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25" r:id="rId1"/>
    <p:sldMasterId id="2147483726" r:id="rId2"/>
  </p:sldMasterIdLst>
  <p:notesMasterIdLst>
    <p:notesMasterId r:id="rId49"/>
  </p:notesMasterIdLst>
  <p:sldIdLst>
    <p:sldId id="313" r:id="rId3"/>
    <p:sldId id="314" r:id="rId4"/>
    <p:sldId id="316" r:id="rId5"/>
    <p:sldId id="315" r:id="rId6"/>
    <p:sldId id="301"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55" r:id="rId29"/>
    <p:sldId id="356" r:id="rId30"/>
    <p:sldId id="35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Lst>
  <p:sldSz cx="9144000" cy="5143500" type="screen16x9"/>
  <p:notesSz cx="6858000" cy="9144000"/>
  <p:embeddedFontLst>
    <p:embeddedFont>
      <p:font typeface="Segoe UI" panose="020B05020402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6A7A9-28F0-4B61-9664-2C1C703983B7}">
  <a:tblStyle styleId="{E196A7A9-28F0-4B61-9664-2C1C703983B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41" autoAdjust="0"/>
    <p:restoredTop sz="94660"/>
  </p:normalViewPr>
  <p:slideViewPr>
    <p:cSldViewPr snapToGrid="0">
      <p:cViewPr varScale="1">
        <p:scale>
          <a:sx n="134" d="100"/>
          <a:sy n="134" d="100"/>
        </p:scale>
        <p:origin x="173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a:extLst>
            <a:ext uri="{FF2B5EF4-FFF2-40B4-BE49-F238E27FC236}">
              <a16:creationId xmlns:a16="http://schemas.microsoft.com/office/drawing/2014/main" id="{81DCAC05-797D-D7ED-0929-2D71EDD9DDD7}"/>
            </a:ext>
          </a:extLst>
        </p:cNvPr>
        <p:cNvGrpSpPr/>
        <p:nvPr/>
      </p:nvGrpSpPr>
      <p:grpSpPr>
        <a:xfrm>
          <a:off x="0" y="0"/>
          <a:ext cx="0" cy="0"/>
          <a:chOff x="0" y="0"/>
          <a:chExt cx="0" cy="0"/>
        </a:xfrm>
      </p:grpSpPr>
      <p:sp>
        <p:nvSpPr>
          <p:cNvPr id="569" name="Google Shape;569;g31a09bce3f7_0_331:notes">
            <a:extLst>
              <a:ext uri="{FF2B5EF4-FFF2-40B4-BE49-F238E27FC236}">
                <a16:creationId xmlns:a16="http://schemas.microsoft.com/office/drawing/2014/main" id="{F0C9CC64-FD0B-8845-7C74-C481A626EE15}"/>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31a09bce3f7_0_331:notes">
            <a:extLst>
              <a:ext uri="{FF2B5EF4-FFF2-40B4-BE49-F238E27FC236}">
                <a16:creationId xmlns:a16="http://schemas.microsoft.com/office/drawing/2014/main" id="{774EB565-7C49-514D-D567-A5DC0B5D024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15000"/>
              </a:lnSpc>
              <a:spcBef>
                <a:spcPts val="0"/>
              </a:spcBef>
              <a:spcAft>
                <a:spcPts val="0"/>
              </a:spcAft>
              <a:buClr>
                <a:schemeClr val="dk1"/>
              </a:buClr>
              <a:buSzPts val="1100"/>
              <a:buNone/>
            </a:pPr>
            <a:endParaRPr/>
          </a:p>
        </p:txBody>
      </p:sp>
      <p:sp>
        <p:nvSpPr>
          <p:cNvPr id="571" name="Google Shape;571;g31a09bce3f7_0_331:notes">
            <a:extLst>
              <a:ext uri="{FF2B5EF4-FFF2-40B4-BE49-F238E27FC236}">
                <a16:creationId xmlns:a16="http://schemas.microsoft.com/office/drawing/2014/main" id="{22BB452B-3305-6654-426C-4C3DE5E2D232}"/>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a:t>
            </a:fld>
            <a:endParaRPr sz="1400"/>
          </a:p>
        </p:txBody>
      </p:sp>
    </p:spTree>
    <p:extLst>
      <p:ext uri="{BB962C8B-B14F-4D97-AF65-F5344CB8AC3E}">
        <p14:creationId xmlns:p14="http://schemas.microsoft.com/office/powerpoint/2010/main" val="345083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a:extLst>
            <a:ext uri="{FF2B5EF4-FFF2-40B4-BE49-F238E27FC236}">
              <a16:creationId xmlns:a16="http://schemas.microsoft.com/office/drawing/2014/main" id="{A0FCFD88-1E71-EDA0-3BB3-A8684B401FF2}"/>
            </a:ext>
          </a:extLst>
        </p:cNvPr>
        <p:cNvGrpSpPr/>
        <p:nvPr/>
      </p:nvGrpSpPr>
      <p:grpSpPr>
        <a:xfrm>
          <a:off x="0" y="0"/>
          <a:ext cx="0" cy="0"/>
          <a:chOff x="0" y="0"/>
          <a:chExt cx="0" cy="0"/>
        </a:xfrm>
      </p:grpSpPr>
      <p:sp>
        <p:nvSpPr>
          <p:cNvPr id="663" name="Google Shape;663;g3672c3a5b6e_0_58:notes">
            <a:extLst>
              <a:ext uri="{FF2B5EF4-FFF2-40B4-BE49-F238E27FC236}">
                <a16:creationId xmlns:a16="http://schemas.microsoft.com/office/drawing/2014/main" id="{59E79D82-6987-6B7B-E562-705203635E9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g3672c3a5b6e_0_58:notes">
            <a:extLst>
              <a:ext uri="{FF2B5EF4-FFF2-40B4-BE49-F238E27FC236}">
                <a16:creationId xmlns:a16="http://schemas.microsoft.com/office/drawing/2014/main" id="{0C87904D-9EA1-6ED9-8CC3-276972405107}"/>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665" name="Google Shape;665;g3672c3a5b6e_0_58:notes">
            <a:extLst>
              <a:ext uri="{FF2B5EF4-FFF2-40B4-BE49-F238E27FC236}">
                <a16:creationId xmlns:a16="http://schemas.microsoft.com/office/drawing/2014/main" id="{55600175-2A1F-672B-33BB-AAC5F0A39E52}"/>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10</a:t>
            </a:fld>
            <a:endParaRPr sz="1400"/>
          </a:p>
        </p:txBody>
      </p:sp>
    </p:spTree>
    <p:extLst>
      <p:ext uri="{BB962C8B-B14F-4D97-AF65-F5344CB8AC3E}">
        <p14:creationId xmlns:p14="http://schemas.microsoft.com/office/powerpoint/2010/main" val="128799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a:extLst>
            <a:ext uri="{FF2B5EF4-FFF2-40B4-BE49-F238E27FC236}">
              <a16:creationId xmlns:a16="http://schemas.microsoft.com/office/drawing/2014/main" id="{DD5A0623-05D4-5F87-0FEE-3A27E7D384E1}"/>
            </a:ext>
          </a:extLst>
        </p:cNvPr>
        <p:cNvGrpSpPr/>
        <p:nvPr/>
      </p:nvGrpSpPr>
      <p:grpSpPr>
        <a:xfrm>
          <a:off x="0" y="0"/>
          <a:ext cx="0" cy="0"/>
          <a:chOff x="0" y="0"/>
          <a:chExt cx="0" cy="0"/>
        </a:xfrm>
      </p:grpSpPr>
      <p:sp>
        <p:nvSpPr>
          <p:cNvPr id="671" name="Google Shape;671;g3672c3a5b6e_0_65:notes">
            <a:extLst>
              <a:ext uri="{FF2B5EF4-FFF2-40B4-BE49-F238E27FC236}">
                <a16:creationId xmlns:a16="http://schemas.microsoft.com/office/drawing/2014/main" id="{6870BB67-CA4C-C043-428A-5F963FED7B7F}"/>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3672c3a5b6e_0_65:notes">
            <a:extLst>
              <a:ext uri="{FF2B5EF4-FFF2-40B4-BE49-F238E27FC236}">
                <a16:creationId xmlns:a16="http://schemas.microsoft.com/office/drawing/2014/main" id="{97091026-2FA7-83C8-1FCF-CB2DE917511D}"/>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622300" lvl="1" indent="-88900" algn="l" rtl="0">
              <a:lnSpc>
                <a:spcPct val="90000"/>
              </a:lnSpc>
              <a:spcBef>
                <a:spcPts val="500"/>
              </a:spcBef>
              <a:spcAft>
                <a:spcPts val="0"/>
              </a:spcAft>
              <a:buSzPts val="1400"/>
              <a:buFont typeface="Courier New"/>
              <a:buNone/>
            </a:pPr>
            <a:endParaRPr/>
          </a:p>
        </p:txBody>
      </p:sp>
      <p:sp>
        <p:nvSpPr>
          <p:cNvPr id="673" name="Google Shape;673;g3672c3a5b6e_0_65:notes">
            <a:extLst>
              <a:ext uri="{FF2B5EF4-FFF2-40B4-BE49-F238E27FC236}">
                <a16:creationId xmlns:a16="http://schemas.microsoft.com/office/drawing/2014/main" id="{C83FDCAE-DBF1-F9C3-701E-871EA8A43576}"/>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11</a:t>
            </a:fld>
            <a:endParaRPr sz="1400"/>
          </a:p>
        </p:txBody>
      </p:sp>
    </p:spTree>
    <p:extLst>
      <p:ext uri="{BB962C8B-B14F-4D97-AF65-F5344CB8AC3E}">
        <p14:creationId xmlns:p14="http://schemas.microsoft.com/office/powerpoint/2010/main" val="338383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C1599412-BE0A-1C5C-751A-DBBDC24CD2E3}"/>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67EC0031-EEA5-7677-019A-0CA74578201D}"/>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CA032845-BE6A-3DC6-90CD-6A34AEC0842F}"/>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a:p>
        </p:txBody>
      </p:sp>
      <p:sp>
        <p:nvSpPr>
          <p:cNvPr id="629" name="Google Shape;629;g3774ee566d9_3_73:notes">
            <a:extLst>
              <a:ext uri="{FF2B5EF4-FFF2-40B4-BE49-F238E27FC236}">
                <a16:creationId xmlns:a16="http://schemas.microsoft.com/office/drawing/2014/main" id="{C33CE283-CA22-CD7A-26DD-0E1CE686BADA}"/>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12</a:t>
            </a:fld>
            <a:endParaRPr sz="1400"/>
          </a:p>
        </p:txBody>
      </p:sp>
    </p:spTree>
    <p:extLst>
      <p:ext uri="{BB962C8B-B14F-4D97-AF65-F5344CB8AC3E}">
        <p14:creationId xmlns:p14="http://schemas.microsoft.com/office/powerpoint/2010/main" val="222529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a:extLst>
            <a:ext uri="{FF2B5EF4-FFF2-40B4-BE49-F238E27FC236}">
              <a16:creationId xmlns:a16="http://schemas.microsoft.com/office/drawing/2014/main" id="{93E70EB3-A80D-0881-D0E5-9AF156C46DE7}"/>
            </a:ext>
          </a:extLst>
        </p:cNvPr>
        <p:cNvGrpSpPr/>
        <p:nvPr/>
      </p:nvGrpSpPr>
      <p:grpSpPr>
        <a:xfrm>
          <a:off x="0" y="0"/>
          <a:ext cx="0" cy="0"/>
          <a:chOff x="0" y="0"/>
          <a:chExt cx="0" cy="0"/>
        </a:xfrm>
      </p:grpSpPr>
      <p:sp>
        <p:nvSpPr>
          <p:cNvPr id="685" name="Google Shape;685;g3672c3a5b6e_0_84:notes">
            <a:extLst>
              <a:ext uri="{FF2B5EF4-FFF2-40B4-BE49-F238E27FC236}">
                <a16:creationId xmlns:a16="http://schemas.microsoft.com/office/drawing/2014/main" id="{7802AD5A-D239-D214-3D17-13BBC7332B56}"/>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3672c3a5b6e_0_84:notes">
            <a:extLst>
              <a:ext uri="{FF2B5EF4-FFF2-40B4-BE49-F238E27FC236}">
                <a16:creationId xmlns:a16="http://schemas.microsoft.com/office/drawing/2014/main" id="{E434F1B5-45FA-8CF8-2727-DB0440AB87CF}"/>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
        <p:nvSpPr>
          <p:cNvPr id="687" name="Google Shape;687;g3672c3a5b6e_0_84:notes">
            <a:extLst>
              <a:ext uri="{FF2B5EF4-FFF2-40B4-BE49-F238E27FC236}">
                <a16:creationId xmlns:a16="http://schemas.microsoft.com/office/drawing/2014/main" id="{3EA90BF3-8ACF-4C9C-B471-882F8512268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13</a:t>
            </a:fld>
            <a:endParaRPr sz="1400"/>
          </a:p>
        </p:txBody>
      </p:sp>
    </p:spTree>
    <p:extLst>
      <p:ext uri="{BB962C8B-B14F-4D97-AF65-F5344CB8AC3E}">
        <p14:creationId xmlns:p14="http://schemas.microsoft.com/office/powerpoint/2010/main" val="51685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a:extLst>
            <a:ext uri="{FF2B5EF4-FFF2-40B4-BE49-F238E27FC236}">
              <a16:creationId xmlns:a16="http://schemas.microsoft.com/office/drawing/2014/main" id="{C547ACCE-BD52-B837-0CF6-7B0E450EA678}"/>
            </a:ext>
          </a:extLst>
        </p:cNvPr>
        <p:cNvGrpSpPr/>
        <p:nvPr/>
      </p:nvGrpSpPr>
      <p:grpSpPr>
        <a:xfrm>
          <a:off x="0" y="0"/>
          <a:ext cx="0" cy="0"/>
          <a:chOff x="0" y="0"/>
          <a:chExt cx="0" cy="0"/>
        </a:xfrm>
      </p:grpSpPr>
      <p:sp>
        <p:nvSpPr>
          <p:cNvPr id="693" name="Google Shape;693;g3672c3a5b6e_0_91:notes">
            <a:extLst>
              <a:ext uri="{FF2B5EF4-FFF2-40B4-BE49-F238E27FC236}">
                <a16:creationId xmlns:a16="http://schemas.microsoft.com/office/drawing/2014/main" id="{546619D2-0BC0-029F-4AFB-FB143463F2E6}"/>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3672c3a5b6e_0_91:notes">
            <a:extLst>
              <a:ext uri="{FF2B5EF4-FFF2-40B4-BE49-F238E27FC236}">
                <a16:creationId xmlns:a16="http://schemas.microsoft.com/office/drawing/2014/main" id="{CC9F06E9-F36F-9AC0-7712-0B258B67344F}"/>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100"/>
              <a:buNone/>
            </a:pPr>
            <a:endParaRPr/>
          </a:p>
        </p:txBody>
      </p:sp>
      <p:sp>
        <p:nvSpPr>
          <p:cNvPr id="695" name="Google Shape;695;g3672c3a5b6e_0_91:notes">
            <a:extLst>
              <a:ext uri="{FF2B5EF4-FFF2-40B4-BE49-F238E27FC236}">
                <a16:creationId xmlns:a16="http://schemas.microsoft.com/office/drawing/2014/main" id="{65981CB4-AB68-4016-6FB1-784C6FC3CE77}"/>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14</a:t>
            </a:fld>
            <a:endParaRPr sz="1400"/>
          </a:p>
        </p:txBody>
      </p:sp>
    </p:spTree>
    <p:extLst>
      <p:ext uri="{BB962C8B-B14F-4D97-AF65-F5344CB8AC3E}">
        <p14:creationId xmlns:p14="http://schemas.microsoft.com/office/powerpoint/2010/main" val="35063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a:extLst>
            <a:ext uri="{FF2B5EF4-FFF2-40B4-BE49-F238E27FC236}">
              <a16:creationId xmlns:a16="http://schemas.microsoft.com/office/drawing/2014/main" id="{DC6BAB7E-2280-A015-7503-B702D3368DE7}"/>
            </a:ext>
          </a:extLst>
        </p:cNvPr>
        <p:cNvGrpSpPr/>
        <p:nvPr/>
      </p:nvGrpSpPr>
      <p:grpSpPr>
        <a:xfrm>
          <a:off x="0" y="0"/>
          <a:ext cx="0" cy="0"/>
          <a:chOff x="0" y="0"/>
          <a:chExt cx="0" cy="0"/>
        </a:xfrm>
      </p:grpSpPr>
      <p:sp>
        <p:nvSpPr>
          <p:cNvPr id="701" name="Google Shape;701;g375e4cf57fa_4_0:notes">
            <a:extLst>
              <a:ext uri="{FF2B5EF4-FFF2-40B4-BE49-F238E27FC236}">
                <a16:creationId xmlns:a16="http://schemas.microsoft.com/office/drawing/2014/main" id="{C3A15671-6FEB-E6E4-F6CC-F98437626EAA}"/>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375e4cf57fa_4_0:notes">
            <a:extLst>
              <a:ext uri="{FF2B5EF4-FFF2-40B4-BE49-F238E27FC236}">
                <a16:creationId xmlns:a16="http://schemas.microsoft.com/office/drawing/2014/main" id="{524CF805-3579-36B5-7CEC-4E88893D32CC}"/>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100"/>
              <a:buNone/>
            </a:pPr>
            <a:endParaRPr/>
          </a:p>
        </p:txBody>
      </p:sp>
      <p:sp>
        <p:nvSpPr>
          <p:cNvPr id="703" name="Google Shape;703;g375e4cf57fa_4_0:notes">
            <a:extLst>
              <a:ext uri="{FF2B5EF4-FFF2-40B4-BE49-F238E27FC236}">
                <a16:creationId xmlns:a16="http://schemas.microsoft.com/office/drawing/2014/main" id="{DFB45C31-035E-FDA4-DE4D-0BE0BCF46FEF}"/>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15</a:t>
            </a:fld>
            <a:endParaRPr sz="1400"/>
          </a:p>
        </p:txBody>
      </p:sp>
    </p:spTree>
    <p:extLst>
      <p:ext uri="{BB962C8B-B14F-4D97-AF65-F5344CB8AC3E}">
        <p14:creationId xmlns:p14="http://schemas.microsoft.com/office/powerpoint/2010/main" val="295755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a:extLst>
            <a:ext uri="{FF2B5EF4-FFF2-40B4-BE49-F238E27FC236}">
              <a16:creationId xmlns:a16="http://schemas.microsoft.com/office/drawing/2014/main" id="{8A410027-F6A6-211D-756C-5E49E78D35BD}"/>
            </a:ext>
          </a:extLst>
        </p:cNvPr>
        <p:cNvGrpSpPr/>
        <p:nvPr/>
      </p:nvGrpSpPr>
      <p:grpSpPr>
        <a:xfrm>
          <a:off x="0" y="0"/>
          <a:ext cx="0" cy="0"/>
          <a:chOff x="0" y="0"/>
          <a:chExt cx="0" cy="0"/>
        </a:xfrm>
      </p:grpSpPr>
      <p:sp>
        <p:nvSpPr>
          <p:cNvPr id="709" name="Google Shape;709;g3709a95a8c6_4_14:notes">
            <a:extLst>
              <a:ext uri="{FF2B5EF4-FFF2-40B4-BE49-F238E27FC236}">
                <a16:creationId xmlns:a16="http://schemas.microsoft.com/office/drawing/2014/main" id="{9F4FBF1F-3907-B95E-DA45-8D19EB16A6EA}"/>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3709a95a8c6_4_14:notes">
            <a:extLst>
              <a:ext uri="{FF2B5EF4-FFF2-40B4-BE49-F238E27FC236}">
                <a16:creationId xmlns:a16="http://schemas.microsoft.com/office/drawing/2014/main" id="{DAC01DDB-C0C8-4CAA-BFDC-E5A6F4CD90C1}"/>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100"/>
              <a:buNone/>
            </a:pPr>
            <a:endParaRPr/>
          </a:p>
        </p:txBody>
      </p:sp>
      <p:sp>
        <p:nvSpPr>
          <p:cNvPr id="711" name="Google Shape;711;g3709a95a8c6_4_14:notes">
            <a:extLst>
              <a:ext uri="{FF2B5EF4-FFF2-40B4-BE49-F238E27FC236}">
                <a16:creationId xmlns:a16="http://schemas.microsoft.com/office/drawing/2014/main" id="{F58AE14C-FCE4-B22D-CAAF-ADA115355860}"/>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16</a:t>
            </a:fld>
            <a:endParaRPr sz="1400"/>
          </a:p>
        </p:txBody>
      </p:sp>
    </p:spTree>
    <p:extLst>
      <p:ext uri="{BB962C8B-B14F-4D97-AF65-F5344CB8AC3E}">
        <p14:creationId xmlns:p14="http://schemas.microsoft.com/office/powerpoint/2010/main" val="52356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69CDCC47-41EB-7A4B-27B9-1B9D1D73DF80}"/>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6AE3D7EC-2989-DF17-C900-057583BCE11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B1BF0382-B85B-CF87-2E12-18B549224C3D}"/>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indent="0">
              <a:lnSpc>
                <a:spcPct val="106000"/>
              </a:lnSpc>
              <a:buNone/>
            </a:pPr>
            <a:endParaRPr lang="en"/>
          </a:p>
        </p:txBody>
      </p:sp>
      <p:sp>
        <p:nvSpPr>
          <p:cNvPr id="629" name="Google Shape;629;g3774ee566d9_3_73:notes">
            <a:extLst>
              <a:ext uri="{FF2B5EF4-FFF2-40B4-BE49-F238E27FC236}">
                <a16:creationId xmlns:a16="http://schemas.microsoft.com/office/drawing/2014/main" id="{B79462F1-0F49-A953-A733-7B3C5B675725}"/>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17</a:t>
            </a:fld>
            <a:endParaRPr sz="1400"/>
          </a:p>
        </p:txBody>
      </p:sp>
    </p:spTree>
    <p:extLst>
      <p:ext uri="{BB962C8B-B14F-4D97-AF65-F5344CB8AC3E}">
        <p14:creationId xmlns:p14="http://schemas.microsoft.com/office/powerpoint/2010/main" val="363032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a:extLst>
            <a:ext uri="{FF2B5EF4-FFF2-40B4-BE49-F238E27FC236}">
              <a16:creationId xmlns:a16="http://schemas.microsoft.com/office/drawing/2014/main" id="{278C852D-B59C-D667-AF6A-F12F00AB3240}"/>
            </a:ext>
          </a:extLst>
        </p:cNvPr>
        <p:cNvGrpSpPr/>
        <p:nvPr/>
      </p:nvGrpSpPr>
      <p:grpSpPr>
        <a:xfrm>
          <a:off x="0" y="0"/>
          <a:ext cx="0" cy="0"/>
          <a:chOff x="0" y="0"/>
          <a:chExt cx="0" cy="0"/>
        </a:xfrm>
      </p:grpSpPr>
      <p:sp>
        <p:nvSpPr>
          <p:cNvPr id="723" name="Google Shape;723;g3704c3ccce6_5_3:notes">
            <a:extLst>
              <a:ext uri="{FF2B5EF4-FFF2-40B4-BE49-F238E27FC236}">
                <a16:creationId xmlns:a16="http://schemas.microsoft.com/office/drawing/2014/main" id="{41F19B7F-58EA-C57F-A126-C54B3F60FF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3704c3ccce6_5_3:notes">
            <a:extLst>
              <a:ext uri="{FF2B5EF4-FFF2-40B4-BE49-F238E27FC236}">
                <a16:creationId xmlns:a16="http://schemas.microsoft.com/office/drawing/2014/main" id="{8F3C4D9A-8DD4-ADFE-EA43-7BF4B406F4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40936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a:extLst>
            <a:ext uri="{FF2B5EF4-FFF2-40B4-BE49-F238E27FC236}">
              <a16:creationId xmlns:a16="http://schemas.microsoft.com/office/drawing/2014/main" id="{D18F9F78-FF4F-6005-7794-8C87B01CC87D}"/>
            </a:ext>
          </a:extLst>
        </p:cNvPr>
        <p:cNvGrpSpPr/>
        <p:nvPr/>
      </p:nvGrpSpPr>
      <p:grpSpPr>
        <a:xfrm>
          <a:off x="0" y="0"/>
          <a:ext cx="0" cy="0"/>
          <a:chOff x="0" y="0"/>
          <a:chExt cx="0" cy="0"/>
        </a:xfrm>
      </p:grpSpPr>
      <p:sp>
        <p:nvSpPr>
          <p:cNvPr id="730" name="Google Shape;730;g37836dcaa44_5_0:notes">
            <a:extLst>
              <a:ext uri="{FF2B5EF4-FFF2-40B4-BE49-F238E27FC236}">
                <a16:creationId xmlns:a16="http://schemas.microsoft.com/office/drawing/2014/main" id="{0AC876E7-ADFD-C2A2-6F3C-9C1CD7945A5E}"/>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37836dcaa44_5_0:notes">
            <a:extLst>
              <a:ext uri="{FF2B5EF4-FFF2-40B4-BE49-F238E27FC236}">
                <a16:creationId xmlns:a16="http://schemas.microsoft.com/office/drawing/2014/main" id="{A442ED21-35B7-21B9-01B1-9D3880847E47}"/>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
        <p:nvSpPr>
          <p:cNvPr id="732" name="Google Shape;732;g37836dcaa44_5_0:notes">
            <a:extLst>
              <a:ext uri="{FF2B5EF4-FFF2-40B4-BE49-F238E27FC236}">
                <a16:creationId xmlns:a16="http://schemas.microsoft.com/office/drawing/2014/main" id="{E975446E-9F75-47DA-C187-AEE20947F926}"/>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19</a:t>
            </a:fld>
            <a:endParaRPr sz="1400"/>
          </a:p>
        </p:txBody>
      </p:sp>
    </p:spTree>
    <p:extLst>
      <p:ext uri="{BB962C8B-B14F-4D97-AF65-F5344CB8AC3E}">
        <p14:creationId xmlns:p14="http://schemas.microsoft.com/office/powerpoint/2010/main" val="185325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a:extLst>
            <a:ext uri="{FF2B5EF4-FFF2-40B4-BE49-F238E27FC236}">
              <a16:creationId xmlns:a16="http://schemas.microsoft.com/office/drawing/2014/main" id="{3A7CBEFA-7776-1191-E734-D88048EA4A7B}"/>
            </a:ext>
          </a:extLst>
        </p:cNvPr>
        <p:cNvGrpSpPr/>
        <p:nvPr/>
      </p:nvGrpSpPr>
      <p:grpSpPr>
        <a:xfrm>
          <a:off x="0" y="0"/>
          <a:ext cx="0" cy="0"/>
          <a:chOff x="0" y="0"/>
          <a:chExt cx="0" cy="0"/>
        </a:xfrm>
      </p:grpSpPr>
      <p:sp>
        <p:nvSpPr>
          <p:cNvPr id="586" name="Google Shape;586;g37836dcaa44_2_0:notes">
            <a:extLst>
              <a:ext uri="{FF2B5EF4-FFF2-40B4-BE49-F238E27FC236}">
                <a16:creationId xmlns:a16="http://schemas.microsoft.com/office/drawing/2014/main" id="{B6C9AE7B-A0C1-3C34-55A6-3C4EA796E6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37836dcaa44_2_0:notes">
            <a:extLst>
              <a:ext uri="{FF2B5EF4-FFF2-40B4-BE49-F238E27FC236}">
                <a16:creationId xmlns:a16="http://schemas.microsoft.com/office/drawing/2014/main" id="{51F9545F-3805-86C2-1DB6-8FC15E07CC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785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a:extLst>
            <a:ext uri="{FF2B5EF4-FFF2-40B4-BE49-F238E27FC236}">
              <a16:creationId xmlns:a16="http://schemas.microsoft.com/office/drawing/2014/main" id="{D9B54DDA-F531-F5C5-50A2-1FD38462FC5E}"/>
            </a:ext>
          </a:extLst>
        </p:cNvPr>
        <p:cNvGrpSpPr/>
        <p:nvPr/>
      </p:nvGrpSpPr>
      <p:grpSpPr>
        <a:xfrm>
          <a:off x="0" y="0"/>
          <a:ext cx="0" cy="0"/>
          <a:chOff x="0" y="0"/>
          <a:chExt cx="0" cy="0"/>
        </a:xfrm>
      </p:grpSpPr>
      <p:sp>
        <p:nvSpPr>
          <p:cNvPr id="740" name="Google Shape;740;g37836dcaa44_5_9:notes">
            <a:extLst>
              <a:ext uri="{FF2B5EF4-FFF2-40B4-BE49-F238E27FC236}">
                <a16:creationId xmlns:a16="http://schemas.microsoft.com/office/drawing/2014/main" id="{64EDFAD8-4C8B-658A-73D6-1278F1D82F84}"/>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37836dcaa44_5_9:notes">
            <a:extLst>
              <a:ext uri="{FF2B5EF4-FFF2-40B4-BE49-F238E27FC236}">
                <a16:creationId xmlns:a16="http://schemas.microsoft.com/office/drawing/2014/main" id="{D432F393-3473-A416-7C12-71780224A65E}"/>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100"/>
              <a:buNone/>
            </a:pPr>
            <a:endParaRPr/>
          </a:p>
        </p:txBody>
      </p:sp>
      <p:sp>
        <p:nvSpPr>
          <p:cNvPr id="742" name="Google Shape;742;g37836dcaa44_5_9:notes">
            <a:extLst>
              <a:ext uri="{FF2B5EF4-FFF2-40B4-BE49-F238E27FC236}">
                <a16:creationId xmlns:a16="http://schemas.microsoft.com/office/drawing/2014/main" id="{74DC12F9-DD7C-6373-E6EA-78ECE5C906AB}"/>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20</a:t>
            </a:fld>
            <a:endParaRPr sz="1400"/>
          </a:p>
        </p:txBody>
      </p:sp>
    </p:spTree>
    <p:extLst>
      <p:ext uri="{BB962C8B-B14F-4D97-AF65-F5344CB8AC3E}">
        <p14:creationId xmlns:p14="http://schemas.microsoft.com/office/powerpoint/2010/main" val="298161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a:extLst>
            <a:ext uri="{FF2B5EF4-FFF2-40B4-BE49-F238E27FC236}">
              <a16:creationId xmlns:a16="http://schemas.microsoft.com/office/drawing/2014/main" id="{25DE3799-8185-BACB-67D1-0E2A3376E024}"/>
            </a:ext>
          </a:extLst>
        </p:cNvPr>
        <p:cNvGrpSpPr/>
        <p:nvPr/>
      </p:nvGrpSpPr>
      <p:grpSpPr>
        <a:xfrm>
          <a:off x="0" y="0"/>
          <a:ext cx="0" cy="0"/>
          <a:chOff x="0" y="0"/>
          <a:chExt cx="0" cy="0"/>
        </a:xfrm>
      </p:grpSpPr>
      <p:sp>
        <p:nvSpPr>
          <p:cNvPr id="750" name="Google Shape;750;g3704c3ccce6_5_8:notes">
            <a:extLst>
              <a:ext uri="{FF2B5EF4-FFF2-40B4-BE49-F238E27FC236}">
                <a16:creationId xmlns:a16="http://schemas.microsoft.com/office/drawing/2014/main" id="{4F7DEB38-5E43-3735-B27A-6F252C8BA6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704c3ccce6_5_8:notes">
            <a:extLst>
              <a:ext uri="{FF2B5EF4-FFF2-40B4-BE49-F238E27FC236}">
                <a16:creationId xmlns:a16="http://schemas.microsoft.com/office/drawing/2014/main" id="{7AE18491-D0B4-0DD5-BE58-8E6489865E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454405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a:extLst>
            <a:ext uri="{FF2B5EF4-FFF2-40B4-BE49-F238E27FC236}">
              <a16:creationId xmlns:a16="http://schemas.microsoft.com/office/drawing/2014/main" id="{1D6852BF-65F1-C4FD-B6BB-6EC2CEF1716F}"/>
            </a:ext>
          </a:extLst>
        </p:cNvPr>
        <p:cNvGrpSpPr/>
        <p:nvPr/>
      </p:nvGrpSpPr>
      <p:grpSpPr>
        <a:xfrm>
          <a:off x="0" y="0"/>
          <a:ext cx="0" cy="0"/>
          <a:chOff x="0" y="0"/>
          <a:chExt cx="0" cy="0"/>
        </a:xfrm>
      </p:grpSpPr>
      <p:sp>
        <p:nvSpPr>
          <p:cNvPr id="759" name="Google Shape;759;g3704c3ccce6_5_15:notes">
            <a:extLst>
              <a:ext uri="{FF2B5EF4-FFF2-40B4-BE49-F238E27FC236}">
                <a16:creationId xmlns:a16="http://schemas.microsoft.com/office/drawing/2014/main" id="{8C1352A5-20C4-12EA-91DD-9D62FCAC97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3704c3ccce6_5_15:notes">
            <a:extLst>
              <a:ext uri="{FF2B5EF4-FFF2-40B4-BE49-F238E27FC236}">
                <a16:creationId xmlns:a16="http://schemas.microsoft.com/office/drawing/2014/main" id="{3A8BF609-9918-14B1-1CA5-D4B9E438BD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Tree>
    <p:extLst>
      <p:ext uri="{BB962C8B-B14F-4D97-AF65-F5344CB8AC3E}">
        <p14:creationId xmlns:p14="http://schemas.microsoft.com/office/powerpoint/2010/main" val="2572893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7FE98055-918A-BD5C-C7CF-9E8EEE5F3584}"/>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14749FF0-DC71-8580-A0B8-574E94A74FA0}"/>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F7AD5EDD-F6D0-8F37-770F-ADCDADF74711}"/>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a:lnSpc>
                <a:spcPct val="106000"/>
              </a:lnSpc>
              <a:spcBef>
                <a:spcPts val="0"/>
              </a:spcBef>
              <a:spcAft>
                <a:spcPts val="0"/>
              </a:spcAft>
              <a:buNone/>
            </a:pPr>
            <a:endParaRPr lang="en-US"/>
          </a:p>
        </p:txBody>
      </p:sp>
      <p:sp>
        <p:nvSpPr>
          <p:cNvPr id="629" name="Google Shape;629;g3774ee566d9_3_73:notes">
            <a:extLst>
              <a:ext uri="{FF2B5EF4-FFF2-40B4-BE49-F238E27FC236}">
                <a16:creationId xmlns:a16="http://schemas.microsoft.com/office/drawing/2014/main" id="{9A4EDB4F-FC08-C6C1-55AF-32D81CCA1103}"/>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23</a:t>
            </a:fld>
            <a:endParaRPr sz="1400"/>
          </a:p>
        </p:txBody>
      </p:sp>
    </p:spTree>
    <p:extLst>
      <p:ext uri="{BB962C8B-B14F-4D97-AF65-F5344CB8AC3E}">
        <p14:creationId xmlns:p14="http://schemas.microsoft.com/office/powerpoint/2010/main" val="298209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a:extLst>
            <a:ext uri="{FF2B5EF4-FFF2-40B4-BE49-F238E27FC236}">
              <a16:creationId xmlns:a16="http://schemas.microsoft.com/office/drawing/2014/main" id="{87CA2977-0728-D7CE-B66F-1AE325256E21}"/>
            </a:ext>
          </a:extLst>
        </p:cNvPr>
        <p:cNvGrpSpPr/>
        <p:nvPr/>
      </p:nvGrpSpPr>
      <p:grpSpPr>
        <a:xfrm>
          <a:off x="0" y="0"/>
          <a:ext cx="0" cy="0"/>
          <a:chOff x="0" y="0"/>
          <a:chExt cx="0" cy="0"/>
        </a:xfrm>
      </p:grpSpPr>
      <p:sp>
        <p:nvSpPr>
          <p:cNvPr id="772" name="Google Shape;772;g31a09bce3f7_0_367:notes">
            <a:extLst>
              <a:ext uri="{FF2B5EF4-FFF2-40B4-BE49-F238E27FC236}">
                <a16:creationId xmlns:a16="http://schemas.microsoft.com/office/drawing/2014/main" id="{30D68688-C705-9241-EADC-E3AC2039808D}"/>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31a09bce3f7_0_367:notes">
            <a:extLst>
              <a:ext uri="{FF2B5EF4-FFF2-40B4-BE49-F238E27FC236}">
                <a16:creationId xmlns:a16="http://schemas.microsoft.com/office/drawing/2014/main" id="{D2D34F29-295E-DFD1-684F-63A58C802A23}"/>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lvl="0" indent="-88900" algn="l" rtl="0">
              <a:lnSpc>
                <a:spcPct val="90000"/>
              </a:lnSpc>
              <a:spcBef>
                <a:spcPts val="0"/>
              </a:spcBef>
              <a:spcAft>
                <a:spcPts val="0"/>
              </a:spcAft>
              <a:buSzPts val="1400"/>
              <a:buNone/>
            </a:pPr>
            <a:endParaRPr/>
          </a:p>
        </p:txBody>
      </p:sp>
      <p:sp>
        <p:nvSpPr>
          <p:cNvPr id="774" name="Google Shape;774;g31a09bce3f7_0_367:notes">
            <a:extLst>
              <a:ext uri="{FF2B5EF4-FFF2-40B4-BE49-F238E27FC236}">
                <a16:creationId xmlns:a16="http://schemas.microsoft.com/office/drawing/2014/main" id="{92D4B5E7-1D07-8454-028E-9E06629ED59D}"/>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24</a:t>
            </a:fld>
            <a:endParaRPr sz="1400"/>
          </a:p>
        </p:txBody>
      </p:sp>
    </p:spTree>
    <p:extLst>
      <p:ext uri="{BB962C8B-B14F-4D97-AF65-F5344CB8AC3E}">
        <p14:creationId xmlns:p14="http://schemas.microsoft.com/office/powerpoint/2010/main" val="18675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a:extLst>
            <a:ext uri="{FF2B5EF4-FFF2-40B4-BE49-F238E27FC236}">
              <a16:creationId xmlns:a16="http://schemas.microsoft.com/office/drawing/2014/main" id="{4AC0CC1C-AAE4-ECF5-B2E4-517A17F268D3}"/>
            </a:ext>
          </a:extLst>
        </p:cNvPr>
        <p:cNvGrpSpPr/>
        <p:nvPr/>
      </p:nvGrpSpPr>
      <p:grpSpPr>
        <a:xfrm>
          <a:off x="0" y="0"/>
          <a:ext cx="0" cy="0"/>
          <a:chOff x="0" y="0"/>
          <a:chExt cx="0" cy="0"/>
        </a:xfrm>
      </p:grpSpPr>
      <p:sp>
        <p:nvSpPr>
          <p:cNvPr id="780" name="Google Shape;780;g31a09bce3f7_0_374:notes">
            <a:extLst>
              <a:ext uri="{FF2B5EF4-FFF2-40B4-BE49-F238E27FC236}">
                <a16:creationId xmlns:a16="http://schemas.microsoft.com/office/drawing/2014/main" id="{6B3B82FE-6E7F-0BEB-D4EB-81ADCFDE53B0}"/>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31a09bce3f7_0_374:notes">
            <a:extLst>
              <a:ext uri="{FF2B5EF4-FFF2-40B4-BE49-F238E27FC236}">
                <a16:creationId xmlns:a16="http://schemas.microsoft.com/office/drawing/2014/main" id="{BBB809A5-460E-BB6F-284C-AA170E680334}"/>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400"/>
              <a:buNone/>
            </a:pPr>
            <a:endParaRPr/>
          </a:p>
        </p:txBody>
      </p:sp>
      <p:sp>
        <p:nvSpPr>
          <p:cNvPr id="782" name="Google Shape;782;g31a09bce3f7_0_374:notes">
            <a:extLst>
              <a:ext uri="{FF2B5EF4-FFF2-40B4-BE49-F238E27FC236}">
                <a16:creationId xmlns:a16="http://schemas.microsoft.com/office/drawing/2014/main" id="{506311D5-DE38-8784-98E9-815C06ECCA0A}"/>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25</a:t>
            </a:fld>
            <a:endParaRPr sz="1400"/>
          </a:p>
        </p:txBody>
      </p:sp>
    </p:spTree>
    <p:extLst>
      <p:ext uri="{BB962C8B-B14F-4D97-AF65-F5344CB8AC3E}">
        <p14:creationId xmlns:p14="http://schemas.microsoft.com/office/powerpoint/2010/main" val="328576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4116D7FA-4FDF-2922-0D01-3AD151AD2A47}"/>
            </a:ext>
          </a:extLst>
        </p:cNvPr>
        <p:cNvGrpSpPr/>
        <p:nvPr/>
      </p:nvGrpSpPr>
      <p:grpSpPr>
        <a:xfrm>
          <a:off x="0" y="0"/>
          <a:ext cx="0" cy="0"/>
          <a:chOff x="0" y="0"/>
          <a:chExt cx="0" cy="0"/>
        </a:xfrm>
      </p:grpSpPr>
      <p:sp>
        <p:nvSpPr>
          <p:cNvPr id="788" name="Google Shape;788;g3692b1b5298_0_0:notes">
            <a:extLst>
              <a:ext uri="{FF2B5EF4-FFF2-40B4-BE49-F238E27FC236}">
                <a16:creationId xmlns:a16="http://schemas.microsoft.com/office/drawing/2014/main" id="{A9BDB472-B384-3654-0E8F-84D1DB1A2A6D}"/>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692b1b5298_0_0:notes">
            <a:extLst>
              <a:ext uri="{FF2B5EF4-FFF2-40B4-BE49-F238E27FC236}">
                <a16:creationId xmlns:a16="http://schemas.microsoft.com/office/drawing/2014/main" id="{10D6FB56-1E6B-E95F-4943-AB1064EBE39D}"/>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indent="-88900">
              <a:lnSpc>
                <a:spcPct val="90000"/>
              </a:lnSpc>
              <a:buNone/>
            </a:pPr>
            <a:endParaRPr/>
          </a:p>
        </p:txBody>
      </p:sp>
      <p:sp>
        <p:nvSpPr>
          <p:cNvPr id="790" name="Google Shape;790;g3692b1b5298_0_0:notes">
            <a:extLst>
              <a:ext uri="{FF2B5EF4-FFF2-40B4-BE49-F238E27FC236}">
                <a16:creationId xmlns:a16="http://schemas.microsoft.com/office/drawing/2014/main" id="{106C7864-5A2B-06ED-CDF3-FA5423E919E0}"/>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637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7B35D607-ACBE-5583-FFEE-8D4447CAC054}"/>
            </a:ext>
          </a:extLst>
        </p:cNvPr>
        <p:cNvGrpSpPr/>
        <p:nvPr/>
      </p:nvGrpSpPr>
      <p:grpSpPr>
        <a:xfrm>
          <a:off x="0" y="0"/>
          <a:ext cx="0" cy="0"/>
          <a:chOff x="0" y="0"/>
          <a:chExt cx="0" cy="0"/>
        </a:xfrm>
      </p:grpSpPr>
      <p:sp>
        <p:nvSpPr>
          <p:cNvPr id="788" name="Google Shape;788;g3692b1b5298_0_0:notes">
            <a:extLst>
              <a:ext uri="{FF2B5EF4-FFF2-40B4-BE49-F238E27FC236}">
                <a16:creationId xmlns:a16="http://schemas.microsoft.com/office/drawing/2014/main" id="{4726CA2A-CE52-8BEA-11EB-6B880D9A5E0D}"/>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692b1b5298_0_0:notes">
            <a:extLst>
              <a:ext uri="{FF2B5EF4-FFF2-40B4-BE49-F238E27FC236}">
                <a16:creationId xmlns:a16="http://schemas.microsoft.com/office/drawing/2014/main" id="{37742FC2-7E7B-D0BB-2E22-5BA4F4EE5886}"/>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indent="-88900">
              <a:lnSpc>
                <a:spcPct val="90000"/>
              </a:lnSpc>
              <a:buNone/>
            </a:pPr>
            <a:endParaRPr/>
          </a:p>
        </p:txBody>
      </p:sp>
      <p:sp>
        <p:nvSpPr>
          <p:cNvPr id="790" name="Google Shape;790;g3692b1b5298_0_0:notes">
            <a:extLst>
              <a:ext uri="{FF2B5EF4-FFF2-40B4-BE49-F238E27FC236}">
                <a16:creationId xmlns:a16="http://schemas.microsoft.com/office/drawing/2014/main" id="{EA14AD67-9803-9406-1652-B11514EBB651}"/>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77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1E2ACB55-BAAF-593F-02E8-83298E491FA8}"/>
            </a:ext>
          </a:extLst>
        </p:cNvPr>
        <p:cNvGrpSpPr/>
        <p:nvPr/>
      </p:nvGrpSpPr>
      <p:grpSpPr>
        <a:xfrm>
          <a:off x="0" y="0"/>
          <a:ext cx="0" cy="0"/>
          <a:chOff x="0" y="0"/>
          <a:chExt cx="0" cy="0"/>
        </a:xfrm>
      </p:grpSpPr>
      <p:sp>
        <p:nvSpPr>
          <p:cNvPr id="788" name="Google Shape;788;g3692b1b5298_0_0:notes">
            <a:extLst>
              <a:ext uri="{FF2B5EF4-FFF2-40B4-BE49-F238E27FC236}">
                <a16:creationId xmlns:a16="http://schemas.microsoft.com/office/drawing/2014/main" id="{496FA318-4886-63B7-8A88-E3F0BBC48169}"/>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692b1b5298_0_0:notes">
            <a:extLst>
              <a:ext uri="{FF2B5EF4-FFF2-40B4-BE49-F238E27FC236}">
                <a16:creationId xmlns:a16="http://schemas.microsoft.com/office/drawing/2014/main" id="{6AA1FFE7-2F85-D73D-CCB1-FDFA07431D96}"/>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indent="-88900">
              <a:lnSpc>
                <a:spcPct val="90000"/>
              </a:lnSpc>
              <a:buNone/>
            </a:pPr>
            <a:endParaRPr/>
          </a:p>
        </p:txBody>
      </p:sp>
      <p:sp>
        <p:nvSpPr>
          <p:cNvPr id="790" name="Google Shape;790;g3692b1b5298_0_0:notes">
            <a:extLst>
              <a:ext uri="{FF2B5EF4-FFF2-40B4-BE49-F238E27FC236}">
                <a16:creationId xmlns:a16="http://schemas.microsoft.com/office/drawing/2014/main" id="{5D865C62-7139-3417-906B-0A371760C557}"/>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107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a:extLst>
            <a:ext uri="{FF2B5EF4-FFF2-40B4-BE49-F238E27FC236}">
              <a16:creationId xmlns:a16="http://schemas.microsoft.com/office/drawing/2014/main" id="{A169133A-C4DB-1DC6-E884-04B1A0DA29AB}"/>
            </a:ext>
          </a:extLst>
        </p:cNvPr>
        <p:cNvGrpSpPr/>
        <p:nvPr/>
      </p:nvGrpSpPr>
      <p:grpSpPr>
        <a:xfrm>
          <a:off x="0" y="0"/>
          <a:ext cx="0" cy="0"/>
          <a:chOff x="0" y="0"/>
          <a:chExt cx="0" cy="0"/>
        </a:xfrm>
      </p:grpSpPr>
      <p:sp>
        <p:nvSpPr>
          <p:cNvPr id="788" name="Google Shape;788;g3692b1b5298_0_0:notes">
            <a:extLst>
              <a:ext uri="{FF2B5EF4-FFF2-40B4-BE49-F238E27FC236}">
                <a16:creationId xmlns:a16="http://schemas.microsoft.com/office/drawing/2014/main" id="{2A24B756-CE25-F5FA-9403-C4FB7F173544}"/>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g3692b1b5298_0_0:notes">
            <a:extLst>
              <a:ext uri="{FF2B5EF4-FFF2-40B4-BE49-F238E27FC236}">
                <a16:creationId xmlns:a16="http://schemas.microsoft.com/office/drawing/2014/main" id="{BEC62700-328B-4382-25A6-758B540165EC}"/>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indent="-88900">
              <a:lnSpc>
                <a:spcPct val="90000"/>
              </a:lnSpc>
              <a:buNone/>
            </a:pPr>
            <a:endParaRPr/>
          </a:p>
        </p:txBody>
      </p:sp>
      <p:sp>
        <p:nvSpPr>
          <p:cNvPr id="790" name="Google Shape;790;g3692b1b5298_0_0:notes">
            <a:extLst>
              <a:ext uri="{FF2B5EF4-FFF2-40B4-BE49-F238E27FC236}">
                <a16:creationId xmlns:a16="http://schemas.microsoft.com/office/drawing/2014/main" id="{07021B18-93C4-60C8-F3C8-018FF5154911}"/>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16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a:extLst>
            <a:ext uri="{FF2B5EF4-FFF2-40B4-BE49-F238E27FC236}">
              <a16:creationId xmlns:a16="http://schemas.microsoft.com/office/drawing/2014/main" id="{747F8D32-E8A2-B236-B3E2-FD35F6E40974}"/>
            </a:ext>
          </a:extLst>
        </p:cNvPr>
        <p:cNvGrpSpPr/>
        <p:nvPr/>
      </p:nvGrpSpPr>
      <p:grpSpPr>
        <a:xfrm>
          <a:off x="0" y="0"/>
          <a:ext cx="0" cy="0"/>
          <a:chOff x="0" y="0"/>
          <a:chExt cx="0" cy="0"/>
        </a:xfrm>
      </p:grpSpPr>
      <p:sp>
        <p:nvSpPr>
          <p:cNvPr id="605" name="Google Shape;605;g3783b9eb176_0_0:notes">
            <a:extLst>
              <a:ext uri="{FF2B5EF4-FFF2-40B4-BE49-F238E27FC236}">
                <a16:creationId xmlns:a16="http://schemas.microsoft.com/office/drawing/2014/main" id="{78E0553F-0FBE-6528-953E-5F7E4EDFB5BA}"/>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3783b9eb176_0_0:notes">
            <a:extLst>
              <a:ext uri="{FF2B5EF4-FFF2-40B4-BE49-F238E27FC236}">
                <a16:creationId xmlns:a16="http://schemas.microsoft.com/office/drawing/2014/main" id="{C85AA4BA-85B1-F670-81F7-76AE1EA60BB8}"/>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65100" lvl="0" indent="-88900" algn="l" rtl="0">
              <a:lnSpc>
                <a:spcPct val="90000"/>
              </a:lnSpc>
              <a:spcBef>
                <a:spcPts val="0"/>
              </a:spcBef>
              <a:spcAft>
                <a:spcPts val="0"/>
              </a:spcAft>
              <a:buSzPts val="1200"/>
              <a:buNone/>
            </a:pPr>
            <a:endParaRPr/>
          </a:p>
        </p:txBody>
      </p:sp>
      <p:sp>
        <p:nvSpPr>
          <p:cNvPr id="607" name="Google Shape;607;g3783b9eb176_0_0:notes">
            <a:extLst>
              <a:ext uri="{FF2B5EF4-FFF2-40B4-BE49-F238E27FC236}">
                <a16:creationId xmlns:a16="http://schemas.microsoft.com/office/drawing/2014/main" id="{716D2F73-D0F7-6003-FD97-37BA3A34BAC1}"/>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3</a:t>
            </a:fld>
            <a:endParaRPr sz="1400"/>
          </a:p>
        </p:txBody>
      </p:sp>
    </p:spTree>
    <p:extLst>
      <p:ext uri="{BB962C8B-B14F-4D97-AF65-F5344CB8AC3E}">
        <p14:creationId xmlns:p14="http://schemas.microsoft.com/office/powerpoint/2010/main" val="2167667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B5DA82D9-3D45-D184-6E05-2BB0E99424C9}"/>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9A849A40-194B-03EC-26B5-1D2CEAD09CF2}"/>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99892BAC-ADA3-95DF-A04F-4E4D56A8AE01}"/>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a:lnSpc>
                <a:spcPct val="106000"/>
              </a:lnSpc>
              <a:spcBef>
                <a:spcPts val="0"/>
              </a:spcBef>
              <a:spcAft>
                <a:spcPts val="0"/>
              </a:spcAft>
              <a:buNone/>
            </a:pPr>
            <a:endParaRPr lang="en-US"/>
          </a:p>
        </p:txBody>
      </p:sp>
      <p:sp>
        <p:nvSpPr>
          <p:cNvPr id="629" name="Google Shape;629;g3774ee566d9_3_73:notes">
            <a:extLst>
              <a:ext uri="{FF2B5EF4-FFF2-40B4-BE49-F238E27FC236}">
                <a16:creationId xmlns:a16="http://schemas.microsoft.com/office/drawing/2014/main" id="{E682179E-86AA-229A-8726-93A7CDB4B52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30</a:t>
            </a:fld>
            <a:endParaRPr sz="1400"/>
          </a:p>
        </p:txBody>
      </p:sp>
    </p:spTree>
    <p:extLst>
      <p:ext uri="{BB962C8B-B14F-4D97-AF65-F5344CB8AC3E}">
        <p14:creationId xmlns:p14="http://schemas.microsoft.com/office/powerpoint/2010/main" val="258324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a:extLst>
            <a:ext uri="{FF2B5EF4-FFF2-40B4-BE49-F238E27FC236}">
              <a16:creationId xmlns:a16="http://schemas.microsoft.com/office/drawing/2014/main" id="{3633CDC3-078D-B7F5-27B7-095EB98E322D}"/>
            </a:ext>
          </a:extLst>
        </p:cNvPr>
        <p:cNvGrpSpPr/>
        <p:nvPr/>
      </p:nvGrpSpPr>
      <p:grpSpPr>
        <a:xfrm>
          <a:off x="0" y="0"/>
          <a:ext cx="0" cy="0"/>
          <a:chOff x="0" y="0"/>
          <a:chExt cx="0" cy="0"/>
        </a:xfrm>
      </p:grpSpPr>
      <p:sp>
        <p:nvSpPr>
          <p:cNvPr id="803" name="Google Shape;803;g31a09bce3f7_0_1060:notes">
            <a:extLst>
              <a:ext uri="{FF2B5EF4-FFF2-40B4-BE49-F238E27FC236}">
                <a16:creationId xmlns:a16="http://schemas.microsoft.com/office/drawing/2014/main" id="{4BC477AB-3DDA-4297-AD44-D8318EA34312}"/>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31a09bce3f7_0_1060:notes">
            <a:extLst>
              <a:ext uri="{FF2B5EF4-FFF2-40B4-BE49-F238E27FC236}">
                <a16:creationId xmlns:a16="http://schemas.microsoft.com/office/drawing/2014/main" id="{DE56C5B0-3D79-487F-E58F-9B3F27F982E7}"/>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805" name="Google Shape;805;g31a09bce3f7_0_1060:notes">
            <a:extLst>
              <a:ext uri="{FF2B5EF4-FFF2-40B4-BE49-F238E27FC236}">
                <a16:creationId xmlns:a16="http://schemas.microsoft.com/office/drawing/2014/main" id="{2ADF6004-362E-AE8B-355C-937F86B5F80A}"/>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31</a:t>
            </a:fld>
            <a:endParaRPr sz="1400"/>
          </a:p>
        </p:txBody>
      </p:sp>
    </p:spTree>
    <p:extLst>
      <p:ext uri="{BB962C8B-B14F-4D97-AF65-F5344CB8AC3E}">
        <p14:creationId xmlns:p14="http://schemas.microsoft.com/office/powerpoint/2010/main" val="871336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a:extLst>
            <a:ext uri="{FF2B5EF4-FFF2-40B4-BE49-F238E27FC236}">
              <a16:creationId xmlns:a16="http://schemas.microsoft.com/office/drawing/2014/main" id="{62918CA8-1006-9FEB-79D7-3F89A9C65873}"/>
            </a:ext>
          </a:extLst>
        </p:cNvPr>
        <p:cNvGrpSpPr/>
        <p:nvPr/>
      </p:nvGrpSpPr>
      <p:grpSpPr>
        <a:xfrm>
          <a:off x="0" y="0"/>
          <a:ext cx="0" cy="0"/>
          <a:chOff x="0" y="0"/>
          <a:chExt cx="0" cy="0"/>
        </a:xfrm>
      </p:grpSpPr>
      <p:sp>
        <p:nvSpPr>
          <p:cNvPr id="811" name="Google Shape;811;g31a09bce3f7_0_3191:notes">
            <a:extLst>
              <a:ext uri="{FF2B5EF4-FFF2-40B4-BE49-F238E27FC236}">
                <a16:creationId xmlns:a16="http://schemas.microsoft.com/office/drawing/2014/main" id="{340AD92B-D36F-8839-147F-0A38AA25AE73}"/>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g31a09bce3f7_0_3191:notes">
            <a:extLst>
              <a:ext uri="{FF2B5EF4-FFF2-40B4-BE49-F238E27FC236}">
                <a16:creationId xmlns:a16="http://schemas.microsoft.com/office/drawing/2014/main" id="{B547B041-D5E0-3304-4E43-E6E602E049A3}"/>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a:lnSpc>
                <a:spcPct val="90000"/>
              </a:lnSpc>
              <a:spcBef>
                <a:spcPts val="0"/>
              </a:spcBef>
              <a:spcAft>
                <a:spcPts val="0"/>
              </a:spcAft>
              <a:buNone/>
            </a:pPr>
            <a:endParaRPr lang="en-US"/>
          </a:p>
        </p:txBody>
      </p:sp>
      <p:sp>
        <p:nvSpPr>
          <p:cNvPr id="813" name="Google Shape;813;g31a09bce3f7_0_3191:notes">
            <a:extLst>
              <a:ext uri="{FF2B5EF4-FFF2-40B4-BE49-F238E27FC236}">
                <a16:creationId xmlns:a16="http://schemas.microsoft.com/office/drawing/2014/main" id="{44984668-7706-CFB8-4C21-47EC658CA238}"/>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32</a:t>
            </a:fld>
            <a:endParaRPr sz="1400"/>
          </a:p>
        </p:txBody>
      </p:sp>
    </p:spTree>
    <p:extLst>
      <p:ext uri="{BB962C8B-B14F-4D97-AF65-F5344CB8AC3E}">
        <p14:creationId xmlns:p14="http://schemas.microsoft.com/office/powerpoint/2010/main" val="2296642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a:extLst>
            <a:ext uri="{FF2B5EF4-FFF2-40B4-BE49-F238E27FC236}">
              <a16:creationId xmlns:a16="http://schemas.microsoft.com/office/drawing/2014/main" id="{14473BC7-1430-C629-4487-8D66079E2C8B}"/>
            </a:ext>
          </a:extLst>
        </p:cNvPr>
        <p:cNvGrpSpPr/>
        <p:nvPr/>
      </p:nvGrpSpPr>
      <p:grpSpPr>
        <a:xfrm>
          <a:off x="0" y="0"/>
          <a:ext cx="0" cy="0"/>
          <a:chOff x="0" y="0"/>
          <a:chExt cx="0" cy="0"/>
        </a:xfrm>
      </p:grpSpPr>
      <p:sp>
        <p:nvSpPr>
          <p:cNvPr id="819" name="Google Shape;819;g376566dd974_0_22:notes">
            <a:extLst>
              <a:ext uri="{FF2B5EF4-FFF2-40B4-BE49-F238E27FC236}">
                <a16:creationId xmlns:a16="http://schemas.microsoft.com/office/drawing/2014/main" id="{C655B61E-F5E6-4187-FBB0-F2F75F6AC233}"/>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376566dd974_0_22:notes">
            <a:extLst>
              <a:ext uri="{FF2B5EF4-FFF2-40B4-BE49-F238E27FC236}">
                <a16:creationId xmlns:a16="http://schemas.microsoft.com/office/drawing/2014/main" id="{8E5AEA04-C436-5F8E-521B-85C5D5A1A8D5}"/>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a:lnSpc>
                <a:spcPct val="90000"/>
              </a:lnSpc>
              <a:spcBef>
                <a:spcPts val="0"/>
              </a:spcBef>
              <a:spcAft>
                <a:spcPts val="0"/>
              </a:spcAft>
              <a:buNone/>
            </a:pPr>
            <a:endParaRPr lang="en-US"/>
          </a:p>
        </p:txBody>
      </p:sp>
      <p:sp>
        <p:nvSpPr>
          <p:cNvPr id="821" name="Google Shape;821;g376566dd974_0_22:notes">
            <a:extLst>
              <a:ext uri="{FF2B5EF4-FFF2-40B4-BE49-F238E27FC236}">
                <a16:creationId xmlns:a16="http://schemas.microsoft.com/office/drawing/2014/main" id="{9F7059AE-8C35-1398-B3B6-AD0A5A187608}"/>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33</a:t>
            </a:fld>
            <a:endParaRPr sz="1400"/>
          </a:p>
        </p:txBody>
      </p:sp>
    </p:spTree>
    <p:extLst>
      <p:ext uri="{BB962C8B-B14F-4D97-AF65-F5344CB8AC3E}">
        <p14:creationId xmlns:p14="http://schemas.microsoft.com/office/powerpoint/2010/main" val="3407309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a:extLst>
            <a:ext uri="{FF2B5EF4-FFF2-40B4-BE49-F238E27FC236}">
              <a16:creationId xmlns:a16="http://schemas.microsoft.com/office/drawing/2014/main" id="{033757E5-8B26-F7E2-0BB6-5B42381313C8}"/>
            </a:ext>
          </a:extLst>
        </p:cNvPr>
        <p:cNvGrpSpPr/>
        <p:nvPr/>
      </p:nvGrpSpPr>
      <p:grpSpPr>
        <a:xfrm>
          <a:off x="0" y="0"/>
          <a:ext cx="0" cy="0"/>
          <a:chOff x="0" y="0"/>
          <a:chExt cx="0" cy="0"/>
        </a:xfrm>
      </p:grpSpPr>
      <p:sp>
        <p:nvSpPr>
          <p:cNvPr id="819" name="Google Shape;819;g376566dd974_0_22:notes">
            <a:extLst>
              <a:ext uri="{FF2B5EF4-FFF2-40B4-BE49-F238E27FC236}">
                <a16:creationId xmlns:a16="http://schemas.microsoft.com/office/drawing/2014/main" id="{4EF3128B-E92D-C494-F7C8-2FB1B56B4F51}"/>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g376566dd974_0_22:notes">
            <a:extLst>
              <a:ext uri="{FF2B5EF4-FFF2-40B4-BE49-F238E27FC236}">
                <a16:creationId xmlns:a16="http://schemas.microsoft.com/office/drawing/2014/main" id="{9257BCB2-B829-7A7D-E756-D02AA813B15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a:lnSpc>
                <a:spcPct val="90000"/>
              </a:lnSpc>
              <a:spcBef>
                <a:spcPts val="0"/>
              </a:spcBef>
              <a:spcAft>
                <a:spcPts val="0"/>
              </a:spcAft>
              <a:buNone/>
            </a:pPr>
            <a:endParaRPr lang="en-US"/>
          </a:p>
        </p:txBody>
      </p:sp>
      <p:sp>
        <p:nvSpPr>
          <p:cNvPr id="821" name="Google Shape;821;g376566dd974_0_22:notes">
            <a:extLst>
              <a:ext uri="{FF2B5EF4-FFF2-40B4-BE49-F238E27FC236}">
                <a16:creationId xmlns:a16="http://schemas.microsoft.com/office/drawing/2014/main" id="{B1A1D2CA-2D19-577D-2BC2-D322F061C3A5}"/>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34</a:t>
            </a:fld>
            <a:endParaRPr sz="1400"/>
          </a:p>
        </p:txBody>
      </p:sp>
    </p:spTree>
    <p:extLst>
      <p:ext uri="{BB962C8B-B14F-4D97-AF65-F5344CB8AC3E}">
        <p14:creationId xmlns:p14="http://schemas.microsoft.com/office/powerpoint/2010/main" val="2247843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a:extLst>
            <a:ext uri="{FF2B5EF4-FFF2-40B4-BE49-F238E27FC236}">
              <a16:creationId xmlns:a16="http://schemas.microsoft.com/office/drawing/2014/main" id="{A64ED1DA-03EB-2189-CED4-B3D1E5D30BBB}"/>
            </a:ext>
          </a:extLst>
        </p:cNvPr>
        <p:cNvGrpSpPr/>
        <p:nvPr/>
      </p:nvGrpSpPr>
      <p:grpSpPr>
        <a:xfrm>
          <a:off x="0" y="0"/>
          <a:ext cx="0" cy="0"/>
          <a:chOff x="0" y="0"/>
          <a:chExt cx="0" cy="0"/>
        </a:xfrm>
      </p:grpSpPr>
      <p:sp>
        <p:nvSpPr>
          <p:cNvPr id="846" name="Google Shape;846;g31a09bce3f7_0_3198:notes">
            <a:extLst>
              <a:ext uri="{FF2B5EF4-FFF2-40B4-BE49-F238E27FC236}">
                <a16:creationId xmlns:a16="http://schemas.microsoft.com/office/drawing/2014/main" id="{71F49096-124B-8812-F764-324B14BDBA07}"/>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31a09bce3f7_0_3198:notes">
            <a:extLst>
              <a:ext uri="{FF2B5EF4-FFF2-40B4-BE49-F238E27FC236}">
                <a16:creationId xmlns:a16="http://schemas.microsoft.com/office/drawing/2014/main" id="{8B9CB24B-5368-7ACB-E1D8-38B7ED3F595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52400" indent="0">
              <a:lnSpc>
                <a:spcPct val="90000"/>
              </a:lnSpc>
              <a:buNone/>
            </a:pPr>
            <a:endParaRPr lang="en-US"/>
          </a:p>
        </p:txBody>
      </p:sp>
      <p:sp>
        <p:nvSpPr>
          <p:cNvPr id="848" name="Google Shape;848;g31a09bce3f7_0_3198:notes">
            <a:extLst>
              <a:ext uri="{FF2B5EF4-FFF2-40B4-BE49-F238E27FC236}">
                <a16:creationId xmlns:a16="http://schemas.microsoft.com/office/drawing/2014/main" id="{5C047649-FD46-3762-0ABC-8489B51DC821}"/>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35</a:t>
            </a:fld>
            <a:endParaRPr sz="1400"/>
          </a:p>
        </p:txBody>
      </p:sp>
    </p:spTree>
    <p:extLst>
      <p:ext uri="{BB962C8B-B14F-4D97-AF65-F5344CB8AC3E}">
        <p14:creationId xmlns:p14="http://schemas.microsoft.com/office/powerpoint/2010/main" val="3155895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a:extLst>
            <a:ext uri="{FF2B5EF4-FFF2-40B4-BE49-F238E27FC236}">
              <a16:creationId xmlns:a16="http://schemas.microsoft.com/office/drawing/2014/main" id="{5F67A224-4F96-F746-0FFF-B8057E92A0E8}"/>
            </a:ext>
          </a:extLst>
        </p:cNvPr>
        <p:cNvGrpSpPr/>
        <p:nvPr/>
      </p:nvGrpSpPr>
      <p:grpSpPr>
        <a:xfrm>
          <a:off x="0" y="0"/>
          <a:ext cx="0" cy="0"/>
          <a:chOff x="0" y="0"/>
          <a:chExt cx="0" cy="0"/>
        </a:xfrm>
      </p:grpSpPr>
      <p:sp>
        <p:nvSpPr>
          <p:cNvPr id="863" name="Google Shape;863;g31a09bce3f7_0_3226:notes">
            <a:extLst>
              <a:ext uri="{FF2B5EF4-FFF2-40B4-BE49-F238E27FC236}">
                <a16:creationId xmlns:a16="http://schemas.microsoft.com/office/drawing/2014/main" id="{7F392462-90E2-3708-CA55-96BAB2CCBBE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g31a09bce3f7_0_3226:notes">
            <a:extLst>
              <a:ext uri="{FF2B5EF4-FFF2-40B4-BE49-F238E27FC236}">
                <a16:creationId xmlns:a16="http://schemas.microsoft.com/office/drawing/2014/main" id="{A0FD8DE4-EAD4-E874-36B6-D39F1D8B3A6D}"/>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52400" lvl="0" indent="0" algn="l" rtl="0">
              <a:lnSpc>
                <a:spcPct val="90000"/>
              </a:lnSpc>
              <a:spcBef>
                <a:spcPts val="0"/>
              </a:spcBef>
              <a:spcAft>
                <a:spcPts val="0"/>
              </a:spcAft>
              <a:buClr>
                <a:schemeClr val="dk1"/>
              </a:buClr>
              <a:buSzPts val="1200"/>
              <a:buNone/>
            </a:pPr>
            <a:endParaRPr lang="en"/>
          </a:p>
        </p:txBody>
      </p:sp>
      <p:sp>
        <p:nvSpPr>
          <p:cNvPr id="865" name="Google Shape;865;g31a09bce3f7_0_3226:notes">
            <a:extLst>
              <a:ext uri="{FF2B5EF4-FFF2-40B4-BE49-F238E27FC236}">
                <a16:creationId xmlns:a16="http://schemas.microsoft.com/office/drawing/2014/main" id="{C2D1ACE8-D1E5-6A1C-ECC8-69D79BFD3CF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36</a:t>
            </a:fld>
            <a:endParaRPr sz="1400"/>
          </a:p>
        </p:txBody>
      </p:sp>
    </p:spTree>
    <p:extLst>
      <p:ext uri="{BB962C8B-B14F-4D97-AF65-F5344CB8AC3E}">
        <p14:creationId xmlns:p14="http://schemas.microsoft.com/office/powerpoint/2010/main" val="338516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6F3C33F6-EA76-76BA-05EF-7A58BDDD5B05}"/>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94AE7A1C-7D9B-0904-02D9-61717A1CC9EA}"/>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CB26EC0B-42F9-AA66-9EF4-52C1862C2690}"/>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lang="en" b="1"/>
          </a:p>
        </p:txBody>
      </p:sp>
      <p:sp>
        <p:nvSpPr>
          <p:cNvPr id="629" name="Google Shape;629;g3774ee566d9_3_73:notes">
            <a:extLst>
              <a:ext uri="{FF2B5EF4-FFF2-40B4-BE49-F238E27FC236}">
                <a16:creationId xmlns:a16="http://schemas.microsoft.com/office/drawing/2014/main" id="{89B39EBF-BA52-2ECD-C57E-E8214AFE1640}"/>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37</a:t>
            </a:fld>
            <a:endParaRPr sz="1400"/>
          </a:p>
        </p:txBody>
      </p:sp>
    </p:spTree>
    <p:extLst>
      <p:ext uri="{BB962C8B-B14F-4D97-AF65-F5344CB8AC3E}">
        <p14:creationId xmlns:p14="http://schemas.microsoft.com/office/powerpoint/2010/main" val="3518122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a:extLst>
            <a:ext uri="{FF2B5EF4-FFF2-40B4-BE49-F238E27FC236}">
              <a16:creationId xmlns:a16="http://schemas.microsoft.com/office/drawing/2014/main" id="{EEC5DFCE-F0BB-0DB1-2DB2-D9E43075CB7E}"/>
            </a:ext>
          </a:extLst>
        </p:cNvPr>
        <p:cNvGrpSpPr/>
        <p:nvPr/>
      </p:nvGrpSpPr>
      <p:grpSpPr>
        <a:xfrm>
          <a:off x="0" y="0"/>
          <a:ext cx="0" cy="0"/>
          <a:chOff x="0" y="0"/>
          <a:chExt cx="0" cy="0"/>
        </a:xfrm>
      </p:grpSpPr>
      <p:sp>
        <p:nvSpPr>
          <p:cNvPr id="879" name="Google Shape;879;g31a09bce3f7_0_1729:notes">
            <a:extLst>
              <a:ext uri="{FF2B5EF4-FFF2-40B4-BE49-F238E27FC236}">
                <a16:creationId xmlns:a16="http://schemas.microsoft.com/office/drawing/2014/main" id="{769284E8-7492-9A84-4B03-94FAE41E2483}"/>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g31a09bce3f7_0_1729:notes">
            <a:extLst>
              <a:ext uri="{FF2B5EF4-FFF2-40B4-BE49-F238E27FC236}">
                <a16:creationId xmlns:a16="http://schemas.microsoft.com/office/drawing/2014/main" id="{9CC6D11F-3114-499D-AFB0-2C6F10205A6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881" name="Google Shape;881;g31a09bce3f7_0_1729:notes">
            <a:extLst>
              <a:ext uri="{FF2B5EF4-FFF2-40B4-BE49-F238E27FC236}">
                <a16:creationId xmlns:a16="http://schemas.microsoft.com/office/drawing/2014/main" id="{A9CAED8F-7FC7-33A2-5DB0-B520AD7360C8}"/>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38</a:t>
            </a:fld>
            <a:endParaRPr sz="1400"/>
          </a:p>
        </p:txBody>
      </p:sp>
    </p:spTree>
    <p:extLst>
      <p:ext uri="{BB962C8B-B14F-4D97-AF65-F5344CB8AC3E}">
        <p14:creationId xmlns:p14="http://schemas.microsoft.com/office/powerpoint/2010/main" val="1322053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a:extLst>
            <a:ext uri="{FF2B5EF4-FFF2-40B4-BE49-F238E27FC236}">
              <a16:creationId xmlns:a16="http://schemas.microsoft.com/office/drawing/2014/main" id="{A3CC85AA-B69E-AC59-621E-FDE10B2E816D}"/>
            </a:ext>
          </a:extLst>
        </p:cNvPr>
        <p:cNvGrpSpPr/>
        <p:nvPr/>
      </p:nvGrpSpPr>
      <p:grpSpPr>
        <a:xfrm>
          <a:off x="0" y="0"/>
          <a:ext cx="0" cy="0"/>
          <a:chOff x="0" y="0"/>
          <a:chExt cx="0" cy="0"/>
        </a:xfrm>
      </p:grpSpPr>
      <p:sp>
        <p:nvSpPr>
          <p:cNvPr id="887" name="Google Shape;887;g3692b1b5298_0_216:notes">
            <a:extLst>
              <a:ext uri="{FF2B5EF4-FFF2-40B4-BE49-F238E27FC236}">
                <a16:creationId xmlns:a16="http://schemas.microsoft.com/office/drawing/2014/main" id="{F699159C-AAE8-0780-20EA-F41CB3C71C4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3692b1b5298_0_216:notes">
            <a:extLst>
              <a:ext uri="{FF2B5EF4-FFF2-40B4-BE49-F238E27FC236}">
                <a16:creationId xmlns:a16="http://schemas.microsoft.com/office/drawing/2014/main" id="{DB85BED7-E874-A83E-ED15-E17FB5C699D3}"/>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889" name="Google Shape;889;g3692b1b5298_0_216:notes">
            <a:extLst>
              <a:ext uri="{FF2B5EF4-FFF2-40B4-BE49-F238E27FC236}">
                <a16:creationId xmlns:a16="http://schemas.microsoft.com/office/drawing/2014/main" id="{E838B3E2-969A-2EDC-7D4C-39E057C816E5}"/>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39</a:t>
            </a:fld>
            <a:endParaRPr sz="1400"/>
          </a:p>
        </p:txBody>
      </p:sp>
    </p:spTree>
    <p:extLst>
      <p:ext uri="{BB962C8B-B14F-4D97-AF65-F5344CB8AC3E}">
        <p14:creationId xmlns:p14="http://schemas.microsoft.com/office/powerpoint/2010/main" val="162087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a:extLst>
            <a:ext uri="{FF2B5EF4-FFF2-40B4-BE49-F238E27FC236}">
              <a16:creationId xmlns:a16="http://schemas.microsoft.com/office/drawing/2014/main" id="{90657F6C-6D21-B506-4726-8A3B21837295}"/>
            </a:ext>
          </a:extLst>
        </p:cNvPr>
        <p:cNvGrpSpPr/>
        <p:nvPr/>
      </p:nvGrpSpPr>
      <p:grpSpPr>
        <a:xfrm>
          <a:off x="0" y="0"/>
          <a:ext cx="0" cy="0"/>
          <a:chOff x="0" y="0"/>
          <a:chExt cx="0" cy="0"/>
        </a:xfrm>
      </p:grpSpPr>
      <p:sp>
        <p:nvSpPr>
          <p:cNvPr id="619" name="Google Shape;619;g31a09bce3f7_0_344:notes">
            <a:extLst>
              <a:ext uri="{FF2B5EF4-FFF2-40B4-BE49-F238E27FC236}">
                <a16:creationId xmlns:a16="http://schemas.microsoft.com/office/drawing/2014/main" id="{007F6968-C5C0-17F1-49F9-E63C9787C913}"/>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31a09bce3f7_0_344:notes">
            <a:extLst>
              <a:ext uri="{FF2B5EF4-FFF2-40B4-BE49-F238E27FC236}">
                <a16:creationId xmlns:a16="http://schemas.microsoft.com/office/drawing/2014/main" id="{4E470BC2-0290-19C3-7620-BBCA0445E1E8}"/>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SzPts val="1100"/>
              <a:buNone/>
            </a:pPr>
            <a:endParaRPr/>
          </a:p>
        </p:txBody>
      </p:sp>
      <p:sp>
        <p:nvSpPr>
          <p:cNvPr id="621" name="Google Shape;621;g31a09bce3f7_0_344:notes">
            <a:extLst>
              <a:ext uri="{FF2B5EF4-FFF2-40B4-BE49-F238E27FC236}">
                <a16:creationId xmlns:a16="http://schemas.microsoft.com/office/drawing/2014/main" id="{457EC224-C9FF-39A7-5F18-6B6BEB38037C}"/>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a:t>
            </a:fld>
            <a:endParaRPr sz="1400"/>
          </a:p>
        </p:txBody>
      </p:sp>
    </p:spTree>
    <p:extLst>
      <p:ext uri="{BB962C8B-B14F-4D97-AF65-F5344CB8AC3E}">
        <p14:creationId xmlns:p14="http://schemas.microsoft.com/office/powerpoint/2010/main" val="4039038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a:extLst>
            <a:ext uri="{FF2B5EF4-FFF2-40B4-BE49-F238E27FC236}">
              <a16:creationId xmlns:a16="http://schemas.microsoft.com/office/drawing/2014/main" id="{90AA550B-D50D-0787-1B9E-304775D7C165}"/>
            </a:ext>
          </a:extLst>
        </p:cNvPr>
        <p:cNvGrpSpPr/>
        <p:nvPr/>
      </p:nvGrpSpPr>
      <p:grpSpPr>
        <a:xfrm>
          <a:off x="0" y="0"/>
          <a:ext cx="0" cy="0"/>
          <a:chOff x="0" y="0"/>
          <a:chExt cx="0" cy="0"/>
        </a:xfrm>
      </p:grpSpPr>
      <p:sp>
        <p:nvSpPr>
          <p:cNvPr id="895" name="Google Shape;895;g3692b1b5298_0_223:notes">
            <a:extLst>
              <a:ext uri="{FF2B5EF4-FFF2-40B4-BE49-F238E27FC236}">
                <a16:creationId xmlns:a16="http://schemas.microsoft.com/office/drawing/2014/main" id="{9FDF70AF-5230-8B63-8CEE-F2A7F8A72865}"/>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g3692b1b5298_0_223:notes">
            <a:extLst>
              <a:ext uri="{FF2B5EF4-FFF2-40B4-BE49-F238E27FC236}">
                <a16:creationId xmlns:a16="http://schemas.microsoft.com/office/drawing/2014/main" id="{9C09D8CE-FB44-BB7B-13DF-12D132E8DC15}"/>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897" name="Google Shape;897;g3692b1b5298_0_223:notes">
            <a:extLst>
              <a:ext uri="{FF2B5EF4-FFF2-40B4-BE49-F238E27FC236}">
                <a16:creationId xmlns:a16="http://schemas.microsoft.com/office/drawing/2014/main" id="{4FE129DB-156D-EDFA-56A5-E09197B2F233}"/>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40</a:t>
            </a:fld>
            <a:endParaRPr sz="1400"/>
          </a:p>
        </p:txBody>
      </p:sp>
    </p:spTree>
    <p:extLst>
      <p:ext uri="{BB962C8B-B14F-4D97-AF65-F5344CB8AC3E}">
        <p14:creationId xmlns:p14="http://schemas.microsoft.com/office/powerpoint/2010/main" val="1629837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a:extLst>
            <a:ext uri="{FF2B5EF4-FFF2-40B4-BE49-F238E27FC236}">
              <a16:creationId xmlns:a16="http://schemas.microsoft.com/office/drawing/2014/main" id="{94F75D72-F38E-CA12-5901-42CA96684BB7}"/>
            </a:ext>
          </a:extLst>
        </p:cNvPr>
        <p:cNvGrpSpPr/>
        <p:nvPr/>
      </p:nvGrpSpPr>
      <p:grpSpPr>
        <a:xfrm>
          <a:off x="0" y="0"/>
          <a:ext cx="0" cy="0"/>
          <a:chOff x="0" y="0"/>
          <a:chExt cx="0" cy="0"/>
        </a:xfrm>
      </p:grpSpPr>
      <p:sp>
        <p:nvSpPr>
          <p:cNvPr id="903" name="Google Shape;903;g3692b1b5298_0_230:notes">
            <a:extLst>
              <a:ext uri="{FF2B5EF4-FFF2-40B4-BE49-F238E27FC236}">
                <a16:creationId xmlns:a16="http://schemas.microsoft.com/office/drawing/2014/main" id="{CE0C4561-1D3B-D896-8859-585D8A71F55B}"/>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g3692b1b5298_0_230:notes">
            <a:extLst>
              <a:ext uri="{FF2B5EF4-FFF2-40B4-BE49-F238E27FC236}">
                <a16:creationId xmlns:a16="http://schemas.microsoft.com/office/drawing/2014/main" id="{D772990E-E191-F11C-F31D-438BCA779A47}"/>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905" name="Google Shape;905;g3692b1b5298_0_230:notes">
            <a:extLst>
              <a:ext uri="{FF2B5EF4-FFF2-40B4-BE49-F238E27FC236}">
                <a16:creationId xmlns:a16="http://schemas.microsoft.com/office/drawing/2014/main" id="{9D1A541C-5183-F629-07D3-8A9ED6F272B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41</a:t>
            </a:fld>
            <a:endParaRPr sz="1400"/>
          </a:p>
        </p:txBody>
      </p:sp>
    </p:spTree>
    <p:extLst>
      <p:ext uri="{BB962C8B-B14F-4D97-AF65-F5344CB8AC3E}">
        <p14:creationId xmlns:p14="http://schemas.microsoft.com/office/powerpoint/2010/main" val="134329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BE5CB23E-3011-3446-046A-7902157C805A}"/>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A18496A0-D920-D194-E459-E13F31B1806A}"/>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F3B741E3-7D10-A843-DC99-EC5E7B9FECC0}"/>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lang="en" b="1"/>
          </a:p>
        </p:txBody>
      </p:sp>
      <p:sp>
        <p:nvSpPr>
          <p:cNvPr id="629" name="Google Shape;629;g3774ee566d9_3_73:notes">
            <a:extLst>
              <a:ext uri="{FF2B5EF4-FFF2-40B4-BE49-F238E27FC236}">
                <a16:creationId xmlns:a16="http://schemas.microsoft.com/office/drawing/2014/main" id="{A12AEB0A-074F-5E2C-AECF-E82B2EDDD70D}"/>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42</a:t>
            </a:fld>
            <a:endParaRPr sz="1400"/>
          </a:p>
        </p:txBody>
      </p:sp>
    </p:spTree>
    <p:extLst>
      <p:ext uri="{BB962C8B-B14F-4D97-AF65-F5344CB8AC3E}">
        <p14:creationId xmlns:p14="http://schemas.microsoft.com/office/powerpoint/2010/main" val="1514908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a:extLst>
            <a:ext uri="{FF2B5EF4-FFF2-40B4-BE49-F238E27FC236}">
              <a16:creationId xmlns:a16="http://schemas.microsoft.com/office/drawing/2014/main" id="{8E907842-40D1-54FC-1F9E-4EDD53FF1252}"/>
            </a:ext>
          </a:extLst>
        </p:cNvPr>
        <p:cNvGrpSpPr/>
        <p:nvPr/>
      </p:nvGrpSpPr>
      <p:grpSpPr>
        <a:xfrm>
          <a:off x="0" y="0"/>
          <a:ext cx="0" cy="0"/>
          <a:chOff x="0" y="0"/>
          <a:chExt cx="0" cy="0"/>
        </a:xfrm>
      </p:grpSpPr>
      <p:sp>
        <p:nvSpPr>
          <p:cNvPr id="926" name="Google Shape;926;g31a09bce3f7_0_1499:notes">
            <a:extLst>
              <a:ext uri="{FF2B5EF4-FFF2-40B4-BE49-F238E27FC236}">
                <a16:creationId xmlns:a16="http://schemas.microsoft.com/office/drawing/2014/main" id="{3CF2CA93-5820-D768-0407-51975BCFC440}"/>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g31a09bce3f7_0_1499:notes">
            <a:extLst>
              <a:ext uri="{FF2B5EF4-FFF2-40B4-BE49-F238E27FC236}">
                <a16:creationId xmlns:a16="http://schemas.microsoft.com/office/drawing/2014/main" id="{EE69644D-41B5-9A63-B975-60BEF52919CE}"/>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90000"/>
              </a:lnSpc>
              <a:spcBef>
                <a:spcPts val="0"/>
              </a:spcBef>
              <a:spcAft>
                <a:spcPts val="0"/>
              </a:spcAft>
              <a:buClr>
                <a:srgbClr val="083958"/>
              </a:buClr>
              <a:buSzPts val="4300"/>
              <a:buFont typeface="Arial"/>
              <a:buNone/>
            </a:pPr>
            <a:endParaRPr/>
          </a:p>
        </p:txBody>
      </p:sp>
      <p:sp>
        <p:nvSpPr>
          <p:cNvPr id="928" name="Google Shape;928;g31a09bce3f7_0_1499:notes">
            <a:extLst>
              <a:ext uri="{FF2B5EF4-FFF2-40B4-BE49-F238E27FC236}">
                <a16:creationId xmlns:a16="http://schemas.microsoft.com/office/drawing/2014/main" id="{E6B554C5-5E9C-9474-D4E6-9FBB5DC91F32}"/>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43</a:t>
            </a:fld>
            <a:endParaRPr sz="1400"/>
          </a:p>
        </p:txBody>
      </p:sp>
    </p:spTree>
    <p:extLst>
      <p:ext uri="{BB962C8B-B14F-4D97-AF65-F5344CB8AC3E}">
        <p14:creationId xmlns:p14="http://schemas.microsoft.com/office/powerpoint/2010/main" val="1494376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a:extLst>
            <a:ext uri="{FF2B5EF4-FFF2-40B4-BE49-F238E27FC236}">
              <a16:creationId xmlns:a16="http://schemas.microsoft.com/office/drawing/2014/main" id="{BBD2D515-AEE3-58BD-CAAC-26AEEFCB0D0B}"/>
            </a:ext>
          </a:extLst>
        </p:cNvPr>
        <p:cNvGrpSpPr/>
        <p:nvPr/>
      </p:nvGrpSpPr>
      <p:grpSpPr>
        <a:xfrm>
          <a:off x="0" y="0"/>
          <a:ext cx="0" cy="0"/>
          <a:chOff x="0" y="0"/>
          <a:chExt cx="0" cy="0"/>
        </a:xfrm>
      </p:grpSpPr>
      <p:sp>
        <p:nvSpPr>
          <p:cNvPr id="935" name="Google Shape;935;g37673bba9a3_5_0:notes">
            <a:extLst>
              <a:ext uri="{FF2B5EF4-FFF2-40B4-BE49-F238E27FC236}">
                <a16:creationId xmlns:a16="http://schemas.microsoft.com/office/drawing/2014/main" id="{5472FB6E-919F-37B8-F5F5-C21428E3A3AE}"/>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g37673bba9a3_5_0:notes">
            <a:extLst>
              <a:ext uri="{FF2B5EF4-FFF2-40B4-BE49-F238E27FC236}">
                <a16:creationId xmlns:a16="http://schemas.microsoft.com/office/drawing/2014/main" id="{6419E021-08E0-035E-8D90-7B39C7D6612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937" name="Google Shape;937;g37673bba9a3_5_0:notes">
            <a:extLst>
              <a:ext uri="{FF2B5EF4-FFF2-40B4-BE49-F238E27FC236}">
                <a16:creationId xmlns:a16="http://schemas.microsoft.com/office/drawing/2014/main" id="{6F7DDE54-8F39-103C-ABC0-638376D433B9}"/>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44</a:t>
            </a:fld>
            <a:endParaRPr sz="1400"/>
          </a:p>
        </p:txBody>
      </p:sp>
    </p:spTree>
    <p:extLst>
      <p:ext uri="{BB962C8B-B14F-4D97-AF65-F5344CB8AC3E}">
        <p14:creationId xmlns:p14="http://schemas.microsoft.com/office/powerpoint/2010/main" val="1990813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4FED2A00-4445-C0FF-6FD7-DB2BCA2EC573}"/>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AF64281C-92BE-D8D5-D845-A1F4871600D8}"/>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BAE6FEDE-98E4-65A6-DC77-A1CE27FEB059}"/>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lang="en" b="1"/>
          </a:p>
        </p:txBody>
      </p:sp>
      <p:sp>
        <p:nvSpPr>
          <p:cNvPr id="629" name="Google Shape;629;g3774ee566d9_3_73:notes">
            <a:extLst>
              <a:ext uri="{FF2B5EF4-FFF2-40B4-BE49-F238E27FC236}">
                <a16:creationId xmlns:a16="http://schemas.microsoft.com/office/drawing/2014/main" id="{CF8F5F16-AD79-D7BE-C6D3-CCDEAFCAF4BD}"/>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45</a:t>
            </a:fld>
            <a:endParaRPr sz="1400"/>
          </a:p>
        </p:txBody>
      </p:sp>
    </p:spTree>
    <p:extLst>
      <p:ext uri="{BB962C8B-B14F-4D97-AF65-F5344CB8AC3E}">
        <p14:creationId xmlns:p14="http://schemas.microsoft.com/office/powerpoint/2010/main" val="3567997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a:extLst>
            <a:ext uri="{FF2B5EF4-FFF2-40B4-BE49-F238E27FC236}">
              <a16:creationId xmlns:a16="http://schemas.microsoft.com/office/drawing/2014/main" id="{29B9FA5B-5FA6-63FF-03C7-D403CAB3E124}"/>
            </a:ext>
          </a:extLst>
        </p:cNvPr>
        <p:cNvGrpSpPr/>
        <p:nvPr/>
      </p:nvGrpSpPr>
      <p:grpSpPr>
        <a:xfrm>
          <a:off x="0" y="0"/>
          <a:ext cx="0" cy="0"/>
          <a:chOff x="0" y="0"/>
          <a:chExt cx="0" cy="0"/>
        </a:xfrm>
      </p:grpSpPr>
      <p:sp>
        <p:nvSpPr>
          <p:cNvPr id="952" name="Google Shape;952;g31a09bce3f7_0_1513:notes">
            <a:extLst>
              <a:ext uri="{FF2B5EF4-FFF2-40B4-BE49-F238E27FC236}">
                <a16:creationId xmlns:a16="http://schemas.microsoft.com/office/drawing/2014/main" id="{4C917C8B-FA4D-B015-8AF8-7CE649EA3B1B}"/>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31a09bce3f7_0_1513:notes">
            <a:extLst>
              <a:ext uri="{FF2B5EF4-FFF2-40B4-BE49-F238E27FC236}">
                <a16:creationId xmlns:a16="http://schemas.microsoft.com/office/drawing/2014/main" id="{516C42CF-E9FD-8C13-5162-E63102A94223}"/>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954" name="Google Shape;954;g31a09bce3f7_0_1513:notes">
            <a:extLst>
              <a:ext uri="{FF2B5EF4-FFF2-40B4-BE49-F238E27FC236}">
                <a16:creationId xmlns:a16="http://schemas.microsoft.com/office/drawing/2014/main" id="{C1A91DA2-66D7-3C98-4CA7-B12FE2B3A3AA}"/>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46</a:t>
            </a:fld>
            <a:endParaRPr sz="1400"/>
          </a:p>
        </p:txBody>
      </p:sp>
    </p:spTree>
    <p:extLst>
      <p:ext uri="{BB962C8B-B14F-4D97-AF65-F5344CB8AC3E}">
        <p14:creationId xmlns:p14="http://schemas.microsoft.com/office/powerpoint/2010/main" val="175268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774ee566d9_3_73: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lang="en"/>
          </a:p>
        </p:txBody>
      </p:sp>
      <p:sp>
        <p:nvSpPr>
          <p:cNvPr id="629" name="Google Shape;629;g3774ee566d9_3_7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a:extLst>
            <a:ext uri="{FF2B5EF4-FFF2-40B4-BE49-F238E27FC236}">
              <a16:creationId xmlns:a16="http://schemas.microsoft.com/office/drawing/2014/main" id="{FCDA6BC2-126D-0DF9-3121-FEB8550D8378}"/>
            </a:ext>
          </a:extLst>
        </p:cNvPr>
        <p:cNvGrpSpPr/>
        <p:nvPr/>
      </p:nvGrpSpPr>
      <p:grpSpPr>
        <a:xfrm>
          <a:off x="0" y="0"/>
          <a:ext cx="0" cy="0"/>
          <a:chOff x="0" y="0"/>
          <a:chExt cx="0" cy="0"/>
        </a:xfrm>
      </p:grpSpPr>
      <p:sp>
        <p:nvSpPr>
          <p:cNvPr id="633" name="Google Shape;633;g370445b1b22_0_4:notes">
            <a:extLst>
              <a:ext uri="{FF2B5EF4-FFF2-40B4-BE49-F238E27FC236}">
                <a16:creationId xmlns:a16="http://schemas.microsoft.com/office/drawing/2014/main" id="{0E7DFC40-2EE3-2A8B-6FE8-7DC054BD743C}"/>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370445b1b22_0_4:notes">
            <a:extLst>
              <a:ext uri="{FF2B5EF4-FFF2-40B4-BE49-F238E27FC236}">
                <a16:creationId xmlns:a16="http://schemas.microsoft.com/office/drawing/2014/main" id="{7B088AAC-E252-316C-8C34-2C8C987F2173}"/>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a:p>
        </p:txBody>
      </p:sp>
      <p:sp>
        <p:nvSpPr>
          <p:cNvPr id="635" name="Google Shape;635;g370445b1b22_0_4:notes">
            <a:extLst>
              <a:ext uri="{FF2B5EF4-FFF2-40B4-BE49-F238E27FC236}">
                <a16:creationId xmlns:a16="http://schemas.microsoft.com/office/drawing/2014/main" id="{0F0223E5-FA0C-8C09-26E0-C877982871B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6</a:t>
            </a:fld>
            <a:endParaRPr sz="1400"/>
          </a:p>
        </p:txBody>
      </p:sp>
    </p:spTree>
    <p:extLst>
      <p:ext uri="{BB962C8B-B14F-4D97-AF65-F5344CB8AC3E}">
        <p14:creationId xmlns:p14="http://schemas.microsoft.com/office/powerpoint/2010/main" val="345972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a:extLst>
            <a:ext uri="{FF2B5EF4-FFF2-40B4-BE49-F238E27FC236}">
              <a16:creationId xmlns:a16="http://schemas.microsoft.com/office/drawing/2014/main" id="{61F6B82C-8DFB-9F6A-D1D3-2BB9841266DF}"/>
            </a:ext>
          </a:extLst>
        </p:cNvPr>
        <p:cNvGrpSpPr/>
        <p:nvPr/>
      </p:nvGrpSpPr>
      <p:grpSpPr>
        <a:xfrm>
          <a:off x="0" y="0"/>
          <a:ext cx="0" cy="0"/>
          <a:chOff x="0" y="0"/>
          <a:chExt cx="0" cy="0"/>
        </a:xfrm>
      </p:grpSpPr>
      <p:sp>
        <p:nvSpPr>
          <p:cNvPr id="641" name="Google Shape;641;g3672c3a5b6e_0_39:notes">
            <a:extLst>
              <a:ext uri="{FF2B5EF4-FFF2-40B4-BE49-F238E27FC236}">
                <a16:creationId xmlns:a16="http://schemas.microsoft.com/office/drawing/2014/main" id="{8C809501-C26C-FF4A-6D15-1D3792A37FF4}"/>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3672c3a5b6e_0_39:notes">
            <a:extLst>
              <a:ext uri="{FF2B5EF4-FFF2-40B4-BE49-F238E27FC236}">
                <a16:creationId xmlns:a16="http://schemas.microsoft.com/office/drawing/2014/main" id="{C5827B7C-E0DC-02A5-4555-DF32A0EB8302}"/>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177800" lvl="0" indent="-146050" algn="l" rtl="0">
              <a:lnSpc>
                <a:spcPct val="90000"/>
              </a:lnSpc>
              <a:spcBef>
                <a:spcPts val="1000"/>
              </a:spcBef>
              <a:spcAft>
                <a:spcPts val="0"/>
              </a:spcAft>
              <a:buSzPts val="1100"/>
              <a:buChar char="•"/>
            </a:pPr>
            <a:endParaRPr/>
          </a:p>
        </p:txBody>
      </p:sp>
      <p:sp>
        <p:nvSpPr>
          <p:cNvPr id="643" name="Google Shape;643;g3672c3a5b6e_0_39:notes">
            <a:extLst>
              <a:ext uri="{FF2B5EF4-FFF2-40B4-BE49-F238E27FC236}">
                <a16:creationId xmlns:a16="http://schemas.microsoft.com/office/drawing/2014/main" id="{0082036E-66BB-6853-6B03-1242CBD96AAA}"/>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7</a:t>
            </a:fld>
            <a:endParaRPr sz="1400"/>
          </a:p>
        </p:txBody>
      </p:sp>
    </p:spTree>
    <p:extLst>
      <p:ext uri="{BB962C8B-B14F-4D97-AF65-F5344CB8AC3E}">
        <p14:creationId xmlns:p14="http://schemas.microsoft.com/office/powerpoint/2010/main" val="386188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a:extLst>
            <a:ext uri="{FF2B5EF4-FFF2-40B4-BE49-F238E27FC236}">
              <a16:creationId xmlns:a16="http://schemas.microsoft.com/office/drawing/2014/main" id="{0572BFA4-E03E-B161-101C-6E89F1255462}"/>
            </a:ext>
          </a:extLst>
        </p:cNvPr>
        <p:cNvGrpSpPr/>
        <p:nvPr/>
      </p:nvGrpSpPr>
      <p:grpSpPr>
        <a:xfrm>
          <a:off x="0" y="0"/>
          <a:ext cx="0" cy="0"/>
          <a:chOff x="0" y="0"/>
          <a:chExt cx="0" cy="0"/>
        </a:xfrm>
      </p:grpSpPr>
      <p:sp>
        <p:nvSpPr>
          <p:cNvPr id="649" name="Google Shape;649;g3709a95a8c6_4_0:notes">
            <a:extLst>
              <a:ext uri="{FF2B5EF4-FFF2-40B4-BE49-F238E27FC236}">
                <a16:creationId xmlns:a16="http://schemas.microsoft.com/office/drawing/2014/main" id="{391843C2-E6E3-109A-3B73-BEBB97E3E5E8}"/>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3709a95a8c6_4_0:notes">
            <a:extLst>
              <a:ext uri="{FF2B5EF4-FFF2-40B4-BE49-F238E27FC236}">
                <a16:creationId xmlns:a16="http://schemas.microsoft.com/office/drawing/2014/main" id="{5751D88B-9FEC-D864-4510-BEA48DB2F4B1}"/>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a:p>
        </p:txBody>
      </p:sp>
      <p:sp>
        <p:nvSpPr>
          <p:cNvPr id="651" name="Google Shape;651;g3709a95a8c6_4_0:notes">
            <a:extLst>
              <a:ext uri="{FF2B5EF4-FFF2-40B4-BE49-F238E27FC236}">
                <a16:creationId xmlns:a16="http://schemas.microsoft.com/office/drawing/2014/main" id="{AB532932-CC8E-A061-44A2-759EBDEC8B28}"/>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8</a:t>
            </a:fld>
            <a:endParaRPr sz="1400"/>
          </a:p>
        </p:txBody>
      </p:sp>
    </p:spTree>
    <p:extLst>
      <p:ext uri="{BB962C8B-B14F-4D97-AF65-F5344CB8AC3E}">
        <p14:creationId xmlns:p14="http://schemas.microsoft.com/office/powerpoint/2010/main" val="391347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a:extLst>
            <a:ext uri="{FF2B5EF4-FFF2-40B4-BE49-F238E27FC236}">
              <a16:creationId xmlns:a16="http://schemas.microsoft.com/office/drawing/2014/main" id="{A8715CF3-7BD3-7B14-D1B4-CE08DB2B4C08}"/>
            </a:ext>
          </a:extLst>
        </p:cNvPr>
        <p:cNvGrpSpPr/>
        <p:nvPr/>
      </p:nvGrpSpPr>
      <p:grpSpPr>
        <a:xfrm>
          <a:off x="0" y="0"/>
          <a:ext cx="0" cy="0"/>
          <a:chOff x="0" y="0"/>
          <a:chExt cx="0" cy="0"/>
        </a:xfrm>
      </p:grpSpPr>
      <p:sp>
        <p:nvSpPr>
          <p:cNvPr id="627" name="Google Shape;627;g3774ee566d9_3_73:notes">
            <a:extLst>
              <a:ext uri="{FF2B5EF4-FFF2-40B4-BE49-F238E27FC236}">
                <a16:creationId xmlns:a16="http://schemas.microsoft.com/office/drawing/2014/main" id="{2DE06385-FB5B-6B07-182F-D1071B51AC75}"/>
              </a:ext>
            </a:extLst>
          </p:cNvPr>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3774ee566d9_3_73:notes">
            <a:extLst>
              <a:ext uri="{FF2B5EF4-FFF2-40B4-BE49-F238E27FC236}">
                <a16:creationId xmlns:a16="http://schemas.microsoft.com/office/drawing/2014/main" id="{0E08EC74-4AE6-7F6A-B2B2-8885A15C087C}"/>
              </a:ext>
            </a:extLst>
          </p:cNvPr>
          <p:cNvSpPr txBox="1">
            <a:spLocks noGrp="1"/>
          </p:cNvSpPr>
          <p:nvPr>
            <p:ph type="body" idx="1"/>
          </p:nvPr>
        </p:nvSpPr>
        <p:spPr>
          <a:xfrm>
            <a:off x="685800" y="4400549"/>
            <a:ext cx="5486400" cy="3600300"/>
          </a:xfrm>
          <a:prstGeom prst="rect">
            <a:avLst/>
          </a:prstGeom>
          <a:noFill/>
          <a:ln>
            <a:noFill/>
          </a:ln>
        </p:spPr>
        <p:txBody>
          <a:bodyPr spcFirstLastPara="1" wrap="square" lIns="91325" tIns="45650" rIns="91325" bIns="45650" anchor="t" anchorCtr="0">
            <a:noAutofit/>
          </a:bodyPr>
          <a:lstStyle/>
          <a:p>
            <a:pPr marL="0" lvl="0" indent="0" algn="l" rtl="0">
              <a:lnSpc>
                <a:spcPct val="106000"/>
              </a:lnSpc>
              <a:spcBef>
                <a:spcPts val="0"/>
              </a:spcBef>
              <a:spcAft>
                <a:spcPts val="0"/>
              </a:spcAft>
              <a:buNone/>
            </a:pPr>
            <a:endParaRPr/>
          </a:p>
        </p:txBody>
      </p:sp>
      <p:sp>
        <p:nvSpPr>
          <p:cNvPr id="629" name="Google Shape;629;g3774ee566d9_3_73:notes">
            <a:extLst>
              <a:ext uri="{FF2B5EF4-FFF2-40B4-BE49-F238E27FC236}">
                <a16:creationId xmlns:a16="http://schemas.microsoft.com/office/drawing/2014/main" id="{6E35FC8F-2B7B-36AA-906A-586C0F2C7844}"/>
              </a:ext>
            </a:extLst>
          </p:cNvPr>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SzPts val="1400"/>
              <a:buNone/>
            </a:pPr>
            <a:fld id="{00000000-1234-1234-1234-123412341234}" type="slidenum">
              <a:rPr lang="en" sz="1400"/>
              <a:t>9</a:t>
            </a:fld>
            <a:endParaRPr sz="1400"/>
          </a:p>
        </p:txBody>
      </p:sp>
    </p:spTree>
    <p:extLst>
      <p:ext uri="{BB962C8B-B14F-4D97-AF65-F5344CB8AC3E}">
        <p14:creationId xmlns:p14="http://schemas.microsoft.com/office/powerpoint/2010/main" val="2063798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56"/>
        <p:cNvGrpSpPr/>
        <p:nvPr/>
      </p:nvGrpSpPr>
      <p:grpSpPr>
        <a:xfrm>
          <a:off x="0" y="0"/>
          <a:ext cx="0" cy="0"/>
          <a:chOff x="0" y="0"/>
          <a:chExt cx="0" cy="0"/>
        </a:xfrm>
      </p:grpSpPr>
      <p:grpSp>
        <p:nvGrpSpPr>
          <p:cNvPr id="57" name="Google Shape;57;p14"/>
          <p:cNvGrpSpPr/>
          <p:nvPr/>
        </p:nvGrpSpPr>
        <p:grpSpPr>
          <a:xfrm>
            <a:off x="0" y="0"/>
            <a:ext cx="8663702" cy="5153502"/>
            <a:chOff x="0" y="0"/>
            <a:chExt cx="7277" cy="4328"/>
          </a:xfrm>
        </p:grpSpPr>
        <p:sp>
          <p:nvSpPr>
            <p:cNvPr id="58" name="Google Shape;58;p14"/>
            <p:cNvSpPr/>
            <p:nvPr/>
          </p:nvSpPr>
          <p:spPr>
            <a:xfrm>
              <a:off x="0" y="0"/>
              <a:ext cx="4200" cy="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9" name="Google Shape;59;p14"/>
            <p:cNvSpPr/>
            <p:nvPr/>
          </p:nvSpPr>
          <p:spPr>
            <a:xfrm>
              <a:off x="0" y="0"/>
              <a:ext cx="3003" cy="4319"/>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0" name="Google Shape;60;p14"/>
            <p:cNvSpPr/>
            <p:nvPr/>
          </p:nvSpPr>
          <p:spPr>
            <a:xfrm>
              <a:off x="0" y="3659"/>
              <a:ext cx="647" cy="665"/>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1" name="Google Shape;61;p14"/>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 name="Google Shape;62;p14"/>
            <p:cNvSpPr/>
            <p:nvPr/>
          </p:nvSpPr>
          <p:spPr>
            <a:xfrm>
              <a:off x="2371" y="3978"/>
              <a:ext cx="868" cy="350"/>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 name="Google Shape;63;p14"/>
            <p:cNvSpPr/>
            <p:nvPr/>
          </p:nvSpPr>
          <p:spPr>
            <a:xfrm>
              <a:off x="241" y="239"/>
              <a:ext cx="7036" cy="3840"/>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p14"/>
            <p:cNvSpPr/>
            <p:nvPr/>
          </p:nvSpPr>
          <p:spPr>
            <a:xfrm>
              <a:off x="0" y="987"/>
              <a:ext cx="320" cy="545"/>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65" name="Google Shape;65;p14"/>
          <p:cNvSpPr txBox="1">
            <a:spLocks noGrp="1"/>
          </p:cNvSpPr>
          <p:nvPr>
            <p:ph type="ctrTitle"/>
          </p:nvPr>
        </p:nvSpPr>
        <p:spPr>
          <a:xfrm>
            <a:off x="667941" y="614679"/>
            <a:ext cx="7680900" cy="560400"/>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6" name="Google Shape;66;p14"/>
          <p:cNvPicPr preferRelativeResize="0"/>
          <p:nvPr/>
        </p:nvPicPr>
        <p:blipFill rotWithShape="1">
          <a:blip r:embed="rId2">
            <a:alphaModFix/>
          </a:blip>
          <a:srcRect/>
          <a:stretch/>
        </p:blipFill>
        <p:spPr>
          <a:xfrm>
            <a:off x="5047302" y="3631715"/>
            <a:ext cx="3353040" cy="574980"/>
          </a:xfrm>
          <a:prstGeom prst="rect">
            <a:avLst/>
          </a:prstGeom>
          <a:noFill/>
          <a:ln>
            <a:noFill/>
          </a:ln>
        </p:spPr>
      </p:pic>
      <p:sp>
        <p:nvSpPr>
          <p:cNvPr id="67" name="Google Shape;67;p14"/>
          <p:cNvSpPr txBox="1">
            <a:spLocks noGrp="1"/>
          </p:cNvSpPr>
          <p:nvPr>
            <p:ph type="body" idx="1"/>
          </p:nvPr>
        </p:nvSpPr>
        <p:spPr>
          <a:xfrm>
            <a:off x="1000696" y="1334893"/>
            <a:ext cx="6716400" cy="2502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chemeClr val="lt1"/>
              </a:buClr>
              <a:buSzPts val="2700"/>
              <a:buChar char="•"/>
              <a:defRPr>
                <a:solidFill>
                  <a:schemeClr val="lt1"/>
                </a:solidFill>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8" name="Google Shape;68;p14"/>
          <p:cNvPicPr preferRelativeResize="0"/>
          <p:nvPr/>
        </p:nvPicPr>
        <p:blipFill rotWithShape="1">
          <a:blip r:embed="rId3">
            <a:alphaModFix/>
          </a:blip>
          <a:srcRect/>
          <a:stretch/>
        </p:blipFill>
        <p:spPr>
          <a:xfrm>
            <a:off x="339809" y="3039957"/>
            <a:ext cx="1766880" cy="1785285"/>
          </a:xfrm>
          <a:prstGeom prst="rect">
            <a:avLst/>
          </a:prstGeom>
          <a:noFill/>
          <a:ln>
            <a:noFill/>
          </a:ln>
        </p:spPr>
      </p:pic>
      <p:sp>
        <p:nvSpPr>
          <p:cNvPr id="69" name="Google Shape;69;p14"/>
          <p:cNvSpPr txBox="1"/>
          <p:nvPr/>
        </p:nvSpPr>
        <p:spPr>
          <a:xfrm>
            <a:off x="2114788" y="4278788"/>
            <a:ext cx="6358200" cy="6234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Arial"/>
                <a:ea typeface="Arial"/>
                <a:cs typeface="Arial"/>
                <a:sym typeface="Arial"/>
              </a:rPr>
              <a:t>CALIFORNIA DEPARTMENT OF EDUCATION</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Tony Thurmond, State Superintendent of Public Instruction</a:t>
            </a:r>
            <a:endParaRPr sz="1100" b="0" i="0" u="none" strike="noStrike" cap="none">
              <a:solidFill>
                <a:srgbClr val="000000"/>
              </a:solidFill>
              <a:latin typeface="Arial"/>
              <a:ea typeface="Arial"/>
              <a:cs typeface="Arial"/>
              <a:sym typeface="Arial"/>
            </a:endParaRPr>
          </a:p>
        </p:txBody>
      </p:sp>
      <p:sp>
        <p:nvSpPr>
          <p:cNvPr id="70" name="Google Shape;70;p1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Pictures and Content Layout">
  <p:cSld name="Three Pictures and Content Layou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0"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a:spLocks noGrp="1"/>
          </p:cNvSpPr>
          <p:nvPr>
            <p:ph type="pic" idx="2"/>
          </p:nvPr>
        </p:nvSpPr>
        <p:spPr>
          <a:xfrm>
            <a:off x="114300" y="1300369"/>
            <a:ext cx="2880600" cy="1714500"/>
          </a:xfrm>
          <a:prstGeom prst="rect">
            <a:avLst/>
          </a:prstGeom>
          <a:noFill/>
          <a:ln>
            <a:noFill/>
          </a:ln>
        </p:spPr>
      </p:sp>
      <p:sp>
        <p:nvSpPr>
          <p:cNvPr id="118" name="Google Shape;118;p23"/>
          <p:cNvSpPr>
            <a:spLocks noGrp="1"/>
          </p:cNvSpPr>
          <p:nvPr>
            <p:ph type="pic" idx="3"/>
          </p:nvPr>
        </p:nvSpPr>
        <p:spPr>
          <a:xfrm>
            <a:off x="3131820" y="1292486"/>
            <a:ext cx="2880600" cy="1714500"/>
          </a:xfrm>
          <a:prstGeom prst="rect">
            <a:avLst/>
          </a:prstGeom>
          <a:noFill/>
          <a:ln>
            <a:noFill/>
          </a:ln>
        </p:spPr>
      </p:sp>
      <p:sp>
        <p:nvSpPr>
          <p:cNvPr id="119" name="Google Shape;119;p23"/>
          <p:cNvSpPr>
            <a:spLocks noGrp="1"/>
          </p:cNvSpPr>
          <p:nvPr>
            <p:ph type="pic" idx="4"/>
          </p:nvPr>
        </p:nvSpPr>
        <p:spPr>
          <a:xfrm>
            <a:off x="6149340" y="1292486"/>
            <a:ext cx="2880600" cy="1714500"/>
          </a:xfrm>
          <a:prstGeom prst="rect">
            <a:avLst/>
          </a:prstGeom>
          <a:noFill/>
          <a:ln>
            <a:noFill/>
          </a:ln>
        </p:spPr>
      </p:sp>
      <p:sp>
        <p:nvSpPr>
          <p:cNvPr id="120" name="Google Shape;120;p23"/>
          <p:cNvSpPr txBox="1">
            <a:spLocks noGrp="1"/>
          </p:cNvSpPr>
          <p:nvPr>
            <p:ph type="body" idx="1"/>
          </p:nvPr>
        </p:nvSpPr>
        <p:spPr>
          <a:xfrm>
            <a:off x="114300" y="3093244"/>
            <a:ext cx="8915400" cy="1473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3"/>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4"/>
          <p:cNvSpPr>
            <a:spLocks noGrp="1"/>
          </p:cNvSpPr>
          <p:nvPr>
            <p:ph type="pic" idx="2"/>
          </p:nvPr>
        </p:nvSpPr>
        <p:spPr>
          <a:xfrm>
            <a:off x="6167438" y="0"/>
            <a:ext cx="2976600" cy="4166100"/>
          </a:xfrm>
          <a:prstGeom prst="rect">
            <a:avLst/>
          </a:prstGeom>
          <a:solidFill>
            <a:srgbClr val="D0CECE"/>
          </a:solidFill>
          <a:ln>
            <a:noFill/>
          </a:ln>
        </p:spPr>
      </p:sp>
      <p:sp>
        <p:nvSpPr>
          <p:cNvPr id="126" name="Google Shape;126;p24"/>
          <p:cNvSpPr txBox="1">
            <a:spLocks noGrp="1"/>
          </p:cNvSpPr>
          <p:nvPr>
            <p:ph type="sldNum" idx="12"/>
          </p:nvPr>
        </p:nvSpPr>
        <p:spPr>
          <a:xfrm>
            <a:off x="6972300" y="4752519"/>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81574"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a:off x="3181574"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5"/>
          <p:cNvSpPr>
            <a:spLocks noGrp="1"/>
          </p:cNvSpPr>
          <p:nvPr>
            <p:ph type="pic" idx="2"/>
          </p:nvPr>
        </p:nvSpPr>
        <p:spPr>
          <a:xfrm>
            <a:off x="0" y="0"/>
            <a:ext cx="2976600" cy="4166100"/>
          </a:xfrm>
          <a:prstGeom prst="rect">
            <a:avLst/>
          </a:prstGeom>
          <a:solidFill>
            <a:srgbClr val="D0CECE"/>
          </a:solidFill>
          <a:ln>
            <a:noFill/>
          </a:ln>
        </p:spPr>
      </p:sp>
      <p:sp>
        <p:nvSpPr>
          <p:cNvPr id="131" name="Google Shape;131;p25"/>
          <p:cNvSpPr txBox="1">
            <a:spLocks noGrp="1"/>
          </p:cNvSpPr>
          <p:nvPr>
            <p:ph type="sldNum" idx="12"/>
          </p:nvPr>
        </p:nvSpPr>
        <p:spPr>
          <a:xfrm>
            <a:off x="6972300" y="4752519"/>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5" name="Google Shape;135;p26"/>
          <p:cNvPicPr preferRelativeResize="0"/>
          <p:nvPr/>
        </p:nvPicPr>
        <p:blipFill rotWithShape="1">
          <a:blip r:embed="rId2">
            <a:alphaModFix/>
          </a:blip>
          <a:srcRect/>
          <a:stretch/>
        </p:blipFill>
        <p:spPr>
          <a:xfrm>
            <a:off x="6765073" y="191005"/>
            <a:ext cx="2200275" cy="4152902"/>
          </a:xfrm>
          <a:prstGeom prst="rect">
            <a:avLst/>
          </a:prstGeom>
          <a:noFill/>
          <a:ln>
            <a:noFill/>
          </a:ln>
        </p:spPr>
      </p:pic>
      <p:sp>
        <p:nvSpPr>
          <p:cNvPr id="136" name="Google Shape;136;p26"/>
          <p:cNvSpPr>
            <a:spLocks noGrp="1"/>
          </p:cNvSpPr>
          <p:nvPr>
            <p:ph type="pic" idx="2"/>
          </p:nvPr>
        </p:nvSpPr>
        <p:spPr>
          <a:xfrm>
            <a:off x="6653773" y="1"/>
            <a:ext cx="1838100" cy="1484700"/>
          </a:xfrm>
          <a:prstGeom prst="rect">
            <a:avLst/>
          </a:prstGeom>
          <a:noFill/>
          <a:ln>
            <a:noFill/>
          </a:ln>
        </p:spPr>
      </p:sp>
      <p:sp>
        <p:nvSpPr>
          <p:cNvPr id="137" name="Google Shape;137;p26"/>
          <p:cNvSpPr>
            <a:spLocks noGrp="1"/>
          </p:cNvSpPr>
          <p:nvPr>
            <p:ph type="pic" idx="3"/>
          </p:nvPr>
        </p:nvSpPr>
        <p:spPr>
          <a:xfrm>
            <a:off x="7685590" y="976755"/>
            <a:ext cx="1453200" cy="2165400"/>
          </a:xfrm>
          <a:prstGeom prst="rect">
            <a:avLst/>
          </a:prstGeom>
          <a:noFill/>
          <a:ln>
            <a:noFill/>
          </a:ln>
        </p:spPr>
      </p:sp>
      <p:sp>
        <p:nvSpPr>
          <p:cNvPr id="138" name="Google Shape;138;p26"/>
          <p:cNvSpPr>
            <a:spLocks noGrp="1"/>
          </p:cNvSpPr>
          <p:nvPr>
            <p:ph type="pic" idx="4"/>
          </p:nvPr>
        </p:nvSpPr>
        <p:spPr>
          <a:xfrm>
            <a:off x="6505597" y="2609823"/>
            <a:ext cx="1828800" cy="1828800"/>
          </a:xfrm>
          <a:prstGeom prst="rect">
            <a:avLst/>
          </a:prstGeom>
          <a:noFill/>
          <a:ln>
            <a:noFill/>
          </a:ln>
        </p:spPr>
      </p:sp>
      <p:sp>
        <p:nvSpPr>
          <p:cNvPr id="139" name="Google Shape;139;p26"/>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3" name="Google Shape;143;p27"/>
          <p:cNvPicPr preferRelativeResize="0"/>
          <p:nvPr/>
        </p:nvPicPr>
        <p:blipFill rotWithShape="1">
          <a:blip r:embed="rId2">
            <a:alphaModFix/>
          </a:blip>
          <a:srcRect/>
          <a:stretch/>
        </p:blipFill>
        <p:spPr>
          <a:xfrm>
            <a:off x="6680432" y="295716"/>
            <a:ext cx="2305050" cy="4095752"/>
          </a:xfrm>
          <a:prstGeom prst="rect">
            <a:avLst/>
          </a:prstGeom>
          <a:noFill/>
          <a:ln>
            <a:noFill/>
          </a:ln>
        </p:spPr>
      </p:pic>
      <p:sp>
        <p:nvSpPr>
          <p:cNvPr id="144" name="Google Shape;144;p27"/>
          <p:cNvSpPr>
            <a:spLocks noGrp="1"/>
          </p:cNvSpPr>
          <p:nvPr>
            <p:ph type="pic" idx="2"/>
          </p:nvPr>
        </p:nvSpPr>
        <p:spPr>
          <a:xfrm>
            <a:off x="6174851" y="-1"/>
            <a:ext cx="2247900" cy="1350600"/>
          </a:xfrm>
          <a:prstGeom prst="rect">
            <a:avLst/>
          </a:prstGeom>
          <a:noFill/>
          <a:ln>
            <a:noFill/>
          </a:ln>
        </p:spPr>
      </p:sp>
      <p:sp>
        <p:nvSpPr>
          <p:cNvPr id="145" name="Google Shape;145;p27"/>
          <p:cNvSpPr>
            <a:spLocks noGrp="1"/>
          </p:cNvSpPr>
          <p:nvPr>
            <p:ph type="pic" idx="3"/>
          </p:nvPr>
        </p:nvSpPr>
        <p:spPr>
          <a:xfrm>
            <a:off x="7669470" y="913443"/>
            <a:ext cx="1474500" cy="1828200"/>
          </a:xfrm>
          <a:prstGeom prst="rect">
            <a:avLst/>
          </a:prstGeom>
          <a:noFill/>
          <a:ln>
            <a:noFill/>
          </a:ln>
        </p:spPr>
      </p:sp>
      <p:sp>
        <p:nvSpPr>
          <p:cNvPr id="146" name="Google Shape;146;p27"/>
          <p:cNvSpPr>
            <a:spLocks noGrp="1"/>
          </p:cNvSpPr>
          <p:nvPr>
            <p:ph type="pic" idx="4"/>
          </p:nvPr>
        </p:nvSpPr>
        <p:spPr>
          <a:xfrm>
            <a:off x="6481489" y="2308480"/>
            <a:ext cx="2089500" cy="2089500"/>
          </a:xfrm>
          <a:prstGeom prst="rect">
            <a:avLst/>
          </a:prstGeom>
          <a:noFill/>
          <a:ln>
            <a:noFill/>
          </a:ln>
        </p:spPr>
      </p:sp>
      <p:sp>
        <p:nvSpPr>
          <p:cNvPr id="147" name="Google Shape;147;p27"/>
          <p:cNvSpPr txBox="1"/>
          <p:nvPr/>
        </p:nvSpPr>
        <p:spPr>
          <a:xfrm>
            <a:off x="7017026" y="4735349"/>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148" name="Google Shape;148;p2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489857" y="440327"/>
            <a:ext cx="81678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28"/>
          <p:cNvSpPr txBox="1">
            <a:spLocks noGrp="1"/>
          </p:cNvSpPr>
          <p:nvPr>
            <p:ph type="body" idx="1"/>
          </p:nvPr>
        </p:nvSpPr>
        <p:spPr>
          <a:xfrm>
            <a:off x="489857" y="788929"/>
            <a:ext cx="8168400" cy="309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17AAB"/>
              </a:buClr>
              <a:buSzPts val="1700"/>
              <a:buNone/>
              <a:defRPr sz="1700" b="1" i="0">
                <a:solidFill>
                  <a:srgbClr val="117AAB"/>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52" name="Google Shape;152;p28"/>
          <p:cNvCxnSpPr/>
          <p:nvPr/>
        </p:nvCxnSpPr>
        <p:spPr>
          <a:xfrm>
            <a:off x="-1" y="2949453"/>
            <a:ext cx="9144000" cy="0"/>
          </a:xfrm>
          <a:prstGeom prst="straightConnector1">
            <a:avLst/>
          </a:prstGeom>
          <a:noFill/>
          <a:ln w="25400" cap="rnd" cmpd="sng">
            <a:solidFill>
              <a:srgbClr val="D8D8D8"/>
            </a:solidFill>
            <a:prstDash val="solid"/>
            <a:miter lim="800000"/>
            <a:headEnd type="none" w="sm" len="sm"/>
            <a:tailEnd type="none" w="sm" len="sm"/>
          </a:ln>
        </p:spPr>
      </p:cxnSp>
      <p:grpSp>
        <p:nvGrpSpPr>
          <p:cNvPr id="153" name="Google Shape;153;p28"/>
          <p:cNvGrpSpPr/>
          <p:nvPr/>
        </p:nvGrpSpPr>
        <p:grpSpPr>
          <a:xfrm>
            <a:off x="618553" y="2552327"/>
            <a:ext cx="1410525" cy="651082"/>
            <a:chOff x="824737" y="3403103"/>
            <a:chExt cx="1880700" cy="868110"/>
          </a:xfrm>
        </p:grpSpPr>
        <p:cxnSp>
          <p:nvCxnSpPr>
            <p:cNvPr id="154" name="Google Shape;154;p28"/>
            <p:cNvCxnSpPr/>
            <p:nvPr/>
          </p:nvCxnSpPr>
          <p:spPr>
            <a:xfrm rot="10800000">
              <a:off x="1765093" y="3403103"/>
              <a:ext cx="0" cy="529500"/>
            </a:xfrm>
            <a:prstGeom prst="straightConnector1">
              <a:avLst/>
            </a:prstGeom>
            <a:noFill/>
            <a:ln w="25400" cap="rnd" cmpd="sng">
              <a:solidFill>
                <a:srgbClr val="EF907B"/>
              </a:solidFill>
              <a:prstDash val="solid"/>
              <a:miter lim="800000"/>
              <a:headEnd type="none" w="sm" len="sm"/>
              <a:tailEnd type="none" w="sm" len="sm"/>
            </a:ln>
          </p:spPr>
        </p:cxnSp>
        <p:sp>
          <p:nvSpPr>
            <p:cNvPr id="155" name="Google Shape;155;p28"/>
            <p:cNvSpPr/>
            <p:nvPr/>
          </p:nvSpPr>
          <p:spPr>
            <a:xfrm>
              <a:off x="1431646" y="3604313"/>
              <a:ext cx="666900" cy="666900"/>
            </a:xfrm>
            <a:prstGeom prst="ellipse">
              <a:avLst/>
            </a:prstGeom>
            <a:solidFill>
              <a:srgbClr val="EF907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56" name="Google Shape;156;p28"/>
            <p:cNvCxnSpPr/>
            <p:nvPr/>
          </p:nvCxnSpPr>
          <p:spPr>
            <a:xfrm>
              <a:off x="824737" y="3403214"/>
              <a:ext cx="1880700" cy="0"/>
            </a:xfrm>
            <a:prstGeom prst="straightConnector1">
              <a:avLst/>
            </a:prstGeom>
            <a:noFill/>
            <a:ln w="25400" cap="rnd" cmpd="sng">
              <a:solidFill>
                <a:srgbClr val="EF907B"/>
              </a:solidFill>
              <a:prstDash val="solid"/>
              <a:miter lim="800000"/>
              <a:headEnd type="none" w="sm" len="sm"/>
              <a:tailEnd type="none" w="sm" len="sm"/>
            </a:ln>
          </p:spPr>
        </p:cxnSp>
        <p:sp>
          <p:nvSpPr>
            <p:cNvPr id="157" name="Google Shape;157;p28"/>
            <p:cNvSpPr txBox="1"/>
            <p:nvPr/>
          </p:nvSpPr>
          <p:spPr>
            <a:xfrm>
              <a:off x="154164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1</a:t>
              </a:r>
              <a:endParaRPr sz="1100" b="0" i="0" u="none" strike="noStrike" cap="none">
                <a:solidFill>
                  <a:srgbClr val="000000"/>
                </a:solidFill>
                <a:latin typeface="Arial"/>
                <a:ea typeface="Arial"/>
                <a:cs typeface="Arial"/>
                <a:sym typeface="Arial"/>
              </a:endParaRPr>
            </a:p>
          </p:txBody>
        </p:sp>
      </p:grpSp>
      <p:sp>
        <p:nvSpPr>
          <p:cNvPr id="158" name="Google Shape;158;p28"/>
          <p:cNvSpPr txBox="1">
            <a:spLocks noGrp="1"/>
          </p:cNvSpPr>
          <p:nvPr>
            <p:ph type="body" idx="2"/>
          </p:nvPr>
        </p:nvSpPr>
        <p:spPr>
          <a:xfrm>
            <a:off x="618551"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59" name="Google Shape;159;p28"/>
          <p:cNvGrpSpPr/>
          <p:nvPr/>
        </p:nvGrpSpPr>
        <p:grpSpPr>
          <a:xfrm>
            <a:off x="2237863" y="2703230"/>
            <a:ext cx="1410525" cy="651083"/>
            <a:chOff x="2552004" y="3604307"/>
            <a:chExt cx="1880700" cy="868110"/>
          </a:xfrm>
        </p:grpSpPr>
        <p:cxnSp>
          <p:nvCxnSpPr>
            <p:cNvPr id="160" name="Google Shape;160;p28"/>
            <p:cNvCxnSpPr/>
            <p:nvPr/>
          </p:nvCxnSpPr>
          <p:spPr>
            <a:xfrm>
              <a:off x="3492348" y="3942917"/>
              <a:ext cx="0" cy="529500"/>
            </a:xfrm>
            <a:prstGeom prst="straightConnector1">
              <a:avLst/>
            </a:prstGeom>
            <a:noFill/>
            <a:ln w="25400" cap="rnd" cmpd="sng">
              <a:solidFill>
                <a:srgbClr val="9ACAEC"/>
              </a:solidFill>
              <a:prstDash val="solid"/>
              <a:miter lim="800000"/>
              <a:headEnd type="none" w="sm" len="sm"/>
              <a:tailEnd type="none" w="sm" len="sm"/>
            </a:ln>
          </p:spPr>
        </p:cxnSp>
        <p:sp>
          <p:nvSpPr>
            <p:cNvPr id="161" name="Google Shape;161;p28"/>
            <p:cNvSpPr/>
            <p:nvPr/>
          </p:nvSpPr>
          <p:spPr>
            <a:xfrm rot="10800000">
              <a:off x="3158895" y="3604307"/>
              <a:ext cx="666900" cy="666900"/>
            </a:xfrm>
            <a:prstGeom prst="ellipse">
              <a:avLst/>
            </a:prstGeom>
            <a:solidFill>
              <a:srgbClr val="9ACAE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62" name="Google Shape;162;p28"/>
            <p:cNvCxnSpPr/>
            <p:nvPr/>
          </p:nvCxnSpPr>
          <p:spPr>
            <a:xfrm rot="10800000">
              <a:off x="2552004" y="4472306"/>
              <a:ext cx="1880700" cy="0"/>
            </a:xfrm>
            <a:prstGeom prst="straightConnector1">
              <a:avLst/>
            </a:prstGeom>
            <a:noFill/>
            <a:ln w="25400" cap="rnd" cmpd="sng">
              <a:solidFill>
                <a:srgbClr val="9ACAEC"/>
              </a:solidFill>
              <a:prstDash val="solid"/>
              <a:miter lim="800000"/>
              <a:headEnd type="none" w="sm" len="sm"/>
              <a:tailEnd type="none" w="sm" len="sm"/>
            </a:ln>
          </p:spPr>
        </p:cxnSp>
        <p:sp>
          <p:nvSpPr>
            <p:cNvPr id="163" name="Google Shape;163;p28"/>
            <p:cNvSpPr txBox="1"/>
            <p:nvPr/>
          </p:nvSpPr>
          <p:spPr>
            <a:xfrm>
              <a:off x="3268904" y="3714319"/>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2</a:t>
              </a:r>
              <a:endParaRPr sz="1100" b="0" i="0" u="none" strike="noStrike" cap="none">
                <a:solidFill>
                  <a:srgbClr val="000000"/>
                </a:solidFill>
                <a:latin typeface="Arial"/>
                <a:ea typeface="Arial"/>
                <a:cs typeface="Arial"/>
                <a:sym typeface="Arial"/>
              </a:endParaRPr>
            </a:p>
          </p:txBody>
        </p:sp>
      </p:grpSp>
      <p:sp>
        <p:nvSpPr>
          <p:cNvPr id="164" name="Google Shape;164;p28"/>
          <p:cNvSpPr txBox="1">
            <a:spLocks noGrp="1"/>
          </p:cNvSpPr>
          <p:nvPr>
            <p:ph type="body" idx="3"/>
          </p:nvPr>
        </p:nvSpPr>
        <p:spPr>
          <a:xfrm>
            <a:off x="2237853" y="3438984"/>
            <a:ext cx="1410600" cy="1022700"/>
          </a:xfrm>
          <a:prstGeom prst="rect">
            <a:avLst/>
          </a:prstGeom>
          <a:noFill/>
          <a:ln>
            <a:noFill/>
          </a:ln>
        </p:spPr>
        <p:txBody>
          <a:bodyPr spcFirstLastPara="1" wrap="square" lIns="68575" tIns="34275" rIns="68575" bIns="34275" anchor="t"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65" name="Google Shape;165;p28"/>
          <p:cNvGrpSpPr/>
          <p:nvPr/>
        </p:nvGrpSpPr>
        <p:grpSpPr>
          <a:xfrm>
            <a:off x="3857161" y="2538449"/>
            <a:ext cx="1440052" cy="665320"/>
            <a:chOff x="4279247" y="3403103"/>
            <a:chExt cx="1880700" cy="868110"/>
          </a:xfrm>
        </p:grpSpPr>
        <p:cxnSp>
          <p:nvCxnSpPr>
            <p:cNvPr id="166" name="Google Shape;166;p28"/>
            <p:cNvCxnSpPr/>
            <p:nvPr/>
          </p:nvCxnSpPr>
          <p:spPr>
            <a:xfrm rot="10800000">
              <a:off x="5219603" y="3403103"/>
              <a:ext cx="0" cy="529500"/>
            </a:xfrm>
            <a:prstGeom prst="straightConnector1">
              <a:avLst/>
            </a:prstGeom>
            <a:noFill/>
            <a:ln w="25400" cap="rnd" cmpd="sng">
              <a:solidFill>
                <a:srgbClr val="FFD36D"/>
              </a:solidFill>
              <a:prstDash val="solid"/>
              <a:miter lim="800000"/>
              <a:headEnd type="none" w="sm" len="sm"/>
              <a:tailEnd type="none" w="sm" len="sm"/>
            </a:ln>
          </p:spPr>
        </p:cxnSp>
        <p:sp>
          <p:nvSpPr>
            <p:cNvPr id="167" name="Google Shape;167;p28"/>
            <p:cNvSpPr/>
            <p:nvPr/>
          </p:nvSpPr>
          <p:spPr>
            <a:xfrm>
              <a:off x="4886156" y="3604313"/>
              <a:ext cx="666900" cy="666900"/>
            </a:xfrm>
            <a:prstGeom prst="ellipse">
              <a:avLst/>
            </a:prstGeom>
            <a:solidFill>
              <a:srgbClr val="FFD36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68" name="Google Shape;168;p28"/>
            <p:cNvCxnSpPr/>
            <p:nvPr/>
          </p:nvCxnSpPr>
          <p:spPr>
            <a:xfrm>
              <a:off x="4279247" y="3403214"/>
              <a:ext cx="1880700" cy="0"/>
            </a:xfrm>
            <a:prstGeom prst="straightConnector1">
              <a:avLst/>
            </a:prstGeom>
            <a:noFill/>
            <a:ln w="25400" cap="rnd" cmpd="sng">
              <a:solidFill>
                <a:srgbClr val="FFD36D"/>
              </a:solidFill>
              <a:prstDash val="solid"/>
              <a:miter lim="800000"/>
              <a:headEnd type="none" w="sm" len="sm"/>
              <a:tailEnd type="none" w="sm" len="sm"/>
            </a:ln>
          </p:spPr>
        </p:cxnSp>
        <p:sp>
          <p:nvSpPr>
            <p:cNvPr id="169" name="Google Shape;169;p28"/>
            <p:cNvSpPr txBox="1"/>
            <p:nvPr/>
          </p:nvSpPr>
          <p:spPr>
            <a:xfrm>
              <a:off x="499615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3</a:t>
              </a:r>
              <a:endParaRPr sz="1100" b="0" i="0" u="none" strike="noStrike" cap="none">
                <a:solidFill>
                  <a:srgbClr val="000000"/>
                </a:solidFill>
                <a:latin typeface="Arial"/>
                <a:ea typeface="Arial"/>
                <a:cs typeface="Arial"/>
                <a:sym typeface="Arial"/>
              </a:endParaRPr>
            </a:p>
          </p:txBody>
        </p:sp>
      </p:grpSp>
      <p:sp>
        <p:nvSpPr>
          <p:cNvPr id="170" name="Google Shape;170;p28"/>
          <p:cNvSpPr txBox="1">
            <a:spLocks noGrp="1"/>
          </p:cNvSpPr>
          <p:nvPr>
            <p:ph type="body" idx="4"/>
          </p:nvPr>
        </p:nvSpPr>
        <p:spPr>
          <a:xfrm>
            <a:off x="3857153"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71" name="Google Shape;171;p28"/>
          <p:cNvGrpSpPr/>
          <p:nvPr/>
        </p:nvGrpSpPr>
        <p:grpSpPr>
          <a:xfrm>
            <a:off x="5476466" y="2703230"/>
            <a:ext cx="1410525" cy="651083"/>
            <a:chOff x="6006514" y="3604307"/>
            <a:chExt cx="1880700" cy="868110"/>
          </a:xfrm>
        </p:grpSpPr>
        <p:cxnSp>
          <p:nvCxnSpPr>
            <p:cNvPr id="172" name="Google Shape;172;p28"/>
            <p:cNvCxnSpPr/>
            <p:nvPr/>
          </p:nvCxnSpPr>
          <p:spPr>
            <a:xfrm>
              <a:off x="6946858" y="3942917"/>
              <a:ext cx="0" cy="529500"/>
            </a:xfrm>
            <a:prstGeom prst="straightConnector1">
              <a:avLst/>
            </a:prstGeom>
            <a:noFill/>
            <a:ln w="25400" cap="rnd" cmpd="sng">
              <a:solidFill>
                <a:srgbClr val="8AB791"/>
              </a:solidFill>
              <a:prstDash val="solid"/>
              <a:miter lim="800000"/>
              <a:headEnd type="none" w="sm" len="sm"/>
              <a:tailEnd type="none" w="sm" len="sm"/>
            </a:ln>
          </p:spPr>
        </p:cxnSp>
        <p:sp>
          <p:nvSpPr>
            <p:cNvPr id="173" name="Google Shape;173;p28"/>
            <p:cNvSpPr/>
            <p:nvPr/>
          </p:nvSpPr>
          <p:spPr>
            <a:xfrm rot="10800000">
              <a:off x="6613405" y="3604307"/>
              <a:ext cx="666900" cy="666900"/>
            </a:xfrm>
            <a:prstGeom prst="ellipse">
              <a:avLst/>
            </a:prstGeom>
            <a:solidFill>
              <a:srgbClr val="8AB79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74" name="Google Shape;174;p28"/>
            <p:cNvCxnSpPr/>
            <p:nvPr/>
          </p:nvCxnSpPr>
          <p:spPr>
            <a:xfrm rot="10800000">
              <a:off x="6006514" y="4472306"/>
              <a:ext cx="1880700" cy="0"/>
            </a:xfrm>
            <a:prstGeom prst="straightConnector1">
              <a:avLst/>
            </a:prstGeom>
            <a:noFill/>
            <a:ln w="25400" cap="rnd" cmpd="sng">
              <a:solidFill>
                <a:srgbClr val="8AB791"/>
              </a:solidFill>
              <a:prstDash val="solid"/>
              <a:miter lim="800000"/>
              <a:headEnd type="none" w="sm" len="sm"/>
              <a:tailEnd type="none" w="sm" len="sm"/>
            </a:ln>
          </p:spPr>
        </p:cxnSp>
        <p:sp>
          <p:nvSpPr>
            <p:cNvPr id="175" name="Google Shape;175;p28"/>
            <p:cNvSpPr txBox="1"/>
            <p:nvPr/>
          </p:nvSpPr>
          <p:spPr>
            <a:xfrm>
              <a:off x="6723414" y="3714319"/>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800"/>
                <a:buFont typeface="Arial"/>
                <a:buNone/>
              </a:pPr>
              <a:r>
                <a:rPr lang="en" sz="1800" b="1" i="0" u="none" strike="noStrike" cap="none">
                  <a:solidFill>
                    <a:srgbClr val="083958"/>
                  </a:solidFill>
                  <a:latin typeface="Calibri"/>
                  <a:ea typeface="Calibri"/>
                  <a:cs typeface="Calibri"/>
                  <a:sym typeface="Calibri"/>
                </a:rPr>
                <a:t>4</a:t>
              </a:r>
              <a:endParaRPr sz="1100" b="0" i="0" u="none" strike="noStrike" cap="none">
                <a:solidFill>
                  <a:srgbClr val="000000"/>
                </a:solidFill>
                <a:latin typeface="Arial"/>
                <a:ea typeface="Arial"/>
                <a:cs typeface="Arial"/>
                <a:sym typeface="Arial"/>
              </a:endParaRPr>
            </a:p>
          </p:txBody>
        </p:sp>
      </p:grpSp>
      <p:sp>
        <p:nvSpPr>
          <p:cNvPr id="176" name="Google Shape;176;p28"/>
          <p:cNvSpPr txBox="1">
            <a:spLocks noGrp="1"/>
          </p:cNvSpPr>
          <p:nvPr>
            <p:ph type="body" idx="5"/>
          </p:nvPr>
        </p:nvSpPr>
        <p:spPr>
          <a:xfrm>
            <a:off x="5476456" y="3438984"/>
            <a:ext cx="1410600" cy="1022700"/>
          </a:xfrm>
          <a:prstGeom prst="rect">
            <a:avLst/>
          </a:prstGeom>
          <a:noFill/>
          <a:ln>
            <a:noFill/>
          </a:ln>
        </p:spPr>
        <p:txBody>
          <a:bodyPr spcFirstLastPara="1" wrap="square" lIns="68575" tIns="34275" rIns="68575" bIns="34275" anchor="t"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77" name="Google Shape;177;p28"/>
          <p:cNvGrpSpPr/>
          <p:nvPr/>
        </p:nvGrpSpPr>
        <p:grpSpPr>
          <a:xfrm>
            <a:off x="7095757" y="2552327"/>
            <a:ext cx="1410525" cy="651082"/>
            <a:chOff x="7733757" y="3403103"/>
            <a:chExt cx="1880700" cy="868110"/>
          </a:xfrm>
        </p:grpSpPr>
        <p:cxnSp>
          <p:nvCxnSpPr>
            <p:cNvPr id="178" name="Google Shape;178;p28"/>
            <p:cNvCxnSpPr/>
            <p:nvPr/>
          </p:nvCxnSpPr>
          <p:spPr>
            <a:xfrm rot="10800000">
              <a:off x="8674113" y="3403103"/>
              <a:ext cx="0" cy="529500"/>
            </a:xfrm>
            <a:prstGeom prst="straightConnector1">
              <a:avLst/>
            </a:prstGeom>
            <a:noFill/>
            <a:ln w="25400" cap="rnd" cmpd="sng">
              <a:solidFill>
                <a:srgbClr val="DCB9E1"/>
              </a:solidFill>
              <a:prstDash val="solid"/>
              <a:miter lim="800000"/>
              <a:headEnd type="none" w="sm" len="sm"/>
              <a:tailEnd type="none" w="sm" len="sm"/>
            </a:ln>
          </p:spPr>
        </p:cxnSp>
        <p:sp>
          <p:nvSpPr>
            <p:cNvPr id="179" name="Google Shape;179;p28"/>
            <p:cNvSpPr/>
            <p:nvPr/>
          </p:nvSpPr>
          <p:spPr>
            <a:xfrm>
              <a:off x="8340666" y="3604313"/>
              <a:ext cx="666900" cy="666900"/>
            </a:xfrm>
            <a:prstGeom prst="ellipse">
              <a:avLst/>
            </a:prstGeom>
            <a:solidFill>
              <a:srgbClr val="DCB9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80" name="Google Shape;180;p28"/>
            <p:cNvCxnSpPr/>
            <p:nvPr/>
          </p:nvCxnSpPr>
          <p:spPr>
            <a:xfrm>
              <a:off x="7733757" y="3403214"/>
              <a:ext cx="1880700" cy="0"/>
            </a:xfrm>
            <a:prstGeom prst="straightConnector1">
              <a:avLst/>
            </a:prstGeom>
            <a:noFill/>
            <a:ln w="25400" cap="rnd" cmpd="sng">
              <a:solidFill>
                <a:srgbClr val="DCB9E1"/>
              </a:solidFill>
              <a:prstDash val="solid"/>
              <a:miter lim="800000"/>
              <a:headEnd type="none" w="sm" len="sm"/>
              <a:tailEnd type="none" w="sm" len="sm"/>
            </a:ln>
          </p:spPr>
        </p:cxnSp>
        <p:sp>
          <p:nvSpPr>
            <p:cNvPr id="181" name="Google Shape;181;p28"/>
            <p:cNvSpPr txBox="1"/>
            <p:nvPr/>
          </p:nvSpPr>
          <p:spPr>
            <a:xfrm>
              <a:off x="845066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5</a:t>
              </a:r>
              <a:endParaRPr sz="1100" b="0" i="0" u="none" strike="noStrike" cap="none">
                <a:solidFill>
                  <a:srgbClr val="000000"/>
                </a:solidFill>
                <a:latin typeface="Arial"/>
                <a:ea typeface="Arial"/>
                <a:cs typeface="Arial"/>
                <a:sym typeface="Arial"/>
              </a:endParaRPr>
            </a:p>
          </p:txBody>
        </p:sp>
      </p:grpSp>
      <p:sp>
        <p:nvSpPr>
          <p:cNvPr id="182" name="Google Shape;182;p28"/>
          <p:cNvSpPr txBox="1">
            <a:spLocks noGrp="1"/>
          </p:cNvSpPr>
          <p:nvPr>
            <p:ph type="body" idx="6"/>
          </p:nvPr>
        </p:nvSpPr>
        <p:spPr>
          <a:xfrm>
            <a:off x="7095756"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 name="Google Shape;183;p28"/>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489857" y="448210"/>
            <a:ext cx="81678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29"/>
          <p:cNvSpPr txBox="1">
            <a:spLocks noGrp="1"/>
          </p:cNvSpPr>
          <p:nvPr>
            <p:ph type="body" idx="1"/>
          </p:nvPr>
        </p:nvSpPr>
        <p:spPr>
          <a:xfrm>
            <a:off x="489857" y="788929"/>
            <a:ext cx="8168400" cy="309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17AAB"/>
              </a:buClr>
              <a:buSzPts val="1700"/>
              <a:buNone/>
              <a:defRPr sz="1700" b="1" i="0">
                <a:solidFill>
                  <a:srgbClr val="117AAB"/>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 name="Google Shape;187;p29"/>
          <p:cNvSpPr/>
          <p:nvPr/>
        </p:nvSpPr>
        <p:spPr>
          <a:xfrm>
            <a:off x="951820" y="1223779"/>
            <a:ext cx="744000" cy="744000"/>
          </a:xfrm>
          <a:prstGeom prst="ellipse">
            <a:avLst/>
          </a:prstGeom>
          <a:solidFill>
            <a:srgbClr val="EF907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29"/>
          <p:cNvSpPr/>
          <p:nvPr/>
        </p:nvSpPr>
        <p:spPr>
          <a:xfrm rot="10800000">
            <a:off x="2571118" y="1223777"/>
            <a:ext cx="744000" cy="744000"/>
          </a:xfrm>
          <a:prstGeom prst="ellipse">
            <a:avLst/>
          </a:prstGeom>
          <a:solidFill>
            <a:srgbClr val="9ACAE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29"/>
          <p:cNvSpPr/>
          <p:nvPr/>
        </p:nvSpPr>
        <p:spPr>
          <a:xfrm>
            <a:off x="4190421" y="1223779"/>
            <a:ext cx="744000" cy="744000"/>
          </a:xfrm>
          <a:prstGeom prst="ellipse">
            <a:avLst/>
          </a:prstGeom>
          <a:solidFill>
            <a:srgbClr val="FFD36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29"/>
          <p:cNvSpPr/>
          <p:nvPr/>
        </p:nvSpPr>
        <p:spPr>
          <a:xfrm rot="10800000">
            <a:off x="5809721" y="1223777"/>
            <a:ext cx="744000" cy="744000"/>
          </a:xfrm>
          <a:prstGeom prst="ellipse">
            <a:avLst/>
          </a:prstGeom>
          <a:solidFill>
            <a:srgbClr val="8AB79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29"/>
          <p:cNvSpPr/>
          <p:nvPr/>
        </p:nvSpPr>
        <p:spPr>
          <a:xfrm>
            <a:off x="7425944" y="1223779"/>
            <a:ext cx="744000" cy="744000"/>
          </a:xfrm>
          <a:prstGeom prst="ellipse">
            <a:avLst/>
          </a:prstGeom>
          <a:solidFill>
            <a:srgbClr val="DCB9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2" name="Google Shape;192;p29"/>
          <p:cNvSpPr txBox="1">
            <a:spLocks noGrp="1"/>
          </p:cNvSpPr>
          <p:nvPr>
            <p:ph type="body" idx="2"/>
          </p:nvPr>
        </p:nvSpPr>
        <p:spPr>
          <a:xfrm>
            <a:off x="914537" y="1378746"/>
            <a:ext cx="820200" cy="4251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 name="Google Shape;193;p29"/>
          <p:cNvSpPr txBox="1">
            <a:spLocks noGrp="1"/>
          </p:cNvSpPr>
          <p:nvPr>
            <p:ph type="body" idx="3"/>
          </p:nvPr>
        </p:nvSpPr>
        <p:spPr>
          <a:xfrm>
            <a:off x="2572375"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 name="Google Shape;194;p29"/>
          <p:cNvSpPr txBox="1">
            <a:spLocks noGrp="1"/>
          </p:cNvSpPr>
          <p:nvPr>
            <p:ph type="body" idx="4"/>
          </p:nvPr>
        </p:nvSpPr>
        <p:spPr>
          <a:xfrm>
            <a:off x="4197628" y="12322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5" name="Google Shape;195;p29"/>
          <p:cNvSpPr txBox="1">
            <a:spLocks noGrp="1"/>
          </p:cNvSpPr>
          <p:nvPr>
            <p:ph type="body" idx="5"/>
          </p:nvPr>
        </p:nvSpPr>
        <p:spPr>
          <a:xfrm>
            <a:off x="5808788"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 name="Google Shape;196;p29"/>
          <p:cNvSpPr txBox="1">
            <a:spLocks noGrp="1"/>
          </p:cNvSpPr>
          <p:nvPr>
            <p:ph type="body" idx="6"/>
          </p:nvPr>
        </p:nvSpPr>
        <p:spPr>
          <a:xfrm>
            <a:off x="7424645"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29"/>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Slide" type="title">
  <p:cSld name="TITLE">
    <p:spTree>
      <p:nvGrpSpPr>
        <p:cNvPr id="1" name="Shape 198"/>
        <p:cNvGrpSpPr/>
        <p:nvPr/>
      </p:nvGrpSpPr>
      <p:grpSpPr>
        <a:xfrm>
          <a:off x="0" y="0"/>
          <a:ext cx="0" cy="0"/>
          <a:chOff x="0" y="0"/>
          <a:chExt cx="0" cy="0"/>
        </a:xfrm>
      </p:grpSpPr>
      <p:sp>
        <p:nvSpPr>
          <p:cNvPr id="199" name="Google Shape;199;p30"/>
          <p:cNvSpPr txBox="1">
            <a:spLocks noGrp="1"/>
          </p:cNvSpPr>
          <p:nvPr>
            <p:ph type="ctrTitle"/>
          </p:nvPr>
        </p:nvSpPr>
        <p:spPr>
          <a:xfrm>
            <a:off x="1143000" y="795133"/>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083958"/>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3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83958"/>
              </a:buClr>
              <a:buSzPts val="1800"/>
              <a:buNone/>
              <a:defRPr sz="1800"/>
            </a:lvl1pPr>
            <a:lvl2pPr lvl="1" algn="ctr">
              <a:lnSpc>
                <a:spcPct val="90000"/>
              </a:lnSpc>
              <a:spcBef>
                <a:spcPts val="400"/>
              </a:spcBef>
              <a:spcAft>
                <a:spcPts val="0"/>
              </a:spcAft>
              <a:buClr>
                <a:srgbClr val="083958"/>
              </a:buClr>
              <a:buSzPts val="1500"/>
              <a:buNone/>
              <a:defRPr sz="1500"/>
            </a:lvl2pPr>
            <a:lvl3pPr lvl="2" algn="ctr">
              <a:lnSpc>
                <a:spcPct val="90000"/>
              </a:lnSpc>
              <a:spcBef>
                <a:spcPts val="400"/>
              </a:spcBef>
              <a:spcAft>
                <a:spcPts val="0"/>
              </a:spcAft>
              <a:buClr>
                <a:srgbClr val="083958"/>
              </a:buClr>
              <a:buSzPts val="1400"/>
              <a:buNone/>
              <a:defRPr sz="1400"/>
            </a:lvl3pPr>
            <a:lvl4pPr lvl="3" algn="ctr">
              <a:lnSpc>
                <a:spcPct val="90000"/>
              </a:lnSpc>
              <a:spcBef>
                <a:spcPts val="400"/>
              </a:spcBef>
              <a:spcAft>
                <a:spcPts val="0"/>
              </a:spcAft>
              <a:buClr>
                <a:srgbClr val="083958"/>
              </a:buClr>
              <a:buSzPts val="1200"/>
              <a:buNone/>
              <a:defRPr sz="1200"/>
            </a:lvl4pPr>
            <a:lvl5pPr lvl="4" algn="ctr">
              <a:lnSpc>
                <a:spcPct val="90000"/>
              </a:lnSpc>
              <a:spcBef>
                <a:spcPts val="400"/>
              </a:spcBef>
              <a:spcAft>
                <a:spcPts val="0"/>
              </a:spcAft>
              <a:buClr>
                <a:srgbClr val="083958"/>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1" name="Google Shape;201;p30"/>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ellow text border Section Header">
  <p:cSld name="yellow text border Section Header">
    <p:spTree>
      <p:nvGrpSpPr>
        <p:cNvPr id="1" name="Shape 202"/>
        <p:cNvGrpSpPr/>
        <p:nvPr/>
      </p:nvGrpSpPr>
      <p:grpSpPr>
        <a:xfrm>
          <a:off x="0" y="0"/>
          <a:ext cx="0" cy="0"/>
          <a:chOff x="0" y="0"/>
          <a:chExt cx="0" cy="0"/>
        </a:xfrm>
      </p:grpSpPr>
      <p:pic>
        <p:nvPicPr>
          <p:cNvPr id="203" name="Google Shape;203;p31"/>
          <p:cNvPicPr preferRelativeResize="0"/>
          <p:nvPr/>
        </p:nvPicPr>
        <p:blipFill rotWithShape="1">
          <a:blip r:embed="rId2">
            <a:alphaModFix/>
          </a:blip>
          <a:srcRect/>
          <a:stretch/>
        </p:blipFill>
        <p:spPr>
          <a:xfrm>
            <a:off x="0" y="0"/>
            <a:ext cx="9143998" cy="4623372"/>
          </a:xfrm>
          <a:prstGeom prst="rect">
            <a:avLst/>
          </a:prstGeom>
          <a:noFill/>
          <a:ln>
            <a:noFill/>
          </a:ln>
        </p:spPr>
      </p:pic>
      <p:sp>
        <p:nvSpPr>
          <p:cNvPr id="204" name="Google Shape;204;p31"/>
          <p:cNvSpPr txBox="1"/>
          <p:nvPr/>
        </p:nvSpPr>
        <p:spPr>
          <a:xfrm>
            <a:off x="573329" y="505220"/>
            <a:ext cx="8230200" cy="665100"/>
          </a:xfrm>
          <a:prstGeom prst="rect">
            <a:avLst/>
          </a:prstGeom>
          <a:noFill/>
          <a:ln>
            <a:noFill/>
          </a:ln>
        </p:spPr>
        <p:txBody>
          <a:bodyPr spcFirstLastPara="1" wrap="square" lIns="0" tIns="0" rIns="0" bIns="0" anchor="b" anchorCtr="0">
            <a:normAutofit/>
          </a:bodyPr>
          <a:lstStyle/>
          <a:p>
            <a:pPr marL="0" marR="0" lvl="0" indent="0" algn="l" rtl="0">
              <a:lnSpc>
                <a:spcPct val="97083"/>
              </a:lnSpc>
              <a:spcBef>
                <a:spcPts val="0"/>
              </a:spcBef>
              <a:spcAft>
                <a:spcPts val="0"/>
              </a:spcAft>
              <a:buClr>
                <a:srgbClr val="083958"/>
              </a:buClr>
              <a:buSzPts val="3600"/>
              <a:buFont typeface="Arial"/>
              <a:buNone/>
            </a:pPr>
            <a:r>
              <a:rPr lang="en" sz="3600" b="1" i="0" u="none" strike="noStrike" cap="none">
                <a:solidFill>
                  <a:srgbClr val="083958"/>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sp>
        <p:nvSpPr>
          <p:cNvPr id="205" name="Google Shape;205;p31"/>
          <p:cNvSpPr txBox="1">
            <a:spLocks noGrp="1"/>
          </p:cNvSpPr>
          <p:nvPr>
            <p:ph type="body" idx="1"/>
          </p:nvPr>
        </p:nvSpPr>
        <p:spPr>
          <a:xfrm>
            <a:off x="931793" y="1356691"/>
            <a:ext cx="6998400" cy="2487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a:solidFill>
                  <a:srgbClr val="083958"/>
                </a:solidFill>
              </a:defRPr>
            </a:lvl1pPr>
            <a:lvl2pPr marL="914400" lvl="1" indent="-228600" algn="l">
              <a:lnSpc>
                <a:spcPct val="90000"/>
              </a:lnSpc>
              <a:spcBef>
                <a:spcPts val="400"/>
              </a:spcBef>
              <a:spcAft>
                <a:spcPts val="0"/>
              </a:spcAft>
              <a:buClr>
                <a:schemeClr val="lt1"/>
              </a:buClr>
              <a:buSzPts val="2400"/>
              <a:buNone/>
              <a:defRPr>
                <a:solidFill>
                  <a:schemeClr val="lt1"/>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31"/>
          <p:cNvSpPr txBox="1"/>
          <p:nvPr/>
        </p:nvSpPr>
        <p:spPr>
          <a:xfrm>
            <a:off x="7086600" y="4809729"/>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207" name="Google Shape;207;p3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ll yellow">
  <p:cSld name="full yellow">
    <p:spTree>
      <p:nvGrpSpPr>
        <p:cNvPr id="1" name="Shape 208"/>
        <p:cNvGrpSpPr/>
        <p:nvPr/>
      </p:nvGrpSpPr>
      <p:grpSpPr>
        <a:xfrm>
          <a:off x="0" y="0"/>
          <a:ext cx="0" cy="0"/>
          <a:chOff x="0" y="0"/>
          <a:chExt cx="0" cy="0"/>
        </a:xfrm>
      </p:grpSpPr>
      <p:pic>
        <p:nvPicPr>
          <p:cNvPr id="209" name="Google Shape;209;p32"/>
          <p:cNvPicPr preferRelativeResize="0"/>
          <p:nvPr/>
        </p:nvPicPr>
        <p:blipFill rotWithShape="1">
          <a:blip r:embed="rId2">
            <a:alphaModFix/>
          </a:blip>
          <a:srcRect/>
          <a:stretch/>
        </p:blipFill>
        <p:spPr>
          <a:xfrm>
            <a:off x="0" y="-1"/>
            <a:ext cx="9144000" cy="5143502"/>
          </a:xfrm>
          <a:prstGeom prst="rect">
            <a:avLst/>
          </a:prstGeom>
          <a:noFill/>
          <a:ln>
            <a:noFill/>
          </a:ln>
        </p:spPr>
      </p:pic>
      <p:sp>
        <p:nvSpPr>
          <p:cNvPr id="210" name="Google Shape;210;p32"/>
          <p:cNvSpPr txBox="1">
            <a:spLocks noGrp="1"/>
          </p:cNvSpPr>
          <p:nvPr>
            <p:ph type="body" idx="1"/>
          </p:nvPr>
        </p:nvSpPr>
        <p:spPr>
          <a:xfrm>
            <a:off x="1158469" y="660021"/>
            <a:ext cx="6826800" cy="34173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11" name="Google Shape;211;p32"/>
          <p:cNvCxnSpPr/>
          <p:nvPr/>
        </p:nvCxnSpPr>
        <p:spPr>
          <a:xfrm>
            <a:off x="486340" y="4626440"/>
            <a:ext cx="8171400" cy="0"/>
          </a:xfrm>
          <a:prstGeom prst="straightConnector1">
            <a:avLst/>
          </a:prstGeom>
          <a:noFill/>
          <a:ln w="12700" cap="flat" cmpd="sng">
            <a:solidFill>
              <a:srgbClr val="E68973"/>
            </a:solidFill>
            <a:prstDash val="solid"/>
            <a:miter lim="800000"/>
            <a:headEnd type="none" w="sm" len="sm"/>
            <a:tailEnd type="none" w="sm" len="sm"/>
          </a:ln>
        </p:spPr>
      </p:cxnSp>
      <p:sp>
        <p:nvSpPr>
          <p:cNvPr id="212" name="Google Shape;212;p32"/>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32"/>
          <p:cNvPicPr preferRelativeResize="0"/>
          <p:nvPr/>
        </p:nvPicPr>
        <p:blipFill rotWithShape="1">
          <a:blip r:embed="rId3">
            <a:alphaModFix/>
          </a:blip>
          <a:srcRect/>
          <a:stretch/>
        </p:blipFill>
        <p:spPr>
          <a:xfrm>
            <a:off x="251018" y="4745945"/>
            <a:ext cx="1621478" cy="2780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5"/>
          <p:cNvSpPr txBox="1">
            <a:spLocks noGrp="1"/>
          </p:cNvSpPr>
          <p:nvPr>
            <p:ph type="body" idx="1"/>
          </p:nvPr>
        </p:nvSpPr>
        <p:spPr>
          <a:xfrm>
            <a:off x="0" y="1007115"/>
            <a:ext cx="9144000" cy="36258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5"/>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2">
            <a:alphaModFix/>
          </a:blip>
          <a:srcRect/>
          <a:stretch/>
        </p:blipFill>
        <p:spPr>
          <a:xfrm>
            <a:off x="0" y="-102477"/>
            <a:ext cx="9144000" cy="5143502"/>
          </a:xfrm>
          <a:prstGeom prst="rect">
            <a:avLst/>
          </a:prstGeom>
          <a:noFill/>
          <a:ln>
            <a:noFill/>
          </a:ln>
        </p:spPr>
      </p:pic>
      <p:sp>
        <p:nvSpPr>
          <p:cNvPr id="216" name="Google Shape;216;p33"/>
          <p:cNvSpPr txBox="1">
            <a:spLocks noGrp="1"/>
          </p:cNvSpPr>
          <p:nvPr>
            <p:ph type="body" idx="1"/>
          </p:nvPr>
        </p:nvSpPr>
        <p:spPr>
          <a:xfrm>
            <a:off x="1158469" y="768302"/>
            <a:ext cx="6826800" cy="34173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7" name="Google Shape;217;p33"/>
          <p:cNvSpPr txBox="1">
            <a:spLocks noGrp="1"/>
          </p:cNvSpPr>
          <p:nvPr>
            <p:ph type="sldNum" idx="12"/>
          </p:nvPr>
        </p:nvSpPr>
        <p:spPr>
          <a:xfrm>
            <a:off x="6457950" y="459581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18"/>
        <p:cNvGrpSpPr/>
        <p:nvPr/>
      </p:nvGrpSpPr>
      <p:grpSpPr>
        <a:xfrm>
          <a:off x="0" y="0"/>
          <a:ext cx="0" cy="0"/>
          <a:chOff x="0" y="0"/>
          <a:chExt cx="0" cy="0"/>
        </a:xfrm>
      </p:grpSpPr>
      <p:sp>
        <p:nvSpPr>
          <p:cNvPr id="219" name="Google Shape;219;p34"/>
          <p:cNvSpPr txBox="1"/>
          <p:nvPr/>
        </p:nvSpPr>
        <p:spPr>
          <a:xfrm>
            <a:off x="422824" y="1518934"/>
            <a:ext cx="3429000" cy="29586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lt1"/>
              </a:buClr>
              <a:buSzPts val="4500"/>
              <a:buFont typeface="Arial"/>
              <a:buNone/>
            </a:pPr>
            <a:r>
              <a:rPr lang="en" sz="4500" b="1" i="0" u="none" strike="noStrike" cap="none">
                <a:solidFill>
                  <a:schemeClr val="lt1"/>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pic>
        <p:nvPicPr>
          <p:cNvPr id="220" name="Google Shape;220;p34"/>
          <p:cNvPicPr preferRelativeResize="0"/>
          <p:nvPr/>
        </p:nvPicPr>
        <p:blipFill rotWithShape="1">
          <a:blip r:embed="rId2">
            <a:alphaModFix/>
          </a:blip>
          <a:srcRect/>
          <a:stretch/>
        </p:blipFill>
        <p:spPr>
          <a:xfrm>
            <a:off x="-31531" y="-175051"/>
            <a:ext cx="4950619" cy="5143499"/>
          </a:xfrm>
          <a:prstGeom prst="rect">
            <a:avLst/>
          </a:prstGeom>
          <a:noFill/>
          <a:ln>
            <a:noFill/>
          </a:ln>
        </p:spPr>
      </p:pic>
      <p:sp>
        <p:nvSpPr>
          <p:cNvPr id="221" name="Google Shape;221;p34"/>
          <p:cNvSpPr>
            <a:spLocks noGrp="1"/>
          </p:cNvSpPr>
          <p:nvPr>
            <p:ph type="pic" idx="2"/>
          </p:nvPr>
        </p:nvSpPr>
        <p:spPr>
          <a:xfrm>
            <a:off x="3569653" y="0"/>
            <a:ext cx="5574300" cy="5143500"/>
          </a:xfrm>
          <a:prstGeom prst="rect">
            <a:avLst/>
          </a:prstGeom>
          <a:solidFill>
            <a:srgbClr val="D0CECE"/>
          </a:solidFill>
          <a:ln>
            <a:noFill/>
          </a:ln>
        </p:spPr>
      </p:sp>
      <p:pic>
        <p:nvPicPr>
          <p:cNvPr id="222" name="Google Shape;222;p34"/>
          <p:cNvPicPr preferRelativeResize="0"/>
          <p:nvPr/>
        </p:nvPicPr>
        <p:blipFill rotWithShape="1">
          <a:blip r:embed="rId3">
            <a:alphaModFix/>
          </a:blip>
          <a:srcRect/>
          <a:stretch/>
        </p:blipFill>
        <p:spPr>
          <a:xfrm>
            <a:off x="498786" y="512228"/>
            <a:ext cx="3353040" cy="574980"/>
          </a:xfrm>
          <a:prstGeom prst="rect">
            <a:avLst/>
          </a:prstGeom>
          <a:noFill/>
          <a:ln>
            <a:noFill/>
          </a:ln>
        </p:spPr>
      </p:pic>
      <p:sp>
        <p:nvSpPr>
          <p:cNvPr id="223" name="Google Shape;223;p34"/>
          <p:cNvSpPr txBox="1"/>
          <p:nvPr/>
        </p:nvSpPr>
        <p:spPr>
          <a:xfrm>
            <a:off x="6992786" y="4797080"/>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224" name="Google Shape;224;p3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25"/>
        <p:cNvGrpSpPr/>
        <p:nvPr/>
      </p:nvGrpSpPr>
      <p:grpSpPr>
        <a:xfrm>
          <a:off x="0" y="0"/>
          <a:ext cx="0" cy="0"/>
          <a:chOff x="0" y="0"/>
          <a:chExt cx="0" cy="0"/>
        </a:xfrm>
      </p:grpSpPr>
      <p:pic>
        <p:nvPicPr>
          <p:cNvPr id="226" name="Google Shape;226;p35"/>
          <p:cNvPicPr preferRelativeResize="0"/>
          <p:nvPr/>
        </p:nvPicPr>
        <p:blipFill rotWithShape="1">
          <a:blip r:embed="rId2">
            <a:alphaModFix/>
          </a:blip>
          <a:srcRect/>
          <a:stretch/>
        </p:blipFill>
        <p:spPr>
          <a:xfrm>
            <a:off x="0" y="0"/>
            <a:ext cx="5553076" cy="5143499"/>
          </a:xfrm>
          <a:prstGeom prst="rect">
            <a:avLst/>
          </a:prstGeom>
          <a:noFill/>
          <a:ln>
            <a:noFill/>
          </a:ln>
        </p:spPr>
      </p:pic>
      <p:sp>
        <p:nvSpPr>
          <p:cNvPr id="227" name="Google Shape;227;p35"/>
          <p:cNvSpPr txBox="1">
            <a:spLocks noGrp="1"/>
          </p:cNvSpPr>
          <p:nvPr>
            <p:ph type="ctrTitle"/>
          </p:nvPr>
        </p:nvSpPr>
        <p:spPr>
          <a:xfrm>
            <a:off x="898836" y="1091492"/>
            <a:ext cx="3634800" cy="1655400"/>
          </a:xfrm>
          <a:prstGeom prst="rect">
            <a:avLst/>
          </a:prstGeom>
          <a:noFill/>
          <a:ln>
            <a:noFill/>
          </a:ln>
        </p:spPr>
        <p:txBody>
          <a:bodyPr spcFirstLastPara="1" wrap="square" lIns="68575" tIns="34275" rIns="68575" bIns="34275" anchor="b" anchorCtr="0">
            <a:normAutofit/>
          </a:bodyPr>
          <a:lstStyle>
            <a:lvl1pPr lvl="0" algn="ctr">
              <a:lnSpc>
                <a:spcPct val="97083"/>
              </a:lnSpc>
              <a:spcBef>
                <a:spcPts val="0"/>
              </a:spcBef>
              <a:spcAft>
                <a:spcPts val="0"/>
              </a:spcAft>
              <a:buClr>
                <a:srgbClr val="083958"/>
              </a:buClr>
              <a:buSzPts val="3600"/>
              <a:buFont typeface="Arial"/>
              <a:buNone/>
              <a:defRPr sz="36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35"/>
          <p:cNvSpPr txBox="1">
            <a:spLocks noGrp="1"/>
          </p:cNvSpPr>
          <p:nvPr>
            <p:ph type="subTitle" idx="1"/>
          </p:nvPr>
        </p:nvSpPr>
        <p:spPr>
          <a:xfrm>
            <a:off x="898836" y="2845031"/>
            <a:ext cx="3634800" cy="695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rgbClr val="083958"/>
              </a:buClr>
              <a:buSzPts val="1800"/>
              <a:buNone/>
              <a:defRPr sz="1800" b="0">
                <a:solidFill>
                  <a:srgbClr val="083958"/>
                </a:solidFill>
              </a:defRPr>
            </a:lvl1pPr>
            <a:lvl2pPr lvl="1" algn="ctr">
              <a:lnSpc>
                <a:spcPct val="90000"/>
              </a:lnSpc>
              <a:spcBef>
                <a:spcPts val="400"/>
              </a:spcBef>
              <a:spcAft>
                <a:spcPts val="0"/>
              </a:spcAft>
              <a:buClr>
                <a:srgbClr val="083958"/>
              </a:buClr>
              <a:buSzPts val="1500"/>
              <a:buNone/>
              <a:defRPr sz="1500"/>
            </a:lvl2pPr>
            <a:lvl3pPr lvl="2" algn="ctr">
              <a:lnSpc>
                <a:spcPct val="90000"/>
              </a:lnSpc>
              <a:spcBef>
                <a:spcPts val="400"/>
              </a:spcBef>
              <a:spcAft>
                <a:spcPts val="0"/>
              </a:spcAft>
              <a:buClr>
                <a:srgbClr val="083958"/>
              </a:buClr>
              <a:buSzPts val="1400"/>
              <a:buNone/>
              <a:defRPr sz="1400"/>
            </a:lvl3pPr>
            <a:lvl4pPr lvl="3" algn="ctr">
              <a:lnSpc>
                <a:spcPct val="90000"/>
              </a:lnSpc>
              <a:spcBef>
                <a:spcPts val="400"/>
              </a:spcBef>
              <a:spcAft>
                <a:spcPts val="0"/>
              </a:spcAft>
              <a:buClr>
                <a:srgbClr val="083958"/>
              </a:buClr>
              <a:buSzPts val="1200"/>
              <a:buNone/>
              <a:defRPr sz="1200"/>
            </a:lvl4pPr>
            <a:lvl5pPr lvl="4" algn="ctr">
              <a:lnSpc>
                <a:spcPct val="90000"/>
              </a:lnSpc>
              <a:spcBef>
                <a:spcPts val="400"/>
              </a:spcBef>
              <a:spcAft>
                <a:spcPts val="0"/>
              </a:spcAft>
              <a:buClr>
                <a:srgbClr val="083958"/>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9" name="Google Shape;229;p35"/>
          <p:cNvSpPr>
            <a:spLocks noGrp="1"/>
          </p:cNvSpPr>
          <p:nvPr>
            <p:ph type="pic" idx="2"/>
          </p:nvPr>
        </p:nvSpPr>
        <p:spPr>
          <a:xfrm>
            <a:off x="4611054" y="0"/>
            <a:ext cx="4533000" cy="5143500"/>
          </a:xfrm>
          <a:prstGeom prst="rect">
            <a:avLst/>
          </a:prstGeom>
          <a:solidFill>
            <a:srgbClr val="D0CECE"/>
          </a:solidFill>
          <a:ln>
            <a:noFill/>
          </a:ln>
        </p:spPr>
      </p:sp>
      <p:sp>
        <p:nvSpPr>
          <p:cNvPr id="230" name="Google Shape;230;p35"/>
          <p:cNvSpPr txBox="1"/>
          <p:nvPr/>
        </p:nvSpPr>
        <p:spPr>
          <a:xfrm>
            <a:off x="7024482" y="4804534"/>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231" name="Google Shape;231;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2"/>
        <p:cNvGrpSpPr/>
        <p:nvPr/>
      </p:nvGrpSpPr>
      <p:grpSpPr>
        <a:xfrm>
          <a:off x="0" y="0"/>
          <a:ext cx="0" cy="0"/>
          <a:chOff x="0" y="0"/>
          <a:chExt cx="0" cy="0"/>
        </a:xfrm>
      </p:grpSpPr>
      <p:pic>
        <p:nvPicPr>
          <p:cNvPr id="233" name="Google Shape;233;p36"/>
          <p:cNvPicPr preferRelativeResize="0"/>
          <p:nvPr/>
        </p:nvPicPr>
        <p:blipFill rotWithShape="1">
          <a:blip r:embed="rId2">
            <a:alphaModFix/>
          </a:blip>
          <a:srcRect/>
          <a:stretch/>
        </p:blipFill>
        <p:spPr>
          <a:xfrm>
            <a:off x="0" y="0"/>
            <a:ext cx="5553076" cy="5143499"/>
          </a:xfrm>
          <a:prstGeom prst="rect">
            <a:avLst/>
          </a:prstGeom>
          <a:noFill/>
          <a:ln>
            <a:noFill/>
          </a:ln>
        </p:spPr>
      </p:pic>
      <p:sp>
        <p:nvSpPr>
          <p:cNvPr id="234" name="Google Shape;234;p36"/>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36"/>
          <p:cNvSpPr txBox="1">
            <a:spLocks noGrp="1"/>
          </p:cNvSpPr>
          <p:nvPr>
            <p:ph type="body" idx="1"/>
          </p:nvPr>
        </p:nvSpPr>
        <p:spPr>
          <a:xfrm>
            <a:off x="1158469" y="1774135"/>
            <a:ext cx="6826800" cy="24117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6" name="Google Shape;236;p36"/>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yellow left">
  <p:cSld name="Title Slide yellow left">
    <p:spTree>
      <p:nvGrpSpPr>
        <p:cNvPr id="1" name="Shape 237"/>
        <p:cNvGrpSpPr/>
        <p:nvPr/>
      </p:nvGrpSpPr>
      <p:grpSpPr>
        <a:xfrm>
          <a:off x="0" y="0"/>
          <a:ext cx="0" cy="0"/>
          <a:chOff x="0" y="0"/>
          <a:chExt cx="0" cy="0"/>
        </a:xfrm>
      </p:grpSpPr>
      <p:sp>
        <p:nvSpPr>
          <p:cNvPr id="238" name="Google Shape;238;p37"/>
          <p:cNvSpPr txBox="1">
            <a:spLocks noGrp="1"/>
          </p:cNvSpPr>
          <p:nvPr>
            <p:ph type="ctrTitle"/>
          </p:nvPr>
        </p:nvSpPr>
        <p:spPr>
          <a:xfrm>
            <a:off x="667941" y="614679"/>
            <a:ext cx="7680900" cy="560400"/>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239" name="Google Shape;239;p37"/>
          <p:cNvGrpSpPr/>
          <p:nvPr/>
        </p:nvGrpSpPr>
        <p:grpSpPr>
          <a:xfrm>
            <a:off x="0" y="0"/>
            <a:ext cx="8663702" cy="5149929"/>
            <a:chOff x="0" y="0"/>
            <a:chExt cx="7277" cy="4325"/>
          </a:xfrm>
        </p:grpSpPr>
        <p:sp>
          <p:nvSpPr>
            <p:cNvPr id="240" name="Google Shape;240;p37"/>
            <p:cNvSpPr/>
            <p:nvPr/>
          </p:nvSpPr>
          <p:spPr>
            <a:xfrm>
              <a:off x="0" y="0"/>
              <a:ext cx="4200" cy="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1" name="Google Shape;241;p37"/>
            <p:cNvSpPr/>
            <p:nvPr/>
          </p:nvSpPr>
          <p:spPr>
            <a:xfrm>
              <a:off x="0" y="0"/>
              <a:ext cx="3003" cy="4319"/>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2" name="Google Shape;242;p37"/>
            <p:cNvSpPr/>
            <p:nvPr/>
          </p:nvSpPr>
          <p:spPr>
            <a:xfrm>
              <a:off x="0" y="3659"/>
              <a:ext cx="647" cy="665"/>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3" name="Google Shape;243;p37"/>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4" name="Google Shape;244;p37"/>
            <p:cNvSpPr/>
            <p:nvPr/>
          </p:nvSpPr>
          <p:spPr>
            <a:xfrm>
              <a:off x="241" y="3229"/>
              <a:ext cx="7036" cy="864"/>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37"/>
            <p:cNvSpPr/>
            <p:nvPr/>
          </p:nvSpPr>
          <p:spPr>
            <a:xfrm>
              <a:off x="2371" y="3975"/>
              <a:ext cx="868" cy="350"/>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6" name="Google Shape;246;p37"/>
            <p:cNvSpPr/>
            <p:nvPr/>
          </p:nvSpPr>
          <p:spPr>
            <a:xfrm>
              <a:off x="0" y="987"/>
              <a:ext cx="320" cy="545"/>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247" name="Google Shape;247;p37"/>
          <p:cNvPicPr preferRelativeResize="0"/>
          <p:nvPr/>
        </p:nvPicPr>
        <p:blipFill rotWithShape="1">
          <a:blip r:embed="rId2">
            <a:alphaModFix/>
          </a:blip>
          <a:srcRect/>
          <a:stretch/>
        </p:blipFill>
        <p:spPr>
          <a:xfrm>
            <a:off x="2822972" y="4001177"/>
            <a:ext cx="3353040" cy="574980"/>
          </a:xfrm>
          <a:prstGeom prst="rect">
            <a:avLst/>
          </a:prstGeom>
          <a:noFill/>
          <a:ln>
            <a:noFill/>
          </a:ln>
        </p:spPr>
      </p:pic>
      <p:sp>
        <p:nvSpPr>
          <p:cNvPr id="248" name="Google Shape;248;p37"/>
          <p:cNvSpPr txBox="1">
            <a:spLocks noGrp="1"/>
          </p:cNvSpPr>
          <p:nvPr>
            <p:ph type="body" idx="1"/>
          </p:nvPr>
        </p:nvSpPr>
        <p:spPr>
          <a:xfrm>
            <a:off x="1213816" y="1341835"/>
            <a:ext cx="6716400" cy="2502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solidFill>
                  <a:srgbClr val="083958"/>
                </a:solidFill>
              </a:defRPr>
            </a:lvl1pPr>
            <a:lvl2pPr marL="914400" lvl="1" indent="-381000" algn="l">
              <a:lnSpc>
                <a:spcPct val="90000"/>
              </a:lnSpc>
              <a:spcBef>
                <a:spcPts val="400"/>
              </a:spcBef>
              <a:spcAft>
                <a:spcPts val="0"/>
              </a:spcAft>
              <a:buClr>
                <a:srgbClr val="083958"/>
              </a:buClr>
              <a:buSzPts val="2400"/>
              <a:buChar char="•"/>
              <a:defRPr>
                <a:solidFill>
                  <a:srgbClr val="083958"/>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9" name="Google Shape;249;p3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slide Custom Layout">
  <p:cSld name="title only slide Custom Layout">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38"/>
          <p:cNvSpPr txBox="1">
            <a:spLocks noGrp="1"/>
          </p:cNvSpPr>
          <p:nvPr>
            <p:ph type="sldNum" idx="12"/>
          </p:nvPr>
        </p:nvSpPr>
        <p:spPr>
          <a:xfrm>
            <a:off x="6882848"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9"/>
        <p:cNvGrpSpPr/>
        <p:nvPr/>
      </p:nvGrpSpPr>
      <p:grpSpPr>
        <a:xfrm>
          <a:off x="0" y="0"/>
          <a:ext cx="0" cy="0"/>
          <a:chOff x="0" y="0"/>
          <a:chExt cx="0" cy="0"/>
        </a:xfrm>
      </p:grpSpPr>
      <p:grpSp>
        <p:nvGrpSpPr>
          <p:cNvPr id="260" name="Google Shape;260;p40"/>
          <p:cNvGrpSpPr/>
          <p:nvPr/>
        </p:nvGrpSpPr>
        <p:grpSpPr>
          <a:xfrm>
            <a:off x="0" y="0"/>
            <a:ext cx="8457566" cy="4486556"/>
            <a:chOff x="0" y="0"/>
            <a:chExt cx="7277" cy="4383"/>
          </a:xfrm>
        </p:grpSpPr>
        <p:sp>
          <p:nvSpPr>
            <p:cNvPr id="261" name="Google Shape;261;p40"/>
            <p:cNvSpPr/>
            <p:nvPr/>
          </p:nvSpPr>
          <p:spPr>
            <a:xfrm>
              <a:off x="0" y="0"/>
              <a:ext cx="4200" cy="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2" name="Google Shape;262;p40"/>
            <p:cNvSpPr/>
            <p:nvPr/>
          </p:nvSpPr>
          <p:spPr>
            <a:xfrm>
              <a:off x="0" y="0"/>
              <a:ext cx="3003" cy="4319"/>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3" name="Google Shape;263;p40"/>
            <p:cNvSpPr/>
            <p:nvPr/>
          </p:nvSpPr>
          <p:spPr>
            <a:xfrm>
              <a:off x="0" y="3659"/>
              <a:ext cx="647" cy="665"/>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4" name="Google Shape;264;p40"/>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5" name="Google Shape;265;p40"/>
            <p:cNvSpPr/>
            <p:nvPr/>
          </p:nvSpPr>
          <p:spPr>
            <a:xfrm>
              <a:off x="2371" y="3978"/>
              <a:ext cx="868" cy="350"/>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6" name="Google Shape;266;p40"/>
            <p:cNvSpPr/>
            <p:nvPr/>
          </p:nvSpPr>
          <p:spPr>
            <a:xfrm>
              <a:off x="241" y="239"/>
              <a:ext cx="7036" cy="4144"/>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40"/>
            <p:cNvSpPr/>
            <p:nvPr/>
          </p:nvSpPr>
          <p:spPr>
            <a:xfrm>
              <a:off x="0" y="987"/>
              <a:ext cx="320" cy="545"/>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68" name="Google Shape;268;p40"/>
          <p:cNvSpPr txBox="1">
            <a:spLocks noGrp="1"/>
          </p:cNvSpPr>
          <p:nvPr>
            <p:ph type="ctrTitle"/>
          </p:nvPr>
        </p:nvSpPr>
        <p:spPr>
          <a:xfrm>
            <a:off x="667941" y="614679"/>
            <a:ext cx="7680900" cy="560400"/>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40"/>
          <p:cNvSpPr txBox="1">
            <a:spLocks noGrp="1"/>
          </p:cNvSpPr>
          <p:nvPr>
            <p:ph type="body" idx="1"/>
          </p:nvPr>
        </p:nvSpPr>
        <p:spPr>
          <a:xfrm>
            <a:off x="911503" y="1334941"/>
            <a:ext cx="6716400" cy="2502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chemeClr val="lt1"/>
              </a:buClr>
              <a:buSzPts val="2700"/>
              <a:buChar char="•"/>
              <a:defRPr>
                <a:solidFill>
                  <a:schemeClr val="lt1"/>
                </a:solidFill>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0" name="Google Shape;270;p40"/>
          <p:cNvSpPr txBox="1"/>
          <p:nvPr/>
        </p:nvSpPr>
        <p:spPr>
          <a:xfrm>
            <a:off x="2067056" y="3527081"/>
            <a:ext cx="6358200" cy="885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8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5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 sz="1500" b="1" i="0" u="none" strike="noStrike" cap="none">
                <a:solidFill>
                  <a:schemeClr val="lt1"/>
                </a:solidFill>
                <a:latin typeface="Arial"/>
                <a:ea typeface="Arial"/>
                <a:cs typeface="Arial"/>
                <a:sym typeface="Arial"/>
              </a:rPr>
              <a:t>ASPIRE Statewide Lead</a:t>
            </a:r>
            <a:endParaRPr sz="1500" b="1"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 sz="1500" b="1" i="0" u="none" strike="noStrike" cap="none">
                <a:solidFill>
                  <a:schemeClr val="lt1"/>
                </a:solidFill>
                <a:latin typeface="Arial"/>
                <a:ea typeface="Arial"/>
                <a:cs typeface="Arial"/>
                <a:sym typeface="Arial"/>
              </a:rPr>
              <a:t>El Dorado County Office of Education</a:t>
            </a:r>
            <a:endParaRPr sz="1500" b="1" i="0" u="none" strike="noStrike" cap="none">
              <a:solidFill>
                <a:schemeClr val="lt1"/>
              </a:solidFill>
              <a:latin typeface="Arial"/>
              <a:ea typeface="Arial"/>
              <a:cs typeface="Arial"/>
              <a:sym typeface="Arial"/>
            </a:endParaRPr>
          </a:p>
        </p:txBody>
      </p:sp>
      <p:pic>
        <p:nvPicPr>
          <p:cNvPr id="271" name="Google Shape;271;p40"/>
          <p:cNvPicPr preferRelativeResize="0"/>
          <p:nvPr/>
        </p:nvPicPr>
        <p:blipFill rotWithShape="1">
          <a:blip r:embed="rId2">
            <a:alphaModFix/>
          </a:blip>
          <a:srcRect/>
          <a:stretch/>
        </p:blipFill>
        <p:spPr>
          <a:xfrm>
            <a:off x="289481" y="4516425"/>
            <a:ext cx="4049859" cy="600544"/>
          </a:xfrm>
          <a:prstGeom prst="rect">
            <a:avLst/>
          </a:prstGeom>
          <a:noFill/>
          <a:ln>
            <a:noFill/>
          </a:ln>
        </p:spPr>
      </p:pic>
      <p:sp>
        <p:nvSpPr>
          <p:cNvPr id="272" name="Google Shape;272;p40"/>
          <p:cNvSpPr/>
          <p:nvPr/>
        </p:nvSpPr>
        <p:spPr>
          <a:xfrm>
            <a:off x="4339331" y="4563769"/>
            <a:ext cx="4484400" cy="306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3" name="Google Shape;273;p40"/>
          <p:cNvSpPr txBox="1"/>
          <p:nvPr/>
        </p:nvSpPr>
        <p:spPr>
          <a:xfrm>
            <a:off x="334081" y="3758081"/>
            <a:ext cx="6358200" cy="654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5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 sz="1500" b="1">
                <a:solidFill>
                  <a:schemeClr val="lt1"/>
                </a:solidFill>
              </a:rPr>
              <a:t>California Department of</a:t>
            </a:r>
            <a:r>
              <a:rPr lang="en" sz="1500" b="1" i="0" u="none" strike="noStrike" cap="none">
                <a:solidFill>
                  <a:schemeClr val="lt1"/>
                </a:solidFill>
                <a:latin typeface="Arial"/>
                <a:ea typeface="Arial"/>
                <a:cs typeface="Arial"/>
                <a:sym typeface="Arial"/>
              </a:rPr>
              <a:t> Education</a:t>
            </a:r>
            <a:endParaRPr sz="1500" b="1" i="0" u="none" strike="noStrike" cap="none">
              <a:solidFill>
                <a:schemeClr val="lt1"/>
              </a:solidFill>
              <a:latin typeface="Arial"/>
              <a:ea typeface="Arial"/>
              <a:cs typeface="Arial"/>
              <a:sym typeface="Arial"/>
            </a:endParaRPr>
          </a:p>
        </p:txBody>
      </p:sp>
      <p:sp>
        <p:nvSpPr>
          <p:cNvPr id="274" name="Google Shape;274;p4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7" name="Google Shape;277;p41"/>
          <p:cNvSpPr txBox="1">
            <a:spLocks noGrp="1"/>
          </p:cNvSpPr>
          <p:nvPr>
            <p:ph type="body" idx="1"/>
          </p:nvPr>
        </p:nvSpPr>
        <p:spPr>
          <a:xfrm>
            <a:off x="0" y="1007115"/>
            <a:ext cx="9144000" cy="36258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8" name="Google Shape;278;p41"/>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9" name="Google Shape;279;p41"/>
          <p:cNvPicPr preferRelativeResize="0"/>
          <p:nvPr/>
        </p:nvPicPr>
        <p:blipFill rotWithShape="1">
          <a:blip r:embed="rId2">
            <a:alphaModFix/>
          </a:blip>
          <a:srcRect l="45091"/>
          <a:stretch/>
        </p:blipFill>
        <p:spPr>
          <a:xfrm>
            <a:off x="6469969" y="4633763"/>
            <a:ext cx="2243651" cy="51076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Pictures and Content Layout">
  <p:cSld name="Three Pictures and Content Layout">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0"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8" name="Google Shape;288;p43"/>
          <p:cNvSpPr>
            <a:spLocks noGrp="1"/>
          </p:cNvSpPr>
          <p:nvPr>
            <p:ph type="pic" idx="2"/>
          </p:nvPr>
        </p:nvSpPr>
        <p:spPr>
          <a:xfrm>
            <a:off x="114300" y="1300369"/>
            <a:ext cx="2880600" cy="1714500"/>
          </a:xfrm>
          <a:prstGeom prst="rect">
            <a:avLst/>
          </a:prstGeom>
          <a:noFill/>
          <a:ln>
            <a:noFill/>
          </a:ln>
        </p:spPr>
      </p:sp>
      <p:sp>
        <p:nvSpPr>
          <p:cNvPr id="289" name="Google Shape;289;p43"/>
          <p:cNvSpPr>
            <a:spLocks noGrp="1"/>
          </p:cNvSpPr>
          <p:nvPr>
            <p:ph type="pic" idx="3"/>
          </p:nvPr>
        </p:nvSpPr>
        <p:spPr>
          <a:xfrm>
            <a:off x="3131820" y="1292486"/>
            <a:ext cx="2880600" cy="1714500"/>
          </a:xfrm>
          <a:prstGeom prst="rect">
            <a:avLst/>
          </a:prstGeom>
          <a:noFill/>
          <a:ln>
            <a:noFill/>
          </a:ln>
        </p:spPr>
      </p:sp>
      <p:sp>
        <p:nvSpPr>
          <p:cNvPr id="290" name="Google Shape;290;p43"/>
          <p:cNvSpPr>
            <a:spLocks noGrp="1"/>
          </p:cNvSpPr>
          <p:nvPr>
            <p:ph type="pic" idx="4"/>
          </p:nvPr>
        </p:nvSpPr>
        <p:spPr>
          <a:xfrm>
            <a:off x="6149340" y="1292486"/>
            <a:ext cx="2880600" cy="1714500"/>
          </a:xfrm>
          <a:prstGeom prst="rect">
            <a:avLst/>
          </a:prstGeom>
          <a:noFill/>
          <a:ln>
            <a:noFill/>
          </a:ln>
        </p:spPr>
      </p:sp>
      <p:sp>
        <p:nvSpPr>
          <p:cNvPr id="291" name="Google Shape;291;p43"/>
          <p:cNvSpPr txBox="1">
            <a:spLocks noGrp="1"/>
          </p:cNvSpPr>
          <p:nvPr>
            <p:ph type="body" idx="1"/>
          </p:nvPr>
        </p:nvSpPr>
        <p:spPr>
          <a:xfrm>
            <a:off x="114300" y="3093244"/>
            <a:ext cx="8915400" cy="1473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 name="Google Shape;292;p43"/>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93" name="Google Shape;293;p43"/>
          <p:cNvPicPr preferRelativeResize="0"/>
          <p:nvPr/>
        </p:nvPicPr>
        <p:blipFill rotWithShape="1">
          <a:blip r:embed="rId2">
            <a:alphaModFix/>
          </a:blip>
          <a:srcRect l="45091"/>
          <a:stretch/>
        </p:blipFill>
        <p:spPr>
          <a:xfrm>
            <a:off x="6469969" y="4633763"/>
            <a:ext cx="2243651" cy="51076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0" y="12943"/>
            <a:ext cx="9144000" cy="8145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6" name="Google Shape;296;p44"/>
          <p:cNvSpPr txBox="1">
            <a:spLocks noGrp="1"/>
          </p:cNvSpPr>
          <p:nvPr>
            <p:ph type="body" idx="1"/>
          </p:nvPr>
        </p:nvSpPr>
        <p:spPr>
          <a:xfrm>
            <a:off x="186358" y="1006337"/>
            <a:ext cx="4328700" cy="36264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7" name="Google Shape;297;p44"/>
          <p:cNvSpPr txBox="1">
            <a:spLocks noGrp="1"/>
          </p:cNvSpPr>
          <p:nvPr>
            <p:ph type="body" idx="2"/>
          </p:nvPr>
        </p:nvSpPr>
        <p:spPr>
          <a:xfrm>
            <a:off x="4629150" y="1006337"/>
            <a:ext cx="4420500" cy="36264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8" name="Google Shape;298;p44"/>
          <p:cNvSpPr txBox="1">
            <a:spLocks noGrp="1"/>
          </p:cNvSpPr>
          <p:nvPr>
            <p:ph type="sldNum" idx="12"/>
          </p:nvPr>
        </p:nvSpPr>
        <p:spPr>
          <a:xfrm>
            <a:off x="6992178" y="4763381"/>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99" name="Google Shape;299;p44"/>
          <p:cNvPicPr preferRelativeResize="0"/>
          <p:nvPr/>
        </p:nvPicPr>
        <p:blipFill rotWithShape="1">
          <a:blip r:embed="rId2">
            <a:alphaModFix/>
          </a:blip>
          <a:srcRect l="45091"/>
          <a:stretch/>
        </p:blipFill>
        <p:spPr>
          <a:xfrm>
            <a:off x="6469969" y="4633763"/>
            <a:ext cx="2243651" cy="51076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Section Header">
  <p:cSld name="16_Section Header">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a:stretch/>
        </p:blipFill>
        <p:spPr>
          <a:xfrm>
            <a:off x="0" y="-1"/>
            <a:ext cx="9144000" cy="5143502"/>
          </a:xfrm>
          <a:prstGeom prst="rect">
            <a:avLst/>
          </a:prstGeom>
          <a:noFill/>
          <a:ln>
            <a:noFill/>
          </a:ln>
        </p:spPr>
      </p:pic>
      <p:sp>
        <p:nvSpPr>
          <p:cNvPr id="77" name="Google Shape;77;p16"/>
          <p:cNvSpPr txBox="1">
            <a:spLocks noGrp="1"/>
          </p:cNvSpPr>
          <p:nvPr>
            <p:ph type="body" idx="1"/>
          </p:nvPr>
        </p:nvSpPr>
        <p:spPr>
          <a:xfrm>
            <a:off x="1158469" y="768302"/>
            <a:ext cx="6826800" cy="34173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2400"/>
              <a:buNone/>
              <a:defRPr sz="2400" b="1" i="0">
                <a:solidFill>
                  <a:schemeClr val="lt1"/>
                </a:solidFill>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6"/>
          <p:cNvSpPr txBox="1"/>
          <p:nvPr/>
        </p:nvSpPr>
        <p:spPr>
          <a:xfrm>
            <a:off x="7012223" y="4843463"/>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79" name="Google Shape;79;p1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ansition Title Page">
  <p:cSld name="Transition Title Page">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236220" y="114299"/>
            <a:ext cx="4220700" cy="3687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2" name="Google Shape;302;p45"/>
          <p:cNvSpPr txBox="1">
            <a:spLocks noGrp="1"/>
          </p:cNvSpPr>
          <p:nvPr>
            <p:ph type="body" idx="1"/>
          </p:nvPr>
        </p:nvSpPr>
        <p:spPr>
          <a:xfrm>
            <a:off x="4861560" y="12944"/>
            <a:ext cx="3840600" cy="4619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p45"/>
          <p:cNvSpPr txBox="1">
            <a:spLocks noGrp="1"/>
          </p:cNvSpPr>
          <p:nvPr>
            <p:ph type="body" idx="2"/>
          </p:nvPr>
        </p:nvSpPr>
        <p:spPr>
          <a:xfrm>
            <a:off x="441960" y="3846776"/>
            <a:ext cx="4053300" cy="831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 name="Google Shape;304;p45"/>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05" name="Google Shape;305;p45"/>
          <p:cNvPicPr preferRelativeResize="0"/>
          <p:nvPr/>
        </p:nvPicPr>
        <p:blipFill rotWithShape="1">
          <a:blip r:embed="rId2">
            <a:alphaModFix/>
          </a:blip>
          <a:srcRect l="45091"/>
          <a:stretch/>
        </p:blipFill>
        <p:spPr>
          <a:xfrm>
            <a:off x="6469969" y="4633763"/>
            <a:ext cx="2243651" cy="51076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photo with credit">
  <p:cSld name="title and photo with credit">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xfrm>
            <a:off x="0" y="-17538"/>
            <a:ext cx="4716600" cy="46578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8" name="Google Shape;308;p46"/>
          <p:cNvSpPr txBox="1">
            <a:spLocks noGrp="1"/>
          </p:cNvSpPr>
          <p:nvPr>
            <p:ph type="body" idx="1"/>
          </p:nvPr>
        </p:nvSpPr>
        <p:spPr>
          <a:xfrm>
            <a:off x="4815508" y="0"/>
            <a:ext cx="4328700" cy="3626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9" name="Google Shape;309;p46"/>
          <p:cNvSpPr txBox="1">
            <a:spLocks noGrp="1"/>
          </p:cNvSpPr>
          <p:nvPr>
            <p:ph type="body" idx="2"/>
          </p:nvPr>
        </p:nvSpPr>
        <p:spPr>
          <a:xfrm>
            <a:off x="5219700" y="3626384"/>
            <a:ext cx="3627300" cy="1013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 name="Google Shape;310;p46"/>
          <p:cNvSpPr txBox="1">
            <a:spLocks noGrp="1"/>
          </p:cNvSpPr>
          <p:nvPr>
            <p:ph type="sldNum" idx="12"/>
          </p:nvPr>
        </p:nvSpPr>
        <p:spPr>
          <a:xfrm>
            <a:off x="6992178" y="4763381"/>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1" name="Google Shape;311;p46"/>
          <p:cNvPicPr preferRelativeResize="0"/>
          <p:nvPr/>
        </p:nvPicPr>
        <p:blipFill rotWithShape="1">
          <a:blip r:embed="rId2">
            <a:alphaModFix/>
          </a:blip>
          <a:srcRect l="45091"/>
          <a:stretch/>
        </p:blipFill>
        <p:spPr>
          <a:xfrm>
            <a:off x="6469969" y="4633763"/>
            <a:ext cx="2243651" cy="51076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photo and credit">
  <p:cSld name="content with photo and credit">
    <p:spTree>
      <p:nvGrpSpPr>
        <p:cNvPr id="1" name="Shape 312"/>
        <p:cNvGrpSpPr/>
        <p:nvPr/>
      </p:nvGrpSpPr>
      <p:grpSpPr>
        <a:xfrm>
          <a:off x="0" y="0"/>
          <a:ext cx="0" cy="0"/>
          <a:chOff x="0" y="0"/>
          <a:chExt cx="0" cy="0"/>
        </a:xfrm>
      </p:grpSpPr>
      <p:sp>
        <p:nvSpPr>
          <p:cNvPr id="313" name="Google Shape;313;p47"/>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47"/>
          <p:cNvSpPr txBox="1">
            <a:spLocks noGrp="1"/>
          </p:cNvSpPr>
          <p:nvPr>
            <p:ph type="body" idx="1"/>
          </p:nvPr>
        </p:nvSpPr>
        <p:spPr>
          <a:xfrm>
            <a:off x="0" y="1007115"/>
            <a:ext cx="4572000" cy="36258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5" name="Google Shape;315;p47"/>
          <p:cNvSpPr txBox="1">
            <a:spLocks noGrp="1"/>
          </p:cNvSpPr>
          <p:nvPr>
            <p:ph type="body" idx="2"/>
          </p:nvPr>
        </p:nvSpPr>
        <p:spPr>
          <a:xfrm>
            <a:off x="4571999" y="1007115"/>
            <a:ext cx="4572000" cy="27945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6" name="Google Shape;316;p47"/>
          <p:cNvSpPr txBox="1">
            <a:spLocks noGrp="1"/>
          </p:cNvSpPr>
          <p:nvPr>
            <p:ph type="body" idx="3"/>
          </p:nvPr>
        </p:nvSpPr>
        <p:spPr>
          <a:xfrm>
            <a:off x="4571999" y="3801718"/>
            <a:ext cx="4572000" cy="831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7" name="Google Shape;317;p47"/>
          <p:cNvSpPr txBox="1">
            <a:spLocks noGrp="1"/>
          </p:cNvSpPr>
          <p:nvPr>
            <p:ph type="sldNum" idx="12"/>
          </p:nvPr>
        </p:nvSpPr>
        <p:spPr>
          <a:xfrm>
            <a:off x="6882848"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8"/>
        <p:cNvGrpSpPr/>
        <p:nvPr/>
      </p:nvGrpSpPr>
      <p:grpSpPr>
        <a:xfrm>
          <a:off x="0" y="0"/>
          <a:ext cx="0" cy="0"/>
          <a:chOff x="0" y="0"/>
          <a:chExt cx="0" cy="0"/>
        </a:xfrm>
      </p:grpSpPr>
      <p:sp>
        <p:nvSpPr>
          <p:cNvPr id="319" name="Google Shape;319;p48"/>
          <p:cNvSpPr txBox="1">
            <a:spLocks noGrp="1"/>
          </p:cNvSpPr>
          <p:nvPr>
            <p:ph type="title"/>
          </p:nvPr>
        </p:nvSpPr>
        <p:spPr>
          <a:xfrm>
            <a:off x="0" y="5489"/>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4100"/>
              <a:buFont typeface="Arial"/>
              <a:buNone/>
              <a:defRPr sz="4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0" name="Google Shape;320;p4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83958"/>
              </a:buClr>
              <a:buSzPts val="2400"/>
              <a:buNone/>
              <a:defRPr sz="2400" b="1">
                <a:latin typeface="Arial"/>
                <a:ea typeface="Arial"/>
                <a:cs typeface="Arial"/>
                <a:sym typeface="Arial"/>
              </a:defRPr>
            </a:lvl1pPr>
            <a:lvl2pPr marL="914400" lvl="1" indent="-228600" algn="l">
              <a:lnSpc>
                <a:spcPct val="90000"/>
              </a:lnSpc>
              <a:spcBef>
                <a:spcPts val="400"/>
              </a:spcBef>
              <a:spcAft>
                <a:spcPts val="0"/>
              </a:spcAft>
              <a:buClr>
                <a:srgbClr val="083958"/>
              </a:buClr>
              <a:buSzPts val="1500"/>
              <a:buNone/>
              <a:defRPr sz="1500" b="1"/>
            </a:lvl2pPr>
            <a:lvl3pPr marL="1371600" lvl="2" indent="-228600" algn="l">
              <a:lnSpc>
                <a:spcPct val="90000"/>
              </a:lnSpc>
              <a:spcBef>
                <a:spcPts val="400"/>
              </a:spcBef>
              <a:spcAft>
                <a:spcPts val="0"/>
              </a:spcAft>
              <a:buClr>
                <a:srgbClr val="083958"/>
              </a:buClr>
              <a:buSzPts val="1400"/>
              <a:buNone/>
              <a:defRPr sz="1400" b="1"/>
            </a:lvl3pPr>
            <a:lvl4pPr marL="1828800" lvl="3" indent="-228600" algn="l">
              <a:lnSpc>
                <a:spcPct val="90000"/>
              </a:lnSpc>
              <a:spcBef>
                <a:spcPts val="400"/>
              </a:spcBef>
              <a:spcAft>
                <a:spcPts val="0"/>
              </a:spcAft>
              <a:buClr>
                <a:srgbClr val="083958"/>
              </a:buClr>
              <a:buSzPts val="1200"/>
              <a:buNone/>
              <a:defRPr sz="1200" b="1"/>
            </a:lvl4pPr>
            <a:lvl5pPr marL="2286000" lvl="4" indent="-228600" algn="l">
              <a:lnSpc>
                <a:spcPct val="90000"/>
              </a:lnSpc>
              <a:spcBef>
                <a:spcPts val="400"/>
              </a:spcBef>
              <a:spcAft>
                <a:spcPts val="0"/>
              </a:spcAft>
              <a:buClr>
                <a:srgbClr val="083958"/>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21" name="Google Shape;321;p4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2" name="Google Shape;322;p4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83958"/>
              </a:buClr>
              <a:buSzPts val="2400"/>
              <a:buNone/>
              <a:defRPr sz="2400" b="1">
                <a:latin typeface="Arial"/>
                <a:ea typeface="Arial"/>
                <a:cs typeface="Arial"/>
                <a:sym typeface="Arial"/>
              </a:defRPr>
            </a:lvl1pPr>
            <a:lvl2pPr marL="914400" lvl="1" indent="-228600" algn="l">
              <a:lnSpc>
                <a:spcPct val="90000"/>
              </a:lnSpc>
              <a:spcBef>
                <a:spcPts val="400"/>
              </a:spcBef>
              <a:spcAft>
                <a:spcPts val="0"/>
              </a:spcAft>
              <a:buClr>
                <a:srgbClr val="083958"/>
              </a:buClr>
              <a:buSzPts val="1500"/>
              <a:buNone/>
              <a:defRPr sz="1500" b="1"/>
            </a:lvl2pPr>
            <a:lvl3pPr marL="1371600" lvl="2" indent="-228600" algn="l">
              <a:lnSpc>
                <a:spcPct val="90000"/>
              </a:lnSpc>
              <a:spcBef>
                <a:spcPts val="400"/>
              </a:spcBef>
              <a:spcAft>
                <a:spcPts val="0"/>
              </a:spcAft>
              <a:buClr>
                <a:srgbClr val="083958"/>
              </a:buClr>
              <a:buSzPts val="1400"/>
              <a:buNone/>
              <a:defRPr sz="1400" b="1"/>
            </a:lvl3pPr>
            <a:lvl4pPr marL="1828800" lvl="3" indent="-228600" algn="l">
              <a:lnSpc>
                <a:spcPct val="90000"/>
              </a:lnSpc>
              <a:spcBef>
                <a:spcPts val="400"/>
              </a:spcBef>
              <a:spcAft>
                <a:spcPts val="0"/>
              </a:spcAft>
              <a:buClr>
                <a:srgbClr val="083958"/>
              </a:buClr>
              <a:buSzPts val="1200"/>
              <a:buNone/>
              <a:defRPr sz="1200" b="1"/>
            </a:lvl4pPr>
            <a:lvl5pPr marL="2286000" lvl="4" indent="-228600" algn="l">
              <a:lnSpc>
                <a:spcPct val="90000"/>
              </a:lnSpc>
              <a:spcBef>
                <a:spcPts val="400"/>
              </a:spcBef>
              <a:spcAft>
                <a:spcPts val="0"/>
              </a:spcAft>
              <a:buClr>
                <a:srgbClr val="083958"/>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23" name="Google Shape;323;p4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4" name="Google Shape;324;p48"/>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Four Content">
  <p:cSld name="3_Four Content">
    <p:spTree>
      <p:nvGrpSpPr>
        <p:cNvPr id="1" name="Shape 325"/>
        <p:cNvGrpSpPr/>
        <p:nvPr/>
      </p:nvGrpSpPr>
      <p:grpSpPr>
        <a:xfrm>
          <a:off x="0" y="0"/>
          <a:ext cx="0" cy="0"/>
          <a:chOff x="0" y="0"/>
          <a:chExt cx="0" cy="0"/>
        </a:xfrm>
      </p:grpSpPr>
      <p:sp>
        <p:nvSpPr>
          <p:cNvPr id="326" name="Google Shape;326;p49"/>
          <p:cNvSpPr txBox="1">
            <a:spLocks noGrp="1"/>
          </p:cNvSpPr>
          <p:nvPr>
            <p:ph type="title"/>
          </p:nvPr>
        </p:nvSpPr>
        <p:spPr>
          <a:xfrm>
            <a:off x="0"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7" name="Google Shape;327;p49"/>
          <p:cNvSpPr txBox="1">
            <a:spLocks noGrp="1"/>
          </p:cNvSpPr>
          <p:nvPr>
            <p:ph type="body" idx="1"/>
          </p:nvPr>
        </p:nvSpPr>
        <p:spPr>
          <a:xfrm>
            <a:off x="114300" y="1259940"/>
            <a:ext cx="4389000" cy="1802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8" name="Google Shape;328;p49"/>
          <p:cNvSpPr txBox="1">
            <a:spLocks noGrp="1"/>
          </p:cNvSpPr>
          <p:nvPr>
            <p:ph type="body" idx="2"/>
          </p:nvPr>
        </p:nvSpPr>
        <p:spPr>
          <a:xfrm>
            <a:off x="4640580" y="1228725"/>
            <a:ext cx="4389000" cy="1818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9" name="Google Shape;329;p49"/>
          <p:cNvSpPr txBox="1">
            <a:spLocks noGrp="1"/>
          </p:cNvSpPr>
          <p:nvPr>
            <p:ph type="body" idx="3"/>
          </p:nvPr>
        </p:nvSpPr>
        <p:spPr>
          <a:xfrm>
            <a:off x="114300" y="3194447"/>
            <a:ext cx="4388700" cy="1351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0" name="Google Shape;330;p49"/>
          <p:cNvSpPr txBox="1">
            <a:spLocks noGrp="1"/>
          </p:cNvSpPr>
          <p:nvPr>
            <p:ph type="body" idx="4"/>
          </p:nvPr>
        </p:nvSpPr>
        <p:spPr>
          <a:xfrm>
            <a:off x="4641056" y="3194447"/>
            <a:ext cx="4388700" cy="1351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1" name="Google Shape;331;p49"/>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4" name="Google Shape;334;p50"/>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5" name="Google Shape;335;p50"/>
          <p:cNvSpPr>
            <a:spLocks noGrp="1"/>
          </p:cNvSpPr>
          <p:nvPr>
            <p:ph type="pic" idx="2"/>
          </p:nvPr>
        </p:nvSpPr>
        <p:spPr>
          <a:xfrm>
            <a:off x="6167438" y="0"/>
            <a:ext cx="2976600" cy="4166100"/>
          </a:xfrm>
          <a:prstGeom prst="rect">
            <a:avLst/>
          </a:prstGeom>
          <a:solidFill>
            <a:srgbClr val="D0CECE"/>
          </a:solidFill>
          <a:ln>
            <a:noFill/>
          </a:ln>
        </p:spPr>
      </p:sp>
      <p:sp>
        <p:nvSpPr>
          <p:cNvPr id="336" name="Google Shape;336;p50"/>
          <p:cNvSpPr txBox="1">
            <a:spLocks noGrp="1"/>
          </p:cNvSpPr>
          <p:nvPr>
            <p:ph type="sldNum" idx="12"/>
          </p:nvPr>
        </p:nvSpPr>
        <p:spPr>
          <a:xfrm>
            <a:off x="6972300" y="4752519"/>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3181574"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9" name="Google Shape;339;p51"/>
          <p:cNvSpPr txBox="1">
            <a:spLocks noGrp="1"/>
          </p:cNvSpPr>
          <p:nvPr>
            <p:ph type="body" idx="1"/>
          </p:nvPr>
        </p:nvSpPr>
        <p:spPr>
          <a:xfrm>
            <a:off x="3181574"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0" name="Google Shape;340;p51"/>
          <p:cNvSpPr>
            <a:spLocks noGrp="1"/>
          </p:cNvSpPr>
          <p:nvPr>
            <p:ph type="pic" idx="2"/>
          </p:nvPr>
        </p:nvSpPr>
        <p:spPr>
          <a:xfrm>
            <a:off x="0" y="0"/>
            <a:ext cx="2976600" cy="4166100"/>
          </a:xfrm>
          <a:prstGeom prst="rect">
            <a:avLst/>
          </a:prstGeom>
          <a:solidFill>
            <a:srgbClr val="D0CECE"/>
          </a:solidFill>
          <a:ln>
            <a:noFill/>
          </a:ln>
        </p:spPr>
      </p:sp>
      <p:sp>
        <p:nvSpPr>
          <p:cNvPr id="341" name="Google Shape;341;p51"/>
          <p:cNvSpPr txBox="1">
            <a:spLocks noGrp="1"/>
          </p:cNvSpPr>
          <p:nvPr>
            <p:ph type="sldNum" idx="12"/>
          </p:nvPr>
        </p:nvSpPr>
        <p:spPr>
          <a:xfrm>
            <a:off x="6972300" y="4752519"/>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4" name="Google Shape;344;p52"/>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45" name="Google Shape;345;p52"/>
          <p:cNvPicPr preferRelativeResize="0"/>
          <p:nvPr/>
        </p:nvPicPr>
        <p:blipFill rotWithShape="1">
          <a:blip r:embed="rId2">
            <a:alphaModFix/>
          </a:blip>
          <a:srcRect/>
          <a:stretch/>
        </p:blipFill>
        <p:spPr>
          <a:xfrm>
            <a:off x="6765073" y="191005"/>
            <a:ext cx="2200275" cy="4152902"/>
          </a:xfrm>
          <a:prstGeom prst="rect">
            <a:avLst/>
          </a:prstGeom>
          <a:noFill/>
          <a:ln>
            <a:noFill/>
          </a:ln>
        </p:spPr>
      </p:pic>
      <p:sp>
        <p:nvSpPr>
          <p:cNvPr id="346" name="Google Shape;346;p52"/>
          <p:cNvSpPr>
            <a:spLocks noGrp="1"/>
          </p:cNvSpPr>
          <p:nvPr>
            <p:ph type="pic" idx="2"/>
          </p:nvPr>
        </p:nvSpPr>
        <p:spPr>
          <a:xfrm>
            <a:off x="6653773" y="1"/>
            <a:ext cx="1838100" cy="1484700"/>
          </a:xfrm>
          <a:prstGeom prst="rect">
            <a:avLst/>
          </a:prstGeom>
          <a:noFill/>
          <a:ln>
            <a:noFill/>
          </a:ln>
        </p:spPr>
      </p:sp>
      <p:sp>
        <p:nvSpPr>
          <p:cNvPr id="347" name="Google Shape;347;p52"/>
          <p:cNvSpPr>
            <a:spLocks noGrp="1"/>
          </p:cNvSpPr>
          <p:nvPr>
            <p:ph type="pic" idx="3"/>
          </p:nvPr>
        </p:nvSpPr>
        <p:spPr>
          <a:xfrm>
            <a:off x="7685590" y="976755"/>
            <a:ext cx="1453200" cy="2165400"/>
          </a:xfrm>
          <a:prstGeom prst="rect">
            <a:avLst/>
          </a:prstGeom>
          <a:noFill/>
          <a:ln>
            <a:noFill/>
          </a:ln>
        </p:spPr>
      </p:sp>
      <p:sp>
        <p:nvSpPr>
          <p:cNvPr id="348" name="Google Shape;348;p52"/>
          <p:cNvSpPr>
            <a:spLocks noGrp="1"/>
          </p:cNvSpPr>
          <p:nvPr>
            <p:ph type="pic" idx="4"/>
          </p:nvPr>
        </p:nvSpPr>
        <p:spPr>
          <a:xfrm>
            <a:off x="6505597" y="2609823"/>
            <a:ext cx="1828800" cy="1828800"/>
          </a:xfrm>
          <a:prstGeom prst="rect">
            <a:avLst/>
          </a:prstGeom>
          <a:noFill/>
          <a:ln>
            <a:noFill/>
          </a:ln>
        </p:spPr>
      </p:sp>
      <p:sp>
        <p:nvSpPr>
          <p:cNvPr id="349" name="Google Shape;349;p52"/>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489857" y="440327"/>
            <a:ext cx="54756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2" name="Google Shape;352;p53"/>
          <p:cNvSpPr txBox="1">
            <a:spLocks noGrp="1"/>
          </p:cNvSpPr>
          <p:nvPr>
            <p:ph type="body" idx="1"/>
          </p:nvPr>
        </p:nvSpPr>
        <p:spPr>
          <a:xfrm>
            <a:off x="489857" y="1283942"/>
            <a:ext cx="5476200" cy="28773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rgbClr val="083958"/>
              </a:buClr>
              <a:buSzPts val="1800"/>
              <a:buChar char="•"/>
              <a:defRPr sz="1800" b="0">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3" name="Google Shape;353;p53"/>
          <p:cNvPicPr preferRelativeResize="0"/>
          <p:nvPr/>
        </p:nvPicPr>
        <p:blipFill rotWithShape="1">
          <a:blip r:embed="rId2">
            <a:alphaModFix/>
          </a:blip>
          <a:srcRect/>
          <a:stretch/>
        </p:blipFill>
        <p:spPr>
          <a:xfrm>
            <a:off x="6680432" y="295716"/>
            <a:ext cx="2305050" cy="4095752"/>
          </a:xfrm>
          <a:prstGeom prst="rect">
            <a:avLst/>
          </a:prstGeom>
          <a:noFill/>
          <a:ln>
            <a:noFill/>
          </a:ln>
        </p:spPr>
      </p:pic>
      <p:sp>
        <p:nvSpPr>
          <p:cNvPr id="354" name="Google Shape;354;p53"/>
          <p:cNvSpPr>
            <a:spLocks noGrp="1"/>
          </p:cNvSpPr>
          <p:nvPr>
            <p:ph type="pic" idx="2"/>
          </p:nvPr>
        </p:nvSpPr>
        <p:spPr>
          <a:xfrm>
            <a:off x="6174851" y="-1"/>
            <a:ext cx="2247900" cy="1350600"/>
          </a:xfrm>
          <a:prstGeom prst="rect">
            <a:avLst/>
          </a:prstGeom>
          <a:noFill/>
          <a:ln>
            <a:noFill/>
          </a:ln>
        </p:spPr>
      </p:sp>
      <p:sp>
        <p:nvSpPr>
          <p:cNvPr id="355" name="Google Shape;355;p53"/>
          <p:cNvSpPr>
            <a:spLocks noGrp="1"/>
          </p:cNvSpPr>
          <p:nvPr>
            <p:ph type="pic" idx="3"/>
          </p:nvPr>
        </p:nvSpPr>
        <p:spPr>
          <a:xfrm>
            <a:off x="7669470" y="913443"/>
            <a:ext cx="1474500" cy="1828200"/>
          </a:xfrm>
          <a:prstGeom prst="rect">
            <a:avLst/>
          </a:prstGeom>
          <a:noFill/>
          <a:ln>
            <a:noFill/>
          </a:ln>
        </p:spPr>
      </p:sp>
      <p:sp>
        <p:nvSpPr>
          <p:cNvPr id="356" name="Google Shape;356;p53"/>
          <p:cNvSpPr>
            <a:spLocks noGrp="1"/>
          </p:cNvSpPr>
          <p:nvPr>
            <p:ph type="pic" idx="4"/>
          </p:nvPr>
        </p:nvSpPr>
        <p:spPr>
          <a:xfrm>
            <a:off x="6481489" y="2308480"/>
            <a:ext cx="2089500" cy="2089500"/>
          </a:xfrm>
          <a:prstGeom prst="rect">
            <a:avLst/>
          </a:prstGeom>
          <a:noFill/>
          <a:ln>
            <a:noFill/>
          </a:ln>
        </p:spPr>
      </p:sp>
      <p:sp>
        <p:nvSpPr>
          <p:cNvPr id="357" name="Google Shape;357;p53"/>
          <p:cNvSpPr txBox="1"/>
          <p:nvPr/>
        </p:nvSpPr>
        <p:spPr>
          <a:xfrm>
            <a:off x="7017026" y="4735349"/>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358" name="Google Shape;358;p5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359"/>
        <p:cNvGrpSpPr/>
        <p:nvPr/>
      </p:nvGrpSpPr>
      <p:grpSpPr>
        <a:xfrm>
          <a:off x="0" y="0"/>
          <a:ext cx="0" cy="0"/>
          <a:chOff x="0" y="0"/>
          <a:chExt cx="0" cy="0"/>
        </a:xfrm>
      </p:grpSpPr>
      <p:sp>
        <p:nvSpPr>
          <p:cNvPr id="360" name="Google Shape;360;p54"/>
          <p:cNvSpPr txBox="1">
            <a:spLocks noGrp="1"/>
          </p:cNvSpPr>
          <p:nvPr>
            <p:ph type="title"/>
          </p:nvPr>
        </p:nvSpPr>
        <p:spPr>
          <a:xfrm>
            <a:off x="489857" y="440327"/>
            <a:ext cx="81678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1" name="Google Shape;361;p54"/>
          <p:cNvSpPr txBox="1">
            <a:spLocks noGrp="1"/>
          </p:cNvSpPr>
          <p:nvPr>
            <p:ph type="body" idx="1"/>
          </p:nvPr>
        </p:nvSpPr>
        <p:spPr>
          <a:xfrm>
            <a:off x="489857" y="788929"/>
            <a:ext cx="8168400" cy="309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17AAB"/>
              </a:buClr>
              <a:buSzPts val="1700"/>
              <a:buNone/>
              <a:defRPr sz="1700" b="1" i="0">
                <a:solidFill>
                  <a:srgbClr val="117AAB"/>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362" name="Google Shape;362;p54"/>
          <p:cNvCxnSpPr/>
          <p:nvPr/>
        </p:nvCxnSpPr>
        <p:spPr>
          <a:xfrm>
            <a:off x="-1" y="2949453"/>
            <a:ext cx="9144000" cy="0"/>
          </a:xfrm>
          <a:prstGeom prst="straightConnector1">
            <a:avLst/>
          </a:prstGeom>
          <a:noFill/>
          <a:ln w="25400" cap="rnd" cmpd="sng">
            <a:solidFill>
              <a:srgbClr val="D8D8D8"/>
            </a:solidFill>
            <a:prstDash val="solid"/>
            <a:miter lim="800000"/>
            <a:headEnd type="none" w="sm" len="sm"/>
            <a:tailEnd type="none" w="sm" len="sm"/>
          </a:ln>
        </p:spPr>
      </p:cxnSp>
      <p:grpSp>
        <p:nvGrpSpPr>
          <p:cNvPr id="363" name="Google Shape;363;p54"/>
          <p:cNvGrpSpPr/>
          <p:nvPr/>
        </p:nvGrpSpPr>
        <p:grpSpPr>
          <a:xfrm>
            <a:off x="618553" y="2552327"/>
            <a:ext cx="1410525" cy="651082"/>
            <a:chOff x="824737" y="3403103"/>
            <a:chExt cx="1880700" cy="868110"/>
          </a:xfrm>
        </p:grpSpPr>
        <p:cxnSp>
          <p:nvCxnSpPr>
            <p:cNvPr id="364" name="Google Shape;364;p54"/>
            <p:cNvCxnSpPr/>
            <p:nvPr/>
          </p:nvCxnSpPr>
          <p:spPr>
            <a:xfrm rot="10800000">
              <a:off x="1765093" y="3403103"/>
              <a:ext cx="0" cy="529500"/>
            </a:xfrm>
            <a:prstGeom prst="straightConnector1">
              <a:avLst/>
            </a:prstGeom>
            <a:noFill/>
            <a:ln w="25400" cap="rnd" cmpd="sng">
              <a:solidFill>
                <a:srgbClr val="EF907B"/>
              </a:solidFill>
              <a:prstDash val="solid"/>
              <a:miter lim="800000"/>
              <a:headEnd type="none" w="sm" len="sm"/>
              <a:tailEnd type="none" w="sm" len="sm"/>
            </a:ln>
          </p:spPr>
        </p:cxnSp>
        <p:sp>
          <p:nvSpPr>
            <p:cNvPr id="365" name="Google Shape;365;p54"/>
            <p:cNvSpPr/>
            <p:nvPr/>
          </p:nvSpPr>
          <p:spPr>
            <a:xfrm>
              <a:off x="1431646" y="3604313"/>
              <a:ext cx="666900" cy="666900"/>
            </a:xfrm>
            <a:prstGeom prst="ellipse">
              <a:avLst/>
            </a:prstGeom>
            <a:solidFill>
              <a:srgbClr val="EF907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6" name="Google Shape;366;p54"/>
            <p:cNvCxnSpPr/>
            <p:nvPr/>
          </p:nvCxnSpPr>
          <p:spPr>
            <a:xfrm>
              <a:off x="824737" y="3403214"/>
              <a:ext cx="1880700" cy="0"/>
            </a:xfrm>
            <a:prstGeom prst="straightConnector1">
              <a:avLst/>
            </a:prstGeom>
            <a:noFill/>
            <a:ln w="25400" cap="rnd" cmpd="sng">
              <a:solidFill>
                <a:srgbClr val="EF907B"/>
              </a:solidFill>
              <a:prstDash val="solid"/>
              <a:miter lim="800000"/>
              <a:headEnd type="none" w="sm" len="sm"/>
              <a:tailEnd type="none" w="sm" len="sm"/>
            </a:ln>
          </p:spPr>
        </p:cxnSp>
        <p:sp>
          <p:nvSpPr>
            <p:cNvPr id="367" name="Google Shape;367;p54"/>
            <p:cNvSpPr txBox="1"/>
            <p:nvPr/>
          </p:nvSpPr>
          <p:spPr>
            <a:xfrm>
              <a:off x="154164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1</a:t>
              </a:r>
              <a:endParaRPr sz="1100" b="0" i="0" u="none" strike="noStrike" cap="none">
                <a:solidFill>
                  <a:srgbClr val="000000"/>
                </a:solidFill>
                <a:latin typeface="Arial"/>
                <a:ea typeface="Arial"/>
                <a:cs typeface="Arial"/>
                <a:sym typeface="Arial"/>
              </a:endParaRPr>
            </a:p>
          </p:txBody>
        </p:sp>
      </p:grpSp>
      <p:sp>
        <p:nvSpPr>
          <p:cNvPr id="368" name="Google Shape;368;p54"/>
          <p:cNvSpPr txBox="1">
            <a:spLocks noGrp="1"/>
          </p:cNvSpPr>
          <p:nvPr>
            <p:ph type="body" idx="2"/>
          </p:nvPr>
        </p:nvSpPr>
        <p:spPr>
          <a:xfrm>
            <a:off x="618551"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69" name="Google Shape;369;p54"/>
          <p:cNvGrpSpPr/>
          <p:nvPr/>
        </p:nvGrpSpPr>
        <p:grpSpPr>
          <a:xfrm>
            <a:off x="2237863" y="2703230"/>
            <a:ext cx="1410525" cy="651083"/>
            <a:chOff x="2552004" y="3604307"/>
            <a:chExt cx="1880700" cy="868110"/>
          </a:xfrm>
        </p:grpSpPr>
        <p:cxnSp>
          <p:nvCxnSpPr>
            <p:cNvPr id="370" name="Google Shape;370;p54"/>
            <p:cNvCxnSpPr/>
            <p:nvPr/>
          </p:nvCxnSpPr>
          <p:spPr>
            <a:xfrm>
              <a:off x="3492348" y="3942917"/>
              <a:ext cx="0" cy="529500"/>
            </a:xfrm>
            <a:prstGeom prst="straightConnector1">
              <a:avLst/>
            </a:prstGeom>
            <a:noFill/>
            <a:ln w="25400" cap="rnd" cmpd="sng">
              <a:solidFill>
                <a:srgbClr val="9ACAEC"/>
              </a:solidFill>
              <a:prstDash val="solid"/>
              <a:miter lim="800000"/>
              <a:headEnd type="none" w="sm" len="sm"/>
              <a:tailEnd type="none" w="sm" len="sm"/>
            </a:ln>
          </p:spPr>
        </p:cxnSp>
        <p:sp>
          <p:nvSpPr>
            <p:cNvPr id="371" name="Google Shape;371;p54"/>
            <p:cNvSpPr/>
            <p:nvPr/>
          </p:nvSpPr>
          <p:spPr>
            <a:xfrm rot="10800000">
              <a:off x="3158895" y="3604307"/>
              <a:ext cx="666900" cy="666900"/>
            </a:xfrm>
            <a:prstGeom prst="ellipse">
              <a:avLst/>
            </a:prstGeom>
            <a:solidFill>
              <a:srgbClr val="9ACAE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2" name="Google Shape;372;p54"/>
            <p:cNvCxnSpPr/>
            <p:nvPr/>
          </p:nvCxnSpPr>
          <p:spPr>
            <a:xfrm rot="10800000">
              <a:off x="2552004" y="4472306"/>
              <a:ext cx="1880700" cy="0"/>
            </a:xfrm>
            <a:prstGeom prst="straightConnector1">
              <a:avLst/>
            </a:prstGeom>
            <a:noFill/>
            <a:ln w="25400" cap="rnd" cmpd="sng">
              <a:solidFill>
                <a:srgbClr val="9ACAEC"/>
              </a:solidFill>
              <a:prstDash val="solid"/>
              <a:miter lim="800000"/>
              <a:headEnd type="none" w="sm" len="sm"/>
              <a:tailEnd type="none" w="sm" len="sm"/>
            </a:ln>
          </p:spPr>
        </p:cxnSp>
        <p:sp>
          <p:nvSpPr>
            <p:cNvPr id="373" name="Google Shape;373;p54"/>
            <p:cNvSpPr txBox="1"/>
            <p:nvPr/>
          </p:nvSpPr>
          <p:spPr>
            <a:xfrm>
              <a:off x="3268904" y="3714319"/>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2</a:t>
              </a:r>
              <a:endParaRPr sz="1100" b="0" i="0" u="none" strike="noStrike" cap="none">
                <a:solidFill>
                  <a:srgbClr val="000000"/>
                </a:solidFill>
                <a:latin typeface="Arial"/>
                <a:ea typeface="Arial"/>
                <a:cs typeface="Arial"/>
                <a:sym typeface="Arial"/>
              </a:endParaRPr>
            </a:p>
          </p:txBody>
        </p:sp>
      </p:grpSp>
      <p:sp>
        <p:nvSpPr>
          <p:cNvPr id="374" name="Google Shape;374;p54"/>
          <p:cNvSpPr txBox="1">
            <a:spLocks noGrp="1"/>
          </p:cNvSpPr>
          <p:nvPr>
            <p:ph type="body" idx="3"/>
          </p:nvPr>
        </p:nvSpPr>
        <p:spPr>
          <a:xfrm>
            <a:off x="2237853" y="3438984"/>
            <a:ext cx="1410600" cy="1022700"/>
          </a:xfrm>
          <a:prstGeom prst="rect">
            <a:avLst/>
          </a:prstGeom>
          <a:noFill/>
          <a:ln>
            <a:noFill/>
          </a:ln>
        </p:spPr>
        <p:txBody>
          <a:bodyPr spcFirstLastPara="1" wrap="square" lIns="68575" tIns="34275" rIns="68575" bIns="34275" anchor="t"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75" name="Google Shape;375;p54"/>
          <p:cNvGrpSpPr/>
          <p:nvPr/>
        </p:nvGrpSpPr>
        <p:grpSpPr>
          <a:xfrm>
            <a:off x="3857161" y="2538449"/>
            <a:ext cx="1440052" cy="665320"/>
            <a:chOff x="4279247" y="3403103"/>
            <a:chExt cx="1880700" cy="868110"/>
          </a:xfrm>
        </p:grpSpPr>
        <p:cxnSp>
          <p:nvCxnSpPr>
            <p:cNvPr id="376" name="Google Shape;376;p54"/>
            <p:cNvCxnSpPr/>
            <p:nvPr/>
          </p:nvCxnSpPr>
          <p:spPr>
            <a:xfrm rot="10800000">
              <a:off x="5219603" y="3403103"/>
              <a:ext cx="0" cy="529500"/>
            </a:xfrm>
            <a:prstGeom prst="straightConnector1">
              <a:avLst/>
            </a:prstGeom>
            <a:noFill/>
            <a:ln w="25400" cap="rnd" cmpd="sng">
              <a:solidFill>
                <a:srgbClr val="FFD36D"/>
              </a:solidFill>
              <a:prstDash val="solid"/>
              <a:miter lim="800000"/>
              <a:headEnd type="none" w="sm" len="sm"/>
              <a:tailEnd type="none" w="sm" len="sm"/>
            </a:ln>
          </p:spPr>
        </p:cxnSp>
        <p:sp>
          <p:nvSpPr>
            <p:cNvPr id="377" name="Google Shape;377;p54"/>
            <p:cNvSpPr/>
            <p:nvPr/>
          </p:nvSpPr>
          <p:spPr>
            <a:xfrm>
              <a:off x="4886156" y="3604313"/>
              <a:ext cx="666900" cy="666900"/>
            </a:xfrm>
            <a:prstGeom prst="ellipse">
              <a:avLst/>
            </a:prstGeom>
            <a:solidFill>
              <a:srgbClr val="FFD36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8" name="Google Shape;378;p54"/>
            <p:cNvCxnSpPr/>
            <p:nvPr/>
          </p:nvCxnSpPr>
          <p:spPr>
            <a:xfrm>
              <a:off x="4279247" y="3403214"/>
              <a:ext cx="1880700" cy="0"/>
            </a:xfrm>
            <a:prstGeom prst="straightConnector1">
              <a:avLst/>
            </a:prstGeom>
            <a:noFill/>
            <a:ln w="25400" cap="rnd" cmpd="sng">
              <a:solidFill>
                <a:srgbClr val="FFD36D"/>
              </a:solidFill>
              <a:prstDash val="solid"/>
              <a:miter lim="800000"/>
              <a:headEnd type="none" w="sm" len="sm"/>
              <a:tailEnd type="none" w="sm" len="sm"/>
            </a:ln>
          </p:spPr>
        </p:cxnSp>
        <p:sp>
          <p:nvSpPr>
            <p:cNvPr id="379" name="Google Shape;379;p54"/>
            <p:cNvSpPr txBox="1"/>
            <p:nvPr/>
          </p:nvSpPr>
          <p:spPr>
            <a:xfrm>
              <a:off x="499615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3</a:t>
              </a:r>
              <a:endParaRPr sz="1100" b="0" i="0" u="none" strike="noStrike" cap="none">
                <a:solidFill>
                  <a:srgbClr val="000000"/>
                </a:solidFill>
                <a:latin typeface="Arial"/>
                <a:ea typeface="Arial"/>
                <a:cs typeface="Arial"/>
                <a:sym typeface="Arial"/>
              </a:endParaRPr>
            </a:p>
          </p:txBody>
        </p:sp>
      </p:grpSp>
      <p:sp>
        <p:nvSpPr>
          <p:cNvPr id="380" name="Google Shape;380;p54"/>
          <p:cNvSpPr txBox="1">
            <a:spLocks noGrp="1"/>
          </p:cNvSpPr>
          <p:nvPr>
            <p:ph type="body" idx="4"/>
          </p:nvPr>
        </p:nvSpPr>
        <p:spPr>
          <a:xfrm>
            <a:off x="3857153"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81" name="Google Shape;381;p54"/>
          <p:cNvGrpSpPr/>
          <p:nvPr/>
        </p:nvGrpSpPr>
        <p:grpSpPr>
          <a:xfrm>
            <a:off x="5476466" y="2703230"/>
            <a:ext cx="1410525" cy="651083"/>
            <a:chOff x="6006514" y="3604307"/>
            <a:chExt cx="1880700" cy="868110"/>
          </a:xfrm>
        </p:grpSpPr>
        <p:cxnSp>
          <p:nvCxnSpPr>
            <p:cNvPr id="382" name="Google Shape;382;p54"/>
            <p:cNvCxnSpPr/>
            <p:nvPr/>
          </p:nvCxnSpPr>
          <p:spPr>
            <a:xfrm>
              <a:off x="6946858" y="3942917"/>
              <a:ext cx="0" cy="529500"/>
            </a:xfrm>
            <a:prstGeom prst="straightConnector1">
              <a:avLst/>
            </a:prstGeom>
            <a:noFill/>
            <a:ln w="25400" cap="rnd" cmpd="sng">
              <a:solidFill>
                <a:srgbClr val="8AB791"/>
              </a:solidFill>
              <a:prstDash val="solid"/>
              <a:miter lim="800000"/>
              <a:headEnd type="none" w="sm" len="sm"/>
              <a:tailEnd type="none" w="sm" len="sm"/>
            </a:ln>
          </p:spPr>
        </p:cxnSp>
        <p:sp>
          <p:nvSpPr>
            <p:cNvPr id="383" name="Google Shape;383;p54"/>
            <p:cNvSpPr/>
            <p:nvPr/>
          </p:nvSpPr>
          <p:spPr>
            <a:xfrm rot="10800000">
              <a:off x="6613405" y="3604307"/>
              <a:ext cx="666900" cy="666900"/>
            </a:xfrm>
            <a:prstGeom prst="ellipse">
              <a:avLst/>
            </a:prstGeom>
            <a:solidFill>
              <a:srgbClr val="8AB79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84" name="Google Shape;384;p54"/>
            <p:cNvCxnSpPr/>
            <p:nvPr/>
          </p:nvCxnSpPr>
          <p:spPr>
            <a:xfrm rot="10800000">
              <a:off x="6006514" y="4472306"/>
              <a:ext cx="1880700" cy="0"/>
            </a:xfrm>
            <a:prstGeom prst="straightConnector1">
              <a:avLst/>
            </a:prstGeom>
            <a:noFill/>
            <a:ln w="25400" cap="rnd" cmpd="sng">
              <a:solidFill>
                <a:srgbClr val="8AB791"/>
              </a:solidFill>
              <a:prstDash val="solid"/>
              <a:miter lim="800000"/>
              <a:headEnd type="none" w="sm" len="sm"/>
              <a:tailEnd type="none" w="sm" len="sm"/>
            </a:ln>
          </p:spPr>
        </p:cxnSp>
        <p:sp>
          <p:nvSpPr>
            <p:cNvPr id="385" name="Google Shape;385;p54"/>
            <p:cNvSpPr txBox="1"/>
            <p:nvPr/>
          </p:nvSpPr>
          <p:spPr>
            <a:xfrm>
              <a:off x="6723414" y="3714319"/>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800"/>
                <a:buFont typeface="Arial"/>
                <a:buNone/>
              </a:pPr>
              <a:r>
                <a:rPr lang="en" sz="1800" b="1" i="0" u="none" strike="noStrike" cap="none">
                  <a:solidFill>
                    <a:srgbClr val="083958"/>
                  </a:solidFill>
                  <a:latin typeface="Calibri"/>
                  <a:ea typeface="Calibri"/>
                  <a:cs typeface="Calibri"/>
                  <a:sym typeface="Calibri"/>
                </a:rPr>
                <a:t>4</a:t>
              </a:r>
              <a:endParaRPr sz="1100" b="0" i="0" u="none" strike="noStrike" cap="none">
                <a:solidFill>
                  <a:srgbClr val="000000"/>
                </a:solidFill>
                <a:latin typeface="Arial"/>
                <a:ea typeface="Arial"/>
                <a:cs typeface="Arial"/>
                <a:sym typeface="Arial"/>
              </a:endParaRPr>
            </a:p>
          </p:txBody>
        </p:sp>
      </p:grpSp>
      <p:sp>
        <p:nvSpPr>
          <p:cNvPr id="386" name="Google Shape;386;p54"/>
          <p:cNvSpPr txBox="1">
            <a:spLocks noGrp="1"/>
          </p:cNvSpPr>
          <p:nvPr>
            <p:ph type="body" idx="5"/>
          </p:nvPr>
        </p:nvSpPr>
        <p:spPr>
          <a:xfrm>
            <a:off x="5476456" y="3438984"/>
            <a:ext cx="1410600" cy="1022700"/>
          </a:xfrm>
          <a:prstGeom prst="rect">
            <a:avLst/>
          </a:prstGeom>
          <a:noFill/>
          <a:ln>
            <a:noFill/>
          </a:ln>
        </p:spPr>
        <p:txBody>
          <a:bodyPr spcFirstLastPara="1" wrap="square" lIns="68575" tIns="34275" rIns="68575" bIns="34275" anchor="t"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387" name="Google Shape;387;p54"/>
          <p:cNvGrpSpPr/>
          <p:nvPr/>
        </p:nvGrpSpPr>
        <p:grpSpPr>
          <a:xfrm>
            <a:off x="7095757" y="2552327"/>
            <a:ext cx="1410525" cy="651082"/>
            <a:chOff x="7733757" y="3403103"/>
            <a:chExt cx="1880700" cy="868110"/>
          </a:xfrm>
        </p:grpSpPr>
        <p:cxnSp>
          <p:nvCxnSpPr>
            <p:cNvPr id="388" name="Google Shape;388;p54"/>
            <p:cNvCxnSpPr/>
            <p:nvPr/>
          </p:nvCxnSpPr>
          <p:spPr>
            <a:xfrm rot="10800000">
              <a:off x="8674113" y="3403103"/>
              <a:ext cx="0" cy="529500"/>
            </a:xfrm>
            <a:prstGeom prst="straightConnector1">
              <a:avLst/>
            </a:prstGeom>
            <a:noFill/>
            <a:ln w="25400" cap="rnd" cmpd="sng">
              <a:solidFill>
                <a:srgbClr val="DCB9E1"/>
              </a:solidFill>
              <a:prstDash val="solid"/>
              <a:miter lim="800000"/>
              <a:headEnd type="none" w="sm" len="sm"/>
              <a:tailEnd type="none" w="sm" len="sm"/>
            </a:ln>
          </p:spPr>
        </p:cxnSp>
        <p:sp>
          <p:nvSpPr>
            <p:cNvPr id="389" name="Google Shape;389;p54"/>
            <p:cNvSpPr/>
            <p:nvPr/>
          </p:nvSpPr>
          <p:spPr>
            <a:xfrm>
              <a:off x="8340666" y="3604313"/>
              <a:ext cx="666900" cy="666900"/>
            </a:xfrm>
            <a:prstGeom prst="ellipse">
              <a:avLst/>
            </a:prstGeom>
            <a:solidFill>
              <a:srgbClr val="DCB9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90" name="Google Shape;390;p54"/>
            <p:cNvCxnSpPr/>
            <p:nvPr/>
          </p:nvCxnSpPr>
          <p:spPr>
            <a:xfrm>
              <a:off x="7733757" y="3403214"/>
              <a:ext cx="1880700" cy="0"/>
            </a:xfrm>
            <a:prstGeom prst="straightConnector1">
              <a:avLst/>
            </a:prstGeom>
            <a:noFill/>
            <a:ln w="25400" cap="rnd" cmpd="sng">
              <a:solidFill>
                <a:srgbClr val="DCB9E1"/>
              </a:solidFill>
              <a:prstDash val="solid"/>
              <a:miter lim="800000"/>
              <a:headEnd type="none" w="sm" len="sm"/>
              <a:tailEnd type="none" w="sm" len="sm"/>
            </a:ln>
          </p:spPr>
        </p:cxnSp>
        <p:sp>
          <p:nvSpPr>
            <p:cNvPr id="391" name="Google Shape;391;p54"/>
            <p:cNvSpPr txBox="1"/>
            <p:nvPr/>
          </p:nvSpPr>
          <p:spPr>
            <a:xfrm>
              <a:off x="8450668" y="3713614"/>
              <a:ext cx="447000" cy="426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1900"/>
                <a:buFont typeface="Arial"/>
                <a:buNone/>
              </a:pPr>
              <a:r>
                <a:rPr lang="en" sz="1900" b="1" i="0" u="none" strike="noStrike" cap="none">
                  <a:solidFill>
                    <a:srgbClr val="083958"/>
                  </a:solidFill>
                  <a:latin typeface="Calibri"/>
                  <a:ea typeface="Calibri"/>
                  <a:cs typeface="Calibri"/>
                  <a:sym typeface="Calibri"/>
                </a:rPr>
                <a:t>5</a:t>
              </a:r>
              <a:endParaRPr sz="1100" b="0" i="0" u="none" strike="noStrike" cap="none">
                <a:solidFill>
                  <a:srgbClr val="000000"/>
                </a:solidFill>
                <a:latin typeface="Arial"/>
                <a:ea typeface="Arial"/>
                <a:cs typeface="Arial"/>
                <a:sym typeface="Arial"/>
              </a:endParaRPr>
            </a:p>
          </p:txBody>
        </p:sp>
      </p:grpSp>
      <p:sp>
        <p:nvSpPr>
          <p:cNvPr id="392" name="Google Shape;392;p54"/>
          <p:cNvSpPr txBox="1">
            <a:spLocks noGrp="1"/>
          </p:cNvSpPr>
          <p:nvPr>
            <p:ph type="body" idx="6"/>
          </p:nvPr>
        </p:nvSpPr>
        <p:spPr>
          <a:xfrm>
            <a:off x="7095756" y="1463067"/>
            <a:ext cx="1410600" cy="1022700"/>
          </a:xfrm>
          <a:prstGeom prst="rect">
            <a:avLst/>
          </a:prstGeom>
          <a:noFill/>
          <a:ln>
            <a:noFill/>
          </a:ln>
        </p:spPr>
        <p:txBody>
          <a:bodyPr spcFirstLastPara="1" wrap="square" lIns="68575" tIns="34275" rIns="68575" bIns="34275" anchor="b" anchorCtr="0">
            <a:noAutofit/>
          </a:bodyPr>
          <a:lstStyle>
            <a:lvl1pPr marL="457200" lvl="0" indent="-228600" algn="l">
              <a:lnSpc>
                <a:spcPct val="96000"/>
              </a:lnSpc>
              <a:spcBef>
                <a:spcPts val="800"/>
              </a:spcBef>
              <a:spcAft>
                <a:spcPts val="0"/>
              </a:spcAft>
              <a:buClr>
                <a:srgbClr val="083958"/>
              </a:buClr>
              <a:buSzPts val="1100"/>
              <a:buNone/>
              <a:defRPr sz="1100" b="0"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3" name="Google Shape;393;p54"/>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12943"/>
            <a:ext cx="9144000" cy="8145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7"/>
          <p:cNvSpPr txBox="1">
            <a:spLocks noGrp="1"/>
          </p:cNvSpPr>
          <p:nvPr>
            <p:ph type="body" idx="1"/>
          </p:nvPr>
        </p:nvSpPr>
        <p:spPr>
          <a:xfrm>
            <a:off x="186358" y="1006337"/>
            <a:ext cx="4328700" cy="36264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7"/>
          <p:cNvSpPr txBox="1">
            <a:spLocks noGrp="1"/>
          </p:cNvSpPr>
          <p:nvPr>
            <p:ph type="body" idx="2"/>
          </p:nvPr>
        </p:nvSpPr>
        <p:spPr>
          <a:xfrm>
            <a:off x="4629150" y="1006337"/>
            <a:ext cx="4420500" cy="36264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7"/>
          <p:cNvSpPr txBox="1">
            <a:spLocks noGrp="1"/>
          </p:cNvSpPr>
          <p:nvPr>
            <p:ph type="sldNum" idx="12"/>
          </p:nvPr>
        </p:nvSpPr>
        <p:spPr>
          <a:xfrm>
            <a:off x="6992178" y="4763381"/>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394"/>
        <p:cNvGrpSpPr/>
        <p:nvPr/>
      </p:nvGrpSpPr>
      <p:grpSpPr>
        <a:xfrm>
          <a:off x="0" y="0"/>
          <a:ext cx="0" cy="0"/>
          <a:chOff x="0" y="0"/>
          <a:chExt cx="0" cy="0"/>
        </a:xfrm>
      </p:grpSpPr>
      <p:sp>
        <p:nvSpPr>
          <p:cNvPr id="395" name="Google Shape;395;p55"/>
          <p:cNvSpPr txBox="1">
            <a:spLocks noGrp="1"/>
          </p:cNvSpPr>
          <p:nvPr>
            <p:ph type="title"/>
          </p:nvPr>
        </p:nvSpPr>
        <p:spPr>
          <a:xfrm>
            <a:off x="489857" y="448210"/>
            <a:ext cx="8167800" cy="369300"/>
          </a:xfrm>
          <a:prstGeom prst="rect">
            <a:avLst/>
          </a:prstGeom>
          <a:noFill/>
          <a:ln>
            <a:noFill/>
          </a:ln>
        </p:spPr>
        <p:txBody>
          <a:bodyPr spcFirstLastPara="1" wrap="square" lIns="68575" tIns="34275" rIns="68575" bIns="0" anchor="t" anchorCtr="0">
            <a:noAutofit/>
          </a:bodyPr>
          <a:lstStyle>
            <a:lvl1pPr lvl="0" algn="ctr">
              <a:lnSpc>
                <a:spcPct val="90000"/>
              </a:lnSpc>
              <a:spcBef>
                <a:spcPts val="0"/>
              </a:spcBef>
              <a:spcAft>
                <a:spcPts val="0"/>
              </a:spcAft>
              <a:buClr>
                <a:srgbClr val="083958"/>
              </a:buClr>
              <a:buSzPts val="2700"/>
              <a:buFont typeface="Arial"/>
              <a:buNone/>
              <a:defRPr sz="27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6" name="Google Shape;396;p55"/>
          <p:cNvSpPr txBox="1">
            <a:spLocks noGrp="1"/>
          </p:cNvSpPr>
          <p:nvPr>
            <p:ph type="body" idx="1"/>
          </p:nvPr>
        </p:nvSpPr>
        <p:spPr>
          <a:xfrm>
            <a:off x="489857" y="788929"/>
            <a:ext cx="8168400" cy="309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17AAB"/>
              </a:buClr>
              <a:buSzPts val="1700"/>
              <a:buNone/>
              <a:defRPr sz="1700" b="1" i="0">
                <a:solidFill>
                  <a:srgbClr val="117AAB"/>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7" name="Google Shape;397;p55"/>
          <p:cNvSpPr/>
          <p:nvPr/>
        </p:nvSpPr>
        <p:spPr>
          <a:xfrm>
            <a:off x="951820" y="1223779"/>
            <a:ext cx="744000" cy="744000"/>
          </a:xfrm>
          <a:prstGeom prst="ellipse">
            <a:avLst/>
          </a:prstGeom>
          <a:solidFill>
            <a:srgbClr val="EF907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8" name="Google Shape;398;p55"/>
          <p:cNvSpPr/>
          <p:nvPr/>
        </p:nvSpPr>
        <p:spPr>
          <a:xfrm rot="10800000">
            <a:off x="2571118" y="1223777"/>
            <a:ext cx="744000" cy="744000"/>
          </a:xfrm>
          <a:prstGeom prst="ellipse">
            <a:avLst/>
          </a:prstGeom>
          <a:solidFill>
            <a:srgbClr val="9ACAE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9" name="Google Shape;399;p55"/>
          <p:cNvSpPr/>
          <p:nvPr/>
        </p:nvSpPr>
        <p:spPr>
          <a:xfrm>
            <a:off x="4190421" y="1223779"/>
            <a:ext cx="744000" cy="744000"/>
          </a:xfrm>
          <a:prstGeom prst="ellipse">
            <a:avLst/>
          </a:prstGeom>
          <a:solidFill>
            <a:srgbClr val="FFD36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0" name="Google Shape;400;p55"/>
          <p:cNvSpPr/>
          <p:nvPr/>
        </p:nvSpPr>
        <p:spPr>
          <a:xfrm rot="10800000">
            <a:off x="5809721" y="1223777"/>
            <a:ext cx="744000" cy="744000"/>
          </a:xfrm>
          <a:prstGeom prst="ellipse">
            <a:avLst/>
          </a:prstGeom>
          <a:solidFill>
            <a:srgbClr val="8AB79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1" name="Google Shape;401;p55"/>
          <p:cNvSpPr/>
          <p:nvPr/>
        </p:nvSpPr>
        <p:spPr>
          <a:xfrm>
            <a:off x="7425944" y="1223779"/>
            <a:ext cx="744000" cy="744000"/>
          </a:xfrm>
          <a:prstGeom prst="ellipse">
            <a:avLst/>
          </a:prstGeom>
          <a:solidFill>
            <a:srgbClr val="DCB9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2" name="Google Shape;402;p55"/>
          <p:cNvSpPr txBox="1">
            <a:spLocks noGrp="1"/>
          </p:cNvSpPr>
          <p:nvPr>
            <p:ph type="body" idx="2"/>
          </p:nvPr>
        </p:nvSpPr>
        <p:spPr>
          <a:xfrm>
            <a:off x="914537" y="1378746"/>
            <a:ext cx="820200" cy="4251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3" name="Google Shape;403;p55"/>
          <p:cNvSpPr txBox="1">
            <a:spLocks noGrp="1"/>
          </p:cNvSpPr>
          <p:nvPr>
            <p:ph type="body" idx="3"/>
          </p:nvPr>
        </p:nvSpPr>
        <p:spPr>
          <a:xfrm>
            <a:off x="2572375"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p55"/>
          <p:cNvSpPr txBox="1">
            <a:spLocks noGrp="1"/>
          </p:cNvSpPr>
          <p:nvPr>
            <p:ph type="body" idx="4"/>
          </p:nvPr>
        </p:nvSpPr>
        <p:spPr>
          <a:xfrm>
            <a:off x="4197628"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5" name="Google Shape;405;p55"/>
          <p:cNvSpPr txBox="1">
            <a:spLocks noGrp="1"/>
          </p:cNvSpPr>
          <p:nvPr>
            <p:ph type="body" idx="5"/>
          </p:nvPr>
        </p:nvSpPr>
        <p:spPr>
          <a:xfrm>
            <a:off x="5808788"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6" name="Google Shape;406;p55"/>
          <p:cNvSpPr txBox="1">
            <a:spLocks noGrp="1"/>
          </p:cNvSpPr>
          <p:nvPr>
            <p:ph type="body" idx="6"/>
          </p:nvPr>
        </p:nvSpPr>
        <p:spPr>
          <a:xfrm>
            <a:off x="7424645" y="1308401"/>
            <a:ext cx="745800" cy="5658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800"/>
              </a:spcBef>
              <a:spcAft>
                <a:spcPts val="0"/>
              </a:spcAft>
              <a:buClr>
                <a:srgbClr val="083958"/>
              </a:buClr>
              <a:buSzPts val="1900"/>
              <a:buNone/>
              <a:defRPr sz="1900" b="1" i="0">
                <a:latin typeface="Calibri"/>
                <a:ea typeface="Calibri"/>
                <a:cs typeface="Calibri"/>
                <a:sym typeface="Calibri"/>
              </a:defRPr>
            </a:lvl1pPr>
            <a:lvl2pPr marL="914400" lvl="1"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2pPr>
            <a:lvl3pPr marL="1371600" lvl="2"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3pPr>
            <a:lvl4pPr marL="1828800" lvl="3"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4pPr>
            <a:lvl5pPr marL="2286000" lvl="4" indent="-349250" algn="l">
              <a:lnSpc>
                <a:spcPct val="90000"/>
              </a:lnSpc>
              <a:spcBef>
                <a:spcPts val="400"/>
              </a:spcBef>
              <a:spcAft>
                <a:spcPts val="0"/>
              </a:spcAft>
              <a:buClr>
                <a:srgbClr val="083958"/>
              </a:buClr>
              <a:buSzPts val="1900"/>
              <a:buChar char="•"/>
              <a:defRPr sz="1900" b="1" i="0">
                <a:latin typeface="Calibri"/>
                <a:ea typeface="Calibri"/>
                <a:cs typeface="Calibri"/>
                <a:sym typeface="Calibri"/>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407" name="Google Shape;407;p55"/>
          <p:cNvGrpSpPr/>
          <p:nvPr/>
        </p:nvGrpSpPr>
        <p:grpSpPr>
          <a:xfrm>
            <a:off x="1323820" y="1098229"/>
            <a:ext cx="6477204" cy="3370311"/>
            <a:chOff x="1765093" y="726357"/>
            <a:chExt cx="8636272" cy="3216559"/>
          </a:xfrm>
        </p:grpSpPr>
        <p:cxnSp>
          <p:nvCxnSpPr>
            <p:cNvPr id="408" name="Google Shape;408;p55"/>
            <p:cNvCxnSpPr/>
            <p:nvPr/>
          </p:nvCxnSpPr>
          <p:spPr>
            <a:xfrm rot="10800000">
              <a:off x="1765093" y="1464503"/>
              <a:ext cx="0" cy="2468100"/>
            </a:xfrm>
            <a:prstGeom prst="straightConnector1">
              <a:avLst/>
            </a:prstGeom>
            <a:noFill/>
            <a:ln w="25400" cap="rnd" cmpd="sng">
              <a:solidFill>
                <a:srgbClr val="EF907B"/>
              </a:solidFill>
              <a:prstDash val="solid"/>
              <a:miter lim="800000"/>
              <a:headEnd type="none" w="sm" len="sm"/>
              <a:tailEnd type="none" w="sm" len="sm"/>
            </a:ln>
          </p:spPr>
        </p:cxnSp>
        <p:cxnSp>
          <p:nvCxnSpPr>
            <p:cNvPr id="409" name="Google Shape;409;p55"/>
            <p:cNvCxnSpPr>
              <a:endCxn id="396" idx="2"/>
            </p:cNvCxnSpPr>
            <p:nvPr/>
          </p:nvCxnSpPr>
          <p:spPr>
            <a:xfrm rot="10800000" flipH="1">
              <a:off x="6083143" y="726357"/>
              <a:ext cx="15600" cy="2468100"/>
            </a:xfrm>
            <a:prstGeom prst="straightConnector1">
              <a:avLst/>
            </a:prstGeom>
            <a:noFill/>
            <a:ln w="25400" cap="rnd" cmpd="sng">
              <a:solidFill>
                <a:srgbClr val="FFD36D"/>
              </a:solidFill>
              <a:prstDash val="solid"/>
              <a:miter lim="800000"/>
              <a:headEnd type="none" w="sm" len="sm"/>
              <a:tailEnd type="none" w="sm" len="sm"/>
            </a:ln>
          </p:spPr>
        </p:cxnSp>
        <p:cxnSp>
          <p:nvCxnSpPr>
            <p:cNvPr id="410" name="Google Shape;410;p55"/>
            <p:cNvCxnSpPr/>
            <p:nvPr/>
          </p:nvCxnSpPr>
          <p:spPr>
            <a:xfrm rot="10800000">
              <a:off x="3924162" y="1464316"/>
              <a:ext cx="0" cy="2478600"/>
            </a:xfrm>
            <a:prstGeom prst="straightConnector1">
              <a:avLst/>
            </a:prstGeom>
            <a:noFill/>
            <a:ln w="25400" cap="rnd" cmpd="sng">
              <a:solidFill>
                <a:srgbClr val="9ACAEC"/>
              </a:solidFill>
              <a:prstDash val="solid"/>
              <a:miter lim="800000"/>
              <a:headEnd type="none" w="sm" len="sm"/>
              <a:tailEnd type="none" w="sm" len="sm"/>
            </a:ln>
          </p:spPr>
        </p:cxnSp>
        <p:cxnSp>
          <p:nvCxnSpPr>
            <p:cNvPr id="411" name="Google Shape;411;p55"/>
            <p:cNvCxnSpPr/>
            <p:nvPr/>
          </p:nvCxnSpPr>
          <p:spPr>
            <a:xfrm rot="10800000">
              <a:off x="8242298" y="1464316"/>
              <a:ext cx="0" cy="2478600"/>
            </a:xfrm>
            <a:prstGeom prst="straightConnector1">
              <a:avLst/>
            </a:prstGeom>
            <a:noFill/>
            <a:ln w="25400" cap="rnd" cmpd="sng">
              <a:solidFill>
                <a:srgbClr val="8AB791"/>
              </a:solidFill>
              <a:prstDash val="solid"/>
              <a:miter lim="800000"/>
              <a:headEnd type="none" w="sm" len="sm"/>
              <a:tailEnd type="none" w="sm" len="sm"/>
            </a:ln>
          </p:spPr>
        </p:cxnSp>
        <p:cxnSp>
          <p:nvCxnSpPr>
            <p:cNvPr id="412" name="Google Shape;412;p55"/>
            <p:cNvCxnSpPr/>
            <p:nvPr/>
          </p:nvCxnSpPr>
          <p:spPr>
            <a:xfrm rot="10800000">
              <a:off x="10401365" y="1464503"/>
              <a:ext cx="0" cy="2468100"/>
            </a:xfrm>
            <a:prstGeom prst="straightConnector1">
              <a:avLst/>
            </a:prstGeom>
            <a:noFill/>
            <a:ln w="25400" cap="rnd" cmpd="sng">
              <a:solidFill>
                <a:srgbClr val="DCB9E1"/>
              </a:solidFill>
              <a:prstDash val="solid"/>
              <a:miter lim="800000"/>
              <a:headEnd type="none" w="sm" len="sm"/>
              <a:tailEnd type="none" w="sm" len="sm"/>
            </a:ln>
          </p:spPr>
        </p:cxnSp>
      </p:grpSp>
      <p:sp>
        <p:nvSpPr>
          <p:cNvPr id="413" name="Google Shape;413;p55"/>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Slide" type="title">
  <p:cSld name="TITLE">
    <p:spTree>
      <p:nvGrpSpPr>
        <p:cNvPr id="1" name="Shape 414"/>
        <p:cNvGrpSpPr/>
        <p:nvPr/>
      </p:nvGrpSpPr>
      <p:grpSpPr>
        <a:xfrm>
          <a:off x="0" y="0"/>
          <a:ext cx="0" cy="0"/>
          <a:chOff x="0" y="0"/>
          <a:chExt cx="0" cy="0"/>
        </a:xfrm>
      </p:grpSpPr>
      <p:sp>
        <p:nvSpPr>
          <p:cNvPr id="415" name="Google Shape;415;p56"/>
          <p:cNvSpPr txBox="1">
            <a:spLocks noGrp="1"/>
          </p:cNvSpPr>
          <p:nvPr>
            <p:ph type="ctrTitle"/>
          </p:nvPr>
        </p:nvSpPr>
        <p:spPr>
          <a:xfrm>
            <a:off x="1143000" y="795133"/>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083958"/>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6" name="Google Shape;416;p5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83958"/>
              </a:buClr>
              <a:buSzPts val="1800"/>
              <a:buNone/>
              <a:defRPr sz="1800"/>
            </a:lvl1pPr>
            <a:lvl2pPr lvl="1" algn="ctr">
              <a:lnSpc>
                <a:spcPct val="90000"/>
              </a:lnSpc>
              <a:spcBef>
                <a:spcPts val="400"/>
              </a:spcBef>
              <a:spcAft>
                <a:spcPts val="0"/>
              </a:spcAft>
              <a:buClr>
                <a:srgbClr val="083958"/>
              </a:buClr>
              <a:buSzPts val="1500"/>
              <a:buNone/>
              <a:defRPr sz="1500"/>
            </a:lvl2pPr>
            <a:lvl3pPr lvl="2" algn="ctr">
              <a:lnSpc>
                <a:spcPct val="90000"/>
              </a:lnSpc>
              <a:spcBef>
                <a:spcPts val="400"/>
              </a:spcBef>
              <a:spcAft>
                <a:spcPts val="0"/>
              </a:spcAft>
              <a:buClr>
                <a:srgbClr val="083958"/>
              </a:buClr>
              <a:buSzPts val="1400"/>
              <a:buNone/>
              <a:defRPr sz="1400"/>
            </a:lvl3pPr>
            <a:lvl4pPr lvl="3" algn="ctr">
              <a:lnSpc>
                <a:spcPct val="90000"/>
              </a:lnSpc>
              <a:spcBef>
                <a:spcPts val="400"/>
              </a:spcBef>
              <a:spcAft>
                <a:spcPts val="0"/>
              </a:spcAft>
              <a:buClr>
                <a:srgbClr val="083958"/>
              </a:buClr>
              <a:buSzPts val="1200"/>
              <a:buNone/>
              <a:defRPr sz="1200"/>
            </a:lvl4pPr>
            <a:lvl5pPr lvl="4" algn="ctr">
              <a:lnSpc>
                <a:spcPct val="90000"/>
              </a:lnSpc>
              <a:spcBef>
                <a:spcPts val="400"/>
              </a:spcBef>
              <a:spcAft>
                <a:spcPts val="0"/>
              </a:spcAft>
              <a:buClr>
                <a:srgbClr val="083958"/>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17" name="Google Shape;417;p56"/>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yellow text border Section Header">
  <p:cSld name="yellow text border Section Header">
    <p:spTree>
      <p:nvGrpSpPr>
        <p:cNvPr id="1" name="Shape 418"/>
        <p:cNvGrpSpPr/>
        <p:nvPr/>
      </p:nvGrpSpPr>
      <p:grpSpPr>
        <a:xfrm>
          <a:off x="0" y="0"/>
          <a:ext cx="0" cy="0"/>
          <a:chOff x="0" y="0"/>
          <a:chExt cx="0" cy="0"/>
        </a:xfrm>
      </p:grpSpPr>
      <p:pic>
        <p:nvPicPr>
          <p:cNvPr id="419" name="Google Shape;419;p57"/>
          <p:cNvPicPr preferRelativeResize="0"/>
          <p:nvPr/>
        </p:nvPicPr>
        <p:blipFill rotWithShape="1">
          <a:blip r:embed="rId2">
            <a:alphaModFix/>
          </a:blip>
          <a:srcRect/>
          <a:stretch/>
        </p:blipFill>
        <p:spPr>
          <a:xfrm>
            <a:off x="0" y="0"/>
            <a:ext cx="9143998" cy="4623372"/>
          </a:xfrm>
          <a:prstGeom prst="rect">
            <a:avLst/>
          </a:prstGeom>
          <a:noFill/>
          <a:ln>
            <a:noFill/>
          </a:ln>
        </p:spPr>
      </p:pic>
      <p:sp>
        <p:nvSpPr>
          <p:cNvPr id="420" name="Google Shape;420;p57"/>
          <p:cNvSpPr txBox="1"/>
          <p:nvPr/>
        </p:nvSpPr>
        <p:spPr>
          <a:xfrm>
            <a:off x="573329" y="505220"/>
            <a:ext cx="8230200" cy="665100"/>
          </a:xfrm>
          <a:prstGeom prst="rect">
            <a:avLst/>
          </a:prstGeom>
          <a:noFill/>
          <a:ln>
            <a:noFill/>
          </a:ln>
        </p:spPr>
        <p:txBody>
          <a:bodyPr spcFirstLastPara="1" wrap="square" lIns="0" tIns="0" rIns="0" bIns="0" anchor="b" anchorCtr="0">
            <a:normAutofit/>
          </a:bodyPr>
          <a:lstStyle/>
          <a:p>
            <a:pPr marL="0" marR="0" lvl="0" indent="0" algn="l" rtl="0">
              <a:lnSpc>
                <a:spcPct val="97083"/>
              </a:lnSpc>
              <a:spcBef>
                <a:spcPts val="0"/>
              </a:spcBef>
              <a:spcAft>
                <a:spcPts val="0"/>
              </a:spcAft>
              <a:buClr>
                <a:srgbClr val="083958"/>
              </a:buClr>
              <a:buSzPts val="3600"/>
              <a:buFont typeface="Arial"/>
              <a:buNone/>
            </a:pPr>
            <a:r>
              <a:rPr lang="en" sz="3600" b="1" i="0" u="none" strike="noStrike" cap="none">
                <a:solidFill>
                  <a:srgbClr val="083958"/>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sp>
        <p:nvSpPr>
          <p:cNvPr id="421" name="Google Shape;421;p57"/>
          <p:cNvSpPr txBox="1">
            <a:spLocks noGrp="1"/>
          </p:cNvSpPr>
          <p:nvPr>
            <p:ph type="body" idx="1"/>
          </p:nvPr>
        </p:nvSpPr>
        <p:spPr>
          <a:xfrm>
            <a:off x="931793" y="1356691"/>
            <a:ext cx="6998400" cy="2487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a:solidFill>
                  <a:srgbClr val="083958"/>
                </a:solidFill>
              </a:defRPr>
            </a:lvl1pPr>
            <a:lvl2pPr marL="914400" lvl="1" indent="-228600" algn="l">
              <a:lnSpc>
                <a:spcPct val="90000"/>
              </a:lnSpc>
              <a:spcBef>
                <a:spcPts val="400"/>
              </a:spcBef>
              <a:spcAft>
                <a:spcPts val="0"/>
              </a:spcAft>
              <a:buClr>
                <a:schemeClr val="lt1"/>
              </a:buClr>
              <a:buSzPts val="2400"/>
              <a:buNone/>
              <a:defRPr>
                <a:solidFill>
                  <a:schemeClr val="lt1"/>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2" name="Google Shape;422;p57"/>
          <p:cNvSpPr txBox="1"/>
          <p:nvPr/>
        </p:nvSpPr>
        <p:spPr>
          <a:xfrm>
            <a:off x="7086600" y="4809729"/>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423" name="Google Shape;423;p5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ull yellow">
  <p:cSld name="full yellow">
    <p:spTree>
      <p:nvGrpSpPr>
        <p:cNvPr id="1" name="Shape 424"/>
        <p:cNvGrpSpPr/>
        <p:nvPr/>
      </p:nvGrpSpPr>
      <p:grpSpPr>
        <a:xfrm>
          <a:off x="0" y="0"/>
          <a:ext cx="0" cy="0"/>
          <a:chOff x="0" y="0"/>
          <a:chExt cx="0" cy="0"/>
        </a:xfrm>
      </p:grpSpPr>
      <p:pic>
        <p:nvPicPr>
          <p:cNvPr id="425" name="Google Shape;425;p58"/>
          <p:cNvPicPr preferRelativeResize="0"/>
          <p:nvPr/>
        </p:nvPicPr>
        <p:blipFill rotWithShape="1">
          <a:blip r:embed="rId2">
            <a:alphaModFix/>
          </a:blip>
          <a:srcRect/>
          <a:stretch/>
        </p:blipFill>
        <p:spPr>
          <a:xfrm>
            <a:off x="0" y="-1"/>
            <a:ext cx="9144000" cy="5143502"/>
          </a:xfrm>
          <a:prstGeom prst="rect">
            <a:avLst/>
          </a:prstGeom>
          <a:noFill/>
          <a:ln>
            <a:noFill/>
          </a:ln>
        </p:spPr>
      </p:pic>
      <p:sp>
        <p:nvSpPr>
          <p:cNvPr id="426" name="Google Shape;426;p58"/>
          <p:cNvSpPr txBox="1">
            <a:spLocks noGrp="1"/>
          </p:cNvSpPr>
          <p:nvPr>
            <p:ph type="body" idx="1"/>
          </p:nvPr>
        </p:nvSpPr>
        <p:spPr>
          <a:xfrm>
            <a:off x="1158469" y="660021"/>
            <a:ext cx="6826800" cy="34173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Calibri"/>
                <a:ea typeface="Calibri"/>
                <a:cs typeface="Calibri"/>
                <a:sym typeface="Calibri"/>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427" name="Google Shape;427;p58"/>
          <p:cNvCxnSpPr/>
          <p:nvPr/>
        </p:nvCxnSpPr>
        <p:spPr>
          <a:xfrm>
            <a:off x="486340" y="4626440"/>
            <a:ext cx="8171400" cy="0"/>
          </a:xfrm>
          <a:prstGeom prst="straightConnector1">
            <a:avLst/>
          </a:prstGeom>
          <a:noFill/>
          <a:ln w="12700" cap="flat" cmpd="sng">
            <a:solidFill>
              <a:srgbClr val="E68973"/>
            </a:solidFill>
            <a:prstDash val="solid"/>
            <a:miter lim="800000"/>
            <a:headEnd type="none" w="sm" len="sm"/>
            <a:tailEnd type="none" w="sm" len="sm"/>
          </a:ln>
        </p:spPr>
      </p:cxnSp>
      <p:sp>
        <p:nvSpPr>
          <p:cNvPr id="428" name="Google Shape;428;p58"/>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29" name="Google Shape;429;p58"/>
          <p:cNvPicPr preferRelativeResize="0"/>
          <p:nvPr/>
        </p:nvPicPr>
        <p:blipFill rotWithShape="1">
          <a:blip r:embed="rId3">
            <a:alphaModFix/>
          </a:blip>
          <a:srcRect/>
          <a:stretch/>
        </p:blipFill>
        <p:spPr>
          <a:xfrm>
            <a:off x="251018" y="4745945"/>
            <a:ext cx="1621478" cy="27805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430"/>
        <p:cNvGrpSpPr/>
        <p:nvPr/>
      </p:nvGrpSpPr>
      <p:grpSpPr>
        <a:xfrm>
          <a:off x="0" y="0"/>
          <a:ext cx="0" cy="0"/>
          <a:chOff x="0" y="0"/>
          <a:chExt cx="0" cy="0"/>
        </a:xfrm>
      </p:grpSpPr>
      <p:pic>
        <p:nvPicPr>
          <p:cNvPr id="431" name="Google Shape;431;p59"/>
          <p:cNvPicPr preferRelativeResize="0"/>
          <p:nvPr/>
        </p:nvPicPr>
        <p:blipFill rotWithShape="1">
          <a:blip r:embed="rId2">
            <a:alphaModFix/>
          </a:blip>
          <a:srcRect/>
          <a:stretch/>
        </p:blipFill>
        <p:spPr>
          <a:xfrm>
            <a:off x="0" y="-102477"/>
            <a:ext cx="9144000" cy="5143502"/>
          </a:xfrm>
          <a:prstGeom prst="rect">
            <a:avLst/>
          </a:prstGeom>
          <a:noFill/>
          <a:ln>
            <a:noFill/>
          </a:ln>
        </p:spPr>
      </p:pic>
      <p:sp>
        <p:nvSpPr>
          <p:cNvPr id="432" name="Google Shape;432;p59"/>
          <p:cNvSpPr txBox="1">
            <a:spLocks noGrp="1"/>
          </p:cNvSpPr>
          <p:nvPr>
            <p:ph type="body" idx="1"/>
          </p:nvPr>
        </p:nvSpPr>
        <p:spPr>
          <a:xfrm>
            <a:off x="1158469" y="768302"/>
            <a:ext cx="6826800" cy="34173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59"/>
          <p:cNvSpPr txBox="1">
            <a:spLocks noGrp="1"/>
          </p:cNvSpPr>
          <p:nvPr>
            <p:ph type="sldNum" idx="12"/>
          </p:nvPr>
        </p:nvSpPr>
        <p:spPr>
          <a:xfrm>
            <a:off x="6457950" y="459581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434"/>
        <p:cNvGrpSpPr/>
        <p:nvPr/>
      </p:nvGrpSpPr>
      <p:grpSpPr>
        <a:xfrm>
          <a:off x="0" y="0"/>
          <a:ext cx="0" cy="0"/>
          <a:chOff x="0" y="0"/>
          <a:chExt cx="0" cy="0"/>
        </a:xfrm>
      </p:grpSpPr>
      <p:sp>
        <p:nvSpPr>
          <p:cNvPr id="435" name="Google Shape;435;p60"/>
          <p:cNvSpPr txBox="1"/>
          <p:nvPr/>
        </p:nvSpPr>
        <p:spPr>
          <a:xfrm>
            <a:off x="422824" y="1518934"/>
            <a:ext cx="3429000" cy="29586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lt1"/>
              </a:buClr>
              <a:buSzPts val="4500"/>
              <a:buFont typeface="Arial"/>
              <a:buNone/>
            </a:pPr>
            <a:r>
              <a:rPr lang="en" sz="4500" b="1" i="0" u="none" strike="noStrike" cap="none">
                <a:solidFill>
                  <a:schemeClr val="lt1"/>
                </a:solidFill>
                <a:latin typeface="Arial"/>
                <a:ea typeface="Arial"/>
                <a:cs typeface="Arial"/>
                <a:sym typeface="Arial"/>
              </a:rPr>
              <a:t>Click to edit Master title style</a:t>
            </a:r>
            <a:endParaRPr sz="1100" b="0" i="0" u="none" strike="noStrike" cap="none">
              <a:solidFill>
                <a:srgbClr val="000000"/>
              </a:solidFill>
              <a:latin typeface="Arial"/>
              <a:ea typeface="Arial"/>
              <a:cs typeface="Arial"/>
              <a:sym typeface="Arial"/>
            </a:endParaRPr>
          </a:p>
        </p:txBody>
      </p:sp>
      <p:pic>
        <p:nvPicPr>
          <p:cNvPr id="436" name="Google Shape;436;p60"/>
          <p:cNvPicPr preferRelativeResize="0"/>
          <p:nvPr/>
        </p:nvPicPr>
        <p:blipFill rotWithShape="1">
          <a:blip r:embed="rId2">
            <a:alphaModFix/>
          </a:blip>
          <a:srcRect/>
          <a:stretch/>
        </p:blipFill>
        <p:spPr>
          <a:xfrm>
            <a:off x="-31531" y="-175051"/>
            <a:ext cx="4950619" cy="5143499"/>
          </a:xfrm>
          <a:prstGeom prst="rect">
            <a:avLst/>
          </a:prstGeom>
          <a:noFill/>
          <a:ln>
            <a:noFill/>
          </a:ln>
        </p:spPr>
      </p:pic>
      <p:sp>
        <p:nvSpPr>
          <p:cNvPr id="437" name="Google Shape;437;p60"/>
          <p:cNvSpPr>
            <a:spLocks noGrp="1"/>
          </p:cNvSpPr>
          <p:nvPr>
            <p:ph type="pic" idx="2"/>
          </p:nvPr>
        </p:nvSpPr>
        <p:spPr>
          <a:xfrm>
            <a:off x="3569653" y="0"/>
            <a:ext cx="5574300" cy="5143500"/>
          </a:xfrm>
          <a:prstGeom prst="rect">
            <a:avLst/>
          </a:prstGeom>
          <a:solidFill>
            <a:srgbClr val="D0CECE"/>
          </a:solidFill>
          <a:ln>
            <a:noFill/>
          </a:ln>
        </p:spPr>
      </p:sp>
      <p:pic>
        <p:nvPicPr>
          <p:cNvPr id="438" name="Google Shape;438;p60"/>
          <p:cNvPicPr preferRelativeResize="0"/>
          <p:nvPr/>
        </p:nvPicPr>
        <p:blipFill rotWithShape="1">
          <a:blip r:embed="rId3">
            <a:alphaModFix/>
          </a:blip>
          <a:srcRect/>
          <a:stretch/>
        </p:blipFill>
        <p:spPr>
          <a:xfrm>
            <a:off x="498786" y="512228"/>
            <a:ext cx="3353040" cy="574980"/>
          </a:xfrm>
          <a:prstGeom prst="rect">
            <a:avLst/>
          </a:prstGeom>
          <a:noFill/>
          <a:ln>
            <a:noFill/>
          </a:ln>
        </p:spPr>
      </p:pic>
      <p:sp>
        <p:nvSpPr>
          <p:cNvPr id="439" name="Google Shape;439;p60"/>
          <p:cNvSpPr txBox="1"/>
          <p:nvPr/>
        </p:nvSpPr>
        <p:spPr>
          <a:xfrm>
            <a:off x="6992786" y="4797080"/>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440" name="Google Shape;440;p6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1"/>
        <p:cNvGrpSpPr/>
        <p:nvPr/>
      </p:nvGrpSpPr>
      <p:grpSpPr>
        <a:xfrm>
          <a:off x="0" y="0"/>
          <a:ext cx="0" cy="0"/>
          <a:chOff x="0" y="0"/>
          <a:chExt cx="0" cy="0"/>
        </a:xfrm>
      </p:grpSpPr>
      <p:pic>
        <p:nvPicPr>
          <p:cNvPr id="442" name="Google Shape;442;p61"/>
          <p:cNvPicPr preferRelativeResize="0"/>
          <p:nvPr/>
        </p:nvPicPr>
        <p:blipFill rotWithShape="1">
          <a:blip r:embed="rId2">
            <a:alphaModFix/>
          </a:blip>
          <a:srcRect/>
          <a:stretch/>
        </p:blipFill>
        <p:spPr>
          <a:xfrm>
            <a:off x="0" y="0"/>
            <a:ext cx="5553076" cy="5143499"/>
          </a:xfrm>
          <a:prstGeom prst="rect">
            <a:avLst/>
          </a:prstGeom>
          <a:noFill/>
          <a:ln>
            <a:noFill/>
          </a:ln>
        </p:spPr>
      </p:pic>
      <p:sp>
        <p:nvSpPr>
          <p:cNvPr id="443" name="Google Shape;443;p61"/>
          <p:cNvSpPr txBox="1">
            <a:spLocks noGrp="1"/>
          </p:cNvSpPr>
          <p:nvPr>
            <p:ph type="ctrTitle"/>
          </p:nvPr>
        </p:nvSpPr>
        <p:spPr>
          <a:xfrm>
            <a:off x="898836" y="1091492"/>
            <a:ext cx="3634800" cy="1655400"/>
          </a:xfrm>
          <a:prstGeom prst="rect">
            <a:avLst/>
          </a:prstGeom>
          <a:noFill/>
          <a:ln>
            <a:noFill/>
          </a:ln>
        </p:spPr>
        <p:txBody>
          <a:bodyPr spcFirstLastPara="1" wrap="square" lIns="68575" tIns="34275" rIns="68575" bIns="34275" anchor="b" anchorCtr="0">
            <a:normAutofit/>
          </a:bodyPr>
          <a:lstStyle>
            <a:lvl1pPr lvl="0" algn="ctr">
              <a:lnSpc>
                <a:spcPct val="97083"/>
              </a:lnSpc>
              <a:spcBef>
                <a:spcPts val="0"/>
              </a:spcBef>
              <a:spcAft>
                <a:spcPts val="0"/>
              </a:spcAft>
              <a:buClr>
                <a:srgbClr val="083958"/>
              </a:buClr>
              <a:buSzPts val="3600"/>
              <a:buFont typeface="Arial"/>
              <a:buNone/>
              <a:defRPr sz="3600">
                <a:solidFill>
                  <a:srgbClr val="08395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4" name="Google Shape;444;p61"/>
          <p:cNvSpPr txBox="1">
            <a:spLocks noGrp="1"/>
          </p:cNvSpPr>
          <p:nvPr>
            <p:ph type="subTitle" idx="1"/>
          </p:nvPr>
        </p:nvSpPr>
        <p:spPr>
          <a:xfrm>
            <a:off x="898836" y="2845031"/>
            <a:ext cx="3634800" cy="695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rgbClr val="083958"/>
              </a:buClr>
              <a:buSzPts val="1800"/>
              <a:buNone/>
              <a:defRPr sz="1800" b="0">
                <a:solidFill>
                  <a:srgbClr val="083958"/>
                </a:solidFill>
              </a:defRPr>
            </a:lvl1pPr>
            <a:lvl2pPr lvl="1" algn="ctr">
              <a:lnSpc>
                <a:spcPct val="90000"/>
              </a:lnSpc>
              <a:spcBef>
                <a:spcPts val="400"/>
              </a:spcBef>
              <a:spcAft>
                <a:spcPts val="0"/>
              </a:spcAft>
              <a:buClr>
                <a:srgbClr val="083958"/>
              </a:buClr>
              <a:buSzPts val="1500"/>
              <a:buNone/>
              <a:defRPr sz="1500"/>
            </a:lvl2pPr>
            <a:lvl3pPr lvl="2" algn="ctr">
              <a:lnSpc>
                <a:spcPct val="90000"/>
              </a:lnSpc>
              <a:spcBef>
                <a:spcPts val="400"/>
              </a:spcBef>
              <a:spcAft>
                <a:spcPts val="0"/>
              </a:spcAft>
              <a:buClr>
                <a:srgbClr val="083958"/>
              </a:buClr>
              <a:buSzPts val="1400"/>
              <a:buNone/>
              <a:defRPr sz="1400"/>
            </a:lvl3pPr>
            <a:lvl4pPr lvl="3" algn="ctr">
              <a:lnSpc>
                <a:spcPct val="90000"/>
              </a:lnSpc>
              <a:spcBef>
                <a:spcPts val="400"/>
              </a:spcBef>
              <a:spcAft>
                <a:spcPts val="0"/>
              </a:spcAft>
              <a:buClr>
                <a:srgbClr val="083958"/>
              </a:buClr>
              <a:buSzPts val="1200"/>
              <a:buNone/>
              <a:defRPr sz="1200"/>
            </a:lvl4pPr>
            <a:lvl5pPr lvl="4" algn="ctr">
              <a:lnSpc>
                <a:spcPct val="90000"/>
              </a:lnSpc>
              <a:spcBef>
                <a:spcPts val="400"/>
              </a:spcBef>
              <a:spcAft>
                <a:spcPts val="0"/>
              </a:spcAft>
              <a:buClr>
                <a:srgbClr val="083958"/>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45" name="Google Shape;445;p61"/>
          <p:cNvSpPr>
            <a:spLocks noGrp="1"/>
          </p:cNvSpPr>
          <p:nvPr>
            <p:ph type="pic" idx="2"/>
          </p:nvPr>
        </p:nvSpPr>
        <p:spPr>
          <a:xfrm>
            <a:off x="4611054" y="0"/>
            <a:ext cx="4533000" cy="5143500"/>
          </a:xfrm>
          <a:prstGeom prst="rect">
            <a:avLst/>
          </a:prstGeom>
          <a:solidFill>
            <a:srgbClr val="D0CECE"/>
          </a:solidFill>
          <a:ln>
            <a:noFill/>
          </a:ln>
        </p:spPr>
      </p:sp>
      <p:sp>
        <p:nvSpPr>
          <p:cNvPr id="446" name="Google Shape;446;p61"/>
          <p:cNvSpPr txBox="1"/>
          <p:nvPr/>
        </p:nvSpPr>
        <p:spPr>
          <a:xfrm>
            <a:off x="7024482" y="4804534"/>
            <a:ext cx="20574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83958"/>
                </a:solidFill>
                <a:latin typeface="Arial"/>
                <a:ea typeface="Arial"/>
                <a:cs typeface="Arial"/>
                <a:sym typeface="Arial"/>
              </a:rPr>
              <a:t>‹#›</a:t>
            </a:fld>
            <a:endParaRPr sz="1800" b="0" i="0" u="none" strike="noStrike" cap="none">
              <a:solidFill>
                <a:srgbClr val="083958"/>
              </a:solidFill>
              <a:latin typeface="Arial"/>
              <a:ea typeface="Arial"/>
              <a:cs typeface="Arial"/>
              <a:sym typeface="Arial"/>
            </a:endParaRPr>
          </a:p>
        </p:txBody>
      </p:sp>
      <p:sp>
        <p:nvSpPr>
          <p:cNvPr id="447" name="Google Shape;447;p6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8"/>
        <p:cNvGrpSpPr/>
        <p:nvPr/>
      </p:nvGrpSpPr>
      <p:grpSpPr>
        <a:xfrm>
          <a:off x="0" y="0"/>
          <a:ext cx="0" cy="0"/>
          <a:chOff x="0" y="0"/>
          <a:chExt cx="0" cy="0"/>
        </a:xfrm>
      </p:grpSpPr>
      <p:pic>
        <p:nvPicPr>
          <p:cNvPr id="449" name="Google Shape;449;p62"/>
          <p:cNvPicPr preferRelativeResize="0"/>
          <p:nvPr/>
        </p:nvPicPr>
        <p:blipFill rotWithShape="1">
          <a:blip r:embed="rId2">
            <a:alphaModFix/>
          </a:blip>
          <a:srcRect/>
          <a:stretch/>
        </p:blipFill>
        <p:spPr>
          <a:xfrm>
            <a:off x="0" y="0"/>
            <a:ext cx="5553076" cy="5143499"/>
          </a:xfrm>
          <a:prstGeom prst="rect">
            <a:avLst/>
          </a:prstGeom>
          <a:noFill/>
          <a:ln>
            <a:noFill/>
          </a:ln>
        </p:spPr>
      </p:pic>
      <p:sp>
        <p:nvSpPr>
          <p:cNvPr id="450" name="Google Shape;450;p62"/>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1" name="Google Shape;451;p62"/>
          <p:cNvSpPr txBox="1">
            <a:spLocks noGrp="1"/>
          </p:cNvSpPr>
          <p:nvPr>
            <p:ph type="body" idx="1"/>
          </p:nvPr>
        </p:nvSpPr>
        <p:spPr>
          <a:xfrm>
            <a:off x="1158469" y="1774135"/>
            <a:ext cx="6826800" cy="2411700"/>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rgbClr val="083958"/>
              </a:buClr>
              <a:buSzPts val="2400"/>
              <a:buNone/>
              <a:defRPr sz="2400" b="1" i="0">
                <a:solidFill>
                  <a:srgbClr val="083958"/>
                </a:solidFill>
                <a:latin typeface="Arial"/>
                <a:ea typeface="Arial"/>
                <a:cs typeface="Arial"/>
                <a:sym typeface="Arial"/>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2" name="Google Shape;452;p62"/>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yellow left">
  <p:cSld name="Title Slide yellow left">
    <p:spTree>
      <p:nvGrpSpPr>
        <p:cNvPr id="1" name="Shape 453"/>
        <p:cNvGrpSpPr/>
        <p:nvPr/>
      </p:nvGrpSpPr>
      <p:grpSpPr>
        <a:xfrm>
          <a:off x="0" y="0"/>
          <a:ext cx="0" cy="0"/>
          <a:chOff x="0" y="0"/>
          <a:chExt cx="0" cy="0"/>
        </a:xfrm>
      </p:grpSpPr>
      <p:sp>
        <p:nvSpPr>
          <p:cNvPr id="454" name="Google Shape;454;p63"/>
          <p:cNvSpPr txBox="1">
            <a:spLocks noGrp="1"/>
          </p:cNvSpPr>
          <p:nvPr>
            <p:ph type="ctrTitle"/>
          </p:nvPr>
        </p:nvSpPr>
        <p:spPr>
          <a:xfrm>
            <a:off x="667941" y="614679"/>
            <a:ext cx="7680900" cy="560400"/>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455" name="Google Shape;455;p63"/>
          <p:cNvGrpSpPr/>
          <p:nvPr/>
        </p:nvGrpSpPr>
        <p:grpSpPr>
          <a:xfrm>
            <a:off x="0" y="0"/>
            <a:ext cx="8663702" cy="5149929"/>
            <a:chOff x="0" y="0"/>
            <a:chExt cx="7277" cy="4325"/>
          </a:xfrm>
        </p:grpSpPr>
        <p:sp>
          <p:nvSpPr>
            <p:cNvPr id="456" name="Google Shape;456;p63"/>
            <p:cNvSpPr/>
            <p:nvPr/>
          </p:nvSpPr>
          <p:spPr>
            <a:xfrm>
              <a:off x="0" y="0"/>
              <a:ext cx="4200" cy="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57" name="Google Shape;457;p63"/>
            <p:cNvSpPr/>
            <p:nvPr/>
          </p:nvSpPr>
          <p:spPr>
            <a:xfrm>
              <a:off x="0" y="0"/>
              <a:ext cx="3003" cy="4319"/>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58" name="Google Shape;458;p63"/>
            <p:cNvSpPr/>
            <p:nvPr/>
          </p:nvSpPr>
          <p:spPr>
            <a:xfrm>
              <a:off x="0" y="3659"/>
              <a:ext cx="647" cy="665"/>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59" name="Google Shape;459;p63"/>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0" name="Google Shape;460;p63"/>
            <p:cNvSpPr/>
            <p:nvPr/>
          </p:nvSpPr>
          <p:spPr>
            <a:xfrm>
              <a:off x="241" y="3229"/>
              <a:ext cx="7036" cy="864"/>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63"/>
            <p:cNvSpPr/>
            <p:nvPr/>
          </p:nvSpPr>
          <p:spPr>
            <a:xfrm>
              <a:off x="2371" y="3975"/>
              <a:ext cx="868" cy="350"/>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2" name="Google Shape;462;p63"/>
            <p:cNvSpPr/>
            <p:nvPr/>
          </p:nvSpPr>
          <p:spPr>
            <a:xfrm>
              <a:off x="0" y="987"/>
              <a:ext cx="320" cy="545"/>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pic>
        <p:nvPicPr>
          <p:cNvPr id="463" name="Google Shape;463;p63"/>
          <p:cNvPicPr preferRelativeResize="0"/>
          <p:nvPr/>
        </p:nvPicPr>
        <p:blipFill rotWithShape="1">
          <a:blip r:embed="rId2">
            <a:alphaModFix/>
          </a:blip>
          <a:srcRect/>
          <a:stretch/>
        </p:blipFill>
        <p:spPr>
          <a:xfrm>
            <a:off x="2822972" y="4001177"/>
            <a:ext cx="3353040" cy="574980"/>
          </a:xfrm>
          <a:prstGeom prst="rect">
            <a:avLst/>
          </a:prstGeom>
          <a:noFill/>
          <a:ln>
            <a:noFill/>
          </a:ln>
        </p:spPr>
      </p:pic>
      <p:sp>
        <p:nvSpPr>
          <p:cNvPr id="464" name="Google Shape;464;p63"/>
          <p:cNvSpPr txBox="1">
            <a:spLocks noGrp="1"/>
          </p:cNvSpPr>
          <p:nvPr>
            <p:ph type="body" idx="1"/>
          </p:nvPr>
        </p:nvSpPr>
        <p:spPr>
          <a:xfrm>
            <a:off x="1213816" y="1341835"/>
            <a:ext cx="6716400" cy="2502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a:solidFill>
                  <a:srgbClr val="083958"/>
                </a:solidFill>
              </a:defRPr>
            </a:lvl1pPr>
            <a:lvl2pPr marL="914400" lvl="1" indent="-381000" algn="l">
              <a:lnSpc>
                <a:spcPct val="90000"/>
              </a:lnSpc>
              <a:spcBef>
                <a:spcPts val="400"/>
              </a:spcBef>
              <a:spcAft>
                <a:spcPts val="0"/>
              </a:spcAft>
              <a:buClr>
                <a:srgbClr val="083958"/>
              </a:buClr>
              <a:buSzPts val="2400"/>
              <a:buChar char="•"/>
              <a:defRPr>
                <a:solidFill>
                  <a:srgbClr val="083958"/>
                </a:solidFill>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5" name="Google Shape;465;p6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slide Custom Layout">
  <p:cSld name="title only slide Custom Layout">
    <p:spTree>
      <p:nvGrpSpPr>
        <p:cNvPr id="1" name="Shape 466"/>
        <p:cNvGrpSpPr/>
        <p:nvPr/>
      </p:nvGrpSpPr>
      <p:grpSpPr>
        <a:xfrm>
          <a:off x="0" y="0"/>
          <a:ext cx="0" cy="0"/>
          <a:chOff x="0" y="0"/>
          <a:chExt cx="0" cy="0"/>
        </a:xfrm>
      </p:grpSpPr>
      <p:sp>
        <p:nvSpPr>
          <p:cNvPr id="467" name="Google Shape;467;p64"/>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8" name="Google Shape;468;p64"/>
          <p:cNvSpPr txBox="1">
            <a:spLocks noGrp="1"/>
          </p:cNvSpPr>
          <p:nvPr>
            <p:ph type="sldNum" idx="12"/>
          </p:nvPr>
        </p:nvSpPr>
        <p:spPr>
          <a:xfrm>
            <a:off x="6882848"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nsition Title Page">
  <p:cSld name="Transition Title Page">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236220" y="114299"/>
            <a:ext cx="4220700" cy="36876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4861560" y="12944"/>
            <a:ext cx="3840600" cy="4619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2"/>
          </p:nvPr>
        </p:nvSpPr>
        <p:spPr>
          <a:xfrm>
            <a:off x="441960" y="3846776"/>
            <a:ext cx="4053300" cy="831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hoto with credit">
  <p:cSld name="title and photo with credi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17538"/>
            <a:ext cx="4716600" cy="46578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b="1">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body" idx="1"/>
          </p:nvPr>
        </p:nvSpPr>
        <p:spPr>
          <a:xfrm>
            <a:off x="4815508" y="0"/>
            <a:ext cx="4328700" cy="3626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2700"/>
              <a:buNone/>
              <a:defRPr>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body" idx="2"/>
          </p:nvPr>
        </p:nvSpPr>
        <p:spPr>
          <a:xfrm>
            <a:off x="5219700" y="3626384"/>
            <a:ext cx="3627300" cy="1013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sldNum" idx="12"/>
          </p:nvPr>
        </p:nvSpPr>
        <p:spPr>
          <a:xfrm>
            <a:off x="6992178" y="4763381"/>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photo and credit">
  <p:cSld name="content with photo and credi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0" y="1007115"/>
            <a:ext cx="4572000" cy="36258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body" idx="2"/>
          </p:nvPr>
        </p:nvSpPr>
        <p:spPr>
          <a:xfrm>
            <a:off x="4571999" y="1007115"/>
            <a:ext cx="4572000" cy="27945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3"/>
          </p:nvPr>
        </p:nvSpPr>
        <p:spPr>
          <a:xfrm>
            <a:off x="4571999" y="3801718"/>
            <a:ext cx="4572000" cy="831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83958"/>
              </a:buClr>
              <a:buSzPts val="1800"/>
              <a:buNone/>
              <a:defRPr sz="18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20"/>
          <p:cNvSpPr txBox="1">
            <a:spLocks noGrp="1"/>
          </p:cNvSpPr>
          <p:nvPr>
            <p:ph type="sldNum" idx="12"/>
          </p:nvPr>
        </p:nvSpPr>
        <p:spPr>
          <a:xfrm>
            <a:off x="6882848"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0" y="5489"/>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4100"/>
              <a:buFont typeface="Arial"/>
              <a:buNone/>
              <a:defRPr sz="4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83958"/>
              </a:buClr>
              <a:buSzPts val="2400"/>
              <a:buNone/>
              <a:defRPr sz="2400" b="1">
                <a:latin typeface="Arial"/>
                <a:ea typeface="Arial"/>
                <a:cs typeface="Arial"/>
                <a:sym typeface="Arial"/>
              </a:defRPr>
            </a:lvl1pPr>
            <a:lvl2pPr marL="914400" lvl="1" indent="-228600" algn="l">
              <a:lnSpc>
                <a:spcPct val="90000"/>
              </a:lnSpc>
              <a:spcBef>
                <a:spcPts val="400"/>
              </a:spcBef>
              <a:spcAft>
                <a:spcPts val="0"/>
              </a:spcAft>
              <a:buClr>
                <a:srgbClr val="083958"/>
              </a:buClr>
              <a:buSzPts val="1500"/>
              <a:buNone/>
              <a:defRPr sz="1500" b="1"/>
            </a:lvl2pPr>
            <a:lvl3pPr marL="1371600" lvl="2" indent="-228600" algn="l">
              <a:lnSpc>
                <a:spcPct val="90000"/>
              </a:lnSpc>
              <a:spcBef>
                <a:spcPts val="400"/>
              </a:spcBef>
              <a:spcAft>
                <a:spcPts val="0"/>
              </a:spcAft>
              <a:buClr>
                <a:srgbClr val="083958"/>
              </a:buClr>
              <a:buSzPts val="1400"/>
              <a:buNone/>
              <a:defRPr sz="1400" b="1"/>
            </a:lvl3pPr>
            <a:lvl4pPr marL="1828800" lvl="3" indent="-228600" algn="l">
              <a:lnSpc>
                <a:spcPct val="90000"/>
              </a:lnSpc>
              <a:spcBef>
                <a:spcPts val="400"/>
              </a:spcBef>
              <a:spcAft>
                <a:spcPts val="0"/>
              </a:spcAft>
              <a:buClr>
                <a:srgbClr val="083958"/>
              </a:buClr>
              <a:buSzPts val="1200"/>
              <a:buNone/>
              <a:defRPr sz="1200" b="1"/>
            </a:lvl4pPr>
            <a:lvl5pPr marL="2286000" lvl="4" indent="-228600" algn="l">
              <a:lnSpc>
                <a:spcPct val="90000"/>
              </a:lnSpc>
              <a:spcBef>
                <a:spcPts val="400"/>
              </a:spcBef>
              <a:spcAft>
                <a:spcPts val="0"/>
              </a:spcAft>
              <a:buClr>
                <a:srgbClr val="083958"/>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4" name="Google Shape;104;p2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083958"/>
              </a:buClr>
              <a:buSzPts val="2400"/>
              <a:buNone/>
              <a:defRPr sz="2400" b="1">
                <a:latin typeface="Arial"/>
                <a:ea typeface="Arial"/>
                <a:cs typeface="Arial"/>
                <a:sym typeface="Arial"/>
              </a:defRPr>
            </a:lvl1pPr>
            <a:lvl2pPr marL="914400" lvl="1" indent="-228600" algn="l">
              <a:lnSpc>
                <a:spcPct val="90000"/>
              </a:lnSpc>
              <a:spcBef>
                <a:spcPts val="400"/>
              </a:spcBef>
              <a:spcAft>
                <a:spcPts val="0"/>
              </a:spcAft>
              <a:buClr>
                <a:srgbClr val="083958"/>
              </a:buClr>
              <a:buSzPts val="1500"/>
              <a:buNone/>
              <a:defRPr sz="1500" b="1"/>
            </a:lvl2pPr>
            <a:lvl3pPr marL="1371600" lvl="2" indent="-228600" algn="l">
              <a:lnSpc>
                <a:spcPct val="90000"/>
              </a:lnSpc>
              <a:spcBef>
                <a:spcPts val="400"/>
              </a:spcBef>
              <a:spcAft>
                <a:spcPts val="0"/>
              </a:spcAft>
              <a:buClr>
                <a:srgbClr val="083958"/>
              </a:buClr>
              <a:buSzPts val="1400"/>
              <a:buNone/>
              <a:defRPr sz="1400" b="1"/>
            </a:lvl3pPr>
            <a:lvl4pPr marL="1828800" lvl="3" indent="-228600" algn="l">
              <a:lnSpc>
                <a:spcPct val="90000"/>
              </a:lnSpc>
              <a:spcBef>
                <a:spcPts val="400"/>
              </a:spcBef>
              <a:spcAft>
                <a:spcPts val="0"/>
              </a:spcAft>
              <a:buClr>
                <a:srgbClr val="083958"/>
              </a:buClr>
              <a:buSzPts val="1200"/>
              <a:buNone/>
              <a:defRPr sz="1200" b="1"/>
            </a:lvl4pPr>
            <a:lvl5pPr marL="2286000" lvl="4" indent="-228600" algn="l">
              <a:lnSpc>
                <a:spcPct val="90000"/>
              </a:lnSpc>
              <a:spcBef>
                <a:spcPts val="400"/>
              </a:spcBef>
              <a:spcAft>
                <a:spcPts val="0"/>
              </a:spcAft>
              <a:buClr>
                <a:srgbClr val="083958"/>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6" name="Google Shape;106;p2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400050" algn="l">
              <a:lnSpc>
                <a:spcPct val="90000"/>
              </a:lnSpc>
              <a:spcBef>
                <a:spcPts val="800"/>
              </a:spcBef>
              <a:spcAft>
                <a:spcPts val="0"/>
              </a:spcAft>
              <a:buClr>
                <a:srgbClr val="083958"/>
              </a:buClr>
              <a:buSzPts val="2700"/>
              <a:buChar char="•"/>
              <a:defRPr sz="2700">
                <a:latin typeface="Arial"/>
                <a:ea typeface="Arial"/>
                <a:cs typeface="Arial"/>
                <a:sym typeface="Arial"/>
              </a:defRPr>
            </a:lvl1pPr>
            <a:lvl2pPr marL="914400" lvl="1" indent="-381000" algn="l">
              <a:lnSpc>
                <a:spcPct val="90000"/>
              </a:lnSpc>
              <a:spcBef>
                <a:spcPts val="400"/>
              </a:spcBef>
              <a:spcAft>
                <a:spcPts val="0"/>
              </a:spcAft>
              <a:buClr>
                <a:srgbClr val="083958"/>
              </a:buClr>
              <a:buSzPts val="2400"/>
              <a:buChar char="•"/>
              <a:defRPr sz="2400">
                <a:latin typeface="Arial"/>
                <a:ea typeface="Arial"/>
                <a:cs typeface="Arial"/>
                <a:sym typeface="Arial"/>
              </a:defRPr>
            </a:lvl2pPr>
            <a:lvl3pPr marL="1371600" lvl="2" indent="-361950" algn="l">
              <a:lnSpc>
                <a:spcPct val="90000"/>
              </a:lnSpc>
              <a:spcBef>
                <a:spcPts val="400"/>
              </a:spcBef>
              <a:spcAft>
                <a:spcPts val="0"/>
              </a:spcAft>
              <a:buClr>
                <a:srgbClr val="083958"/>
              </a:buClr>
              <a:buSzPts val="2100"/>
              <a:buChar char="•"/>
              <a:defRPr sz="2100">
                <a:latin typeface="Arial"/>
                <a:ea typeface="Arial"/>
                <a:cs typeface="Arial"/>
                <a:sym typeface="Arial"/>
              </a:defRPr>
            </a:lvl3pPr>
            <a:lvl4pPr marL="1828800" lvl="3" indent="-342900" algn="l">
              <a:lnSpc>
                <a:spcPct val="90000"/>
              </a:lnSpc>
              <a:spcBef>
                <a:spcPts val="400"/>
              </a:spcBef>
              <a:spcAft>
                <a:spcPts val="0"/>
              </a:spcAft>
              <a:buClr>
                <a:srgbClr val="083958"/>
              </a:buClr>
              <a:buSzPts val="1800"/>
              <a:buChar char="•"/>
              <a:defRPr sz="1800">
                <a:latin typeface="Arial"/>
                <a:ea typeface="Arial"/>
                <a:cs typeface="Arial"/>
                <a:sym typeface="Arial"/>
              </a:defRPr>
            </a:lvl4pPr>
            <a:lvl5pPr marL="2286000" lvl="4" indent="-342900" algn="l">
              <a:lnSpc>
                <a:spcPct val="90000"/>
              </a:lnSpc>
              <a:spcBef>
                <a:spcPts val="400"/>
              </a:spcBef>
              <a:spcAft>
                <a:spcPts val="0"/>
              </a:spcAft>
              <a:buClr>
                <a:srgbClr val="083958"/>
              </a:buClr>
              <a:buSzPts val="1800"/>
              <a:buChar char="•"/>
              <a:defRPr sz="18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21"/>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Four Content">
  <p:cSld name="3_Four Conten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0" y="12943"/>
            <a:ext cx="9144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83958"/>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22"/>
          <p:cNvSpPr txBox="1">
            <a:spLocks noGrp="1"/>
          </p:cNvSpPr>
          <p:nvPr>
            <p:ph type="body" idx="1"/>
          </p:nvPr>
        </p:nvSpPr>
        <p:spPr>
          <a:xfrm>
            <a:off x="114300" y="1259940"/>
            <a:ext cx="4389000" cy="1802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2"/>
          <p:cNvSpPr txBox="1">
            <a:spLocks noGrp="1"/>
          </p:cNvSpPr>
          <p:nvPr>
            <p:ph type="body" idx="2"/>
          </p:nvPr>
        </p:nvSpPr>
        <p:spPr>
          <a:xfrm>
            <a:off x="4640580" y="1228725"/>
            <a:ext cx="4389000" cy="1818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body" idx="3"/>
          </p:nvPr>
        </p:nvSpPr>
        <p:spPr>
          <a:xfrm>
            <a:off x="114300" y="3194447"/>
            <a:ext cx="4388700" cy="1351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22"/>
          <p:cNvSpPr txBox="1">
            <a:spLocks noGrp="1"/>
          </p:cNvSpPr>
          <p:nvPr>
            <p:ph type="body" idx="4"/>
          </p:nvPr>
        </p:nvSpPr>
        <p:spPr>
          <a:xfrm>
            <a:off x="4641056" y="3194447"/>
            <a:ext cx="4388700" cy="1351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083958"/>
              </a:buClr>
              <a:buSzPts val="1400"/>
              <a:buChar char="•"/>
              <a:defRPr/>
            </a:lvl1pPr>
            <a:lvl2pPr marL="914400" lvl="1" indent="-317500" algn="l">
              <a:lnSpc>
                <a:spcPct val="90000"/>
              </a:lnSpc>
              <a:spcBef>
                <a:spcPts val="400"/>
              </a:spcBef>
              <a:spcAft>
                <a:spcPts val="0"/>
              </a:spcAft>
              <a:buClr>
                <a:srgbClr val="083958"/>
              </a:buClr>
              <a:buSzPts val="1400"/>
              <a:buChar char="•"/>
              <a:defRPr/>
            </a:lvl2pPr>
            <a:lvl3pPr marL="1371600" lvl="2" indent="-317500" algn="l">
              <a:lnSpc>
                <a:spcPct val="90000"/>
              </a:lnSpc>
              <a:spcBef>
                <a:spcPts val="400"/>
              </a:spcBef>
              <a:spcAft>
                <a:spcPts val="0"/>
              </a:spcAft>
              <a:buClr>
                <a:srgbClr val="083958"/>
              </a:buClr>
              <a:buSzPts val="1400"/>
              <a:buChar char="•"/>
              <a:defRPr/>
            </a:lvl3pPr>
            <a:lvl4pPr marL="1828800" lvl="3" indent="-317500" algn="l">
              <a:lnSpc>
                <a:spcPct val="90000"/>
              </a:lnSpc>
              <a:spcBef>
                <a:spcPts val="400"/>
              </a:spcBef>
              <a:spcAft>
                <a:spcPts val="0"/>
              </a:spcAft>
              <a:buClr>
                <a:srgbClr val="083958"/>
              </a:buClr>
              <a:buSzPts val="1400"/>
              <a:buChar char="•"/>
              <a:defRPr/>
            </a:lvl4pPr>
            <a:lvl5pPr marL="2286000" lvl="4" indent="-317500" algn="l">
              <a:lnSpc>
                <a:spcPct val="90000"/>
              </a:lnSpc>
              <a:spcBef>
                <a:spcPts val="400"/>
              </a:spcBef>
              <a:spcAft>
                <a:spcPts val="0"/>
              </a:spcAft>
              <a:buClr>
                <a:srgbClr val="083958"/>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4" name="Google Shape;114;p22"/>
          <p:cNvSpPr txBox="1">
            <a:spLocks noGrp="1"/>
          </p:cNvSpPr>
          <p:nvPr>
            <p:ph type="sldNum" idx="12"/>
          </p:nvPr>
        </p:nvSpPr>
        <p:spPr>
          <a:xfrm>
            <a:off x="7024480"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marR="0" lvl="0" algn="ctr">
              <a:lnSpc>
                <a:spcPct val="90000"/>
              </a:lnSpc>
              <a:spcBef>
                <a:spcPts val="0"/>
              </a:spcBef>
              <a:spcAft>
                <a:spcPts val="0"/>
              </a:spcAft>
              <a:buClr>
                <a:srgbClr val="083958"/>
              </a:buClr>
              <a:buSzPts val="3000"/>
              <a:buFont typeface="Arial"/>
              <a:buNone/>
              <a:defRPr sz="3000" b="1" i="0" u="none" strike="noStrike" cap="none">
                <a:solidFill>
                  <a:srgbClr val="0839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0" y="1007115"/>
            <a:ext cx="9144000" cy="3625800"/>
          </a:xfrm>
          <a:prstGeom prst="rect">
            <a:avLst/>
          </a:prstGeom>
          <a:noFill/>
          <a:ln>
            <a:noFill/>
          </a:ln>
        </p:spPr>
        <p:txBody>
          <a:bodyPr spcFirstLastPara="1" wrap="square" lIns="68575" tIns="34275" rIns="68575" bIns="34275" anchor="t" anchorCtr="0">
            <a:normAutofit/>
          </a:bodyPr>
          <a:lstStyle>
            <a:lvl1pPr marL="457200" marR="0" lvl="0" indent="-400050" algn="l">
              <a:lnSpc>
                <a:spcPct val="90000"/>
              </a:lnSpc>
              <a:spcBef>
                <a:spcPts val="800"/>
              </a:spcBef>
              <a:spcAft>
                <a:spcPts val="0"/>
              </a:spcAft>
              <a:buClr>
                <a:srgbClr val="083958"/>
              </a:buClr>
              <a:buSzPts val="2700"/>
              <a:buFont typeface="Arial"/>
              <a:buChar char="•"/>
              <a:defRPr sz="2700" b="0" i="0" u="none" strike="noStrike" cap="none">
                <a:solidFill>
                  <a:srgbClr val="083958"/>
                </a:solidFill>
                <a:latin typeface="Arial"/>
                <a:ea typeface="Arial"/>
                <a:cs typeface="Arial"/>
                <a:sym typeface="Arial"/>
              </a:defRPr>
            </a:lvl1pPr>
            <a:lvl2pPr marL="914400" marR="0" lvl="1" indent="-381000" algn="l">
              <a:lnSpc>
                <a:spcPct val="90000"/>
              </a:lnSpc>
              <a:spcBef>
                <a:spcPts val="400"/>
              </a:spcBef>
              <a:spcAft>
                <a:spcPts val="0"/>
              </a:spcAft>
              <a:buClr>
                <a:srgbClr val="083958"/>
              </a:buClr>
              <a:buSzPts val="2400"/>
              <a:buFont typeface="Arial"/>
              <a:buChar char="•"/>
              <a:defRPr sz="2400" b="0" i="0" u="none" strike="noStrike" cap="none">
                <a:solidFill>
                  <a:srgbClr val="083958"/>
                </a:solidFill>
                <a:latin typeface="Arial"/>
                <a:ea typeface="Arial"/>
                <a:cs typeface="Arial"/>
                <a:sym typeface="Arial"/>
              </a:defRPr>
            </a:lvl2pPr>
            <a:lvl3pPr marL="1371600" marR="0" lvl="2" indent="-361950" algn="l">
              <a:lnSpc>
                <a:spcPct val="90000"/>
              </a:lnSpc>
              <a:spcBef>
                <a:spcPts val="400"/>
              </a:spcBef>
              <a:spcAft>
                <a:spcPts val="0"/>
              </a:spcAft>
              <a:buClr>
                <a:srgbClr val="083958"/>
              </a:buClr>
              <a:buSzPts val="2100"/>
              <a:buFont typeface="Arial"/>
              <a:buChar char="•"/>
              <a:defRPr sz="2100" b="0" i="0" u="none" strike="noStrike" cap="none">
                <a:solidFill>
                  <a:srgbClr val="083958"/>
                </a:solidFill>
                <a:latin typeface="Arial"/>
                <a:ea typeface="Arial"/>
                <a:cs typeface="Arial"/>
                <a:sym typeface="Arial"/>
              </a:defRPr>
            </a:lvl3pPr>
            <a:lvl4pPr marL="1828800" marR="0" lvl="3" indent="-342900" algn="l">
              <a:lnSpc>
                <a:spcPct val="90000"/>
              </a:lnSpc>
              <a:spcBef>
                <a:spcPts val="400"/>
              </a:spcBef>
              <a:spcAft>
                <a:spcPts val="0"/>
              </a:spcAft>
              <a:buClr>
                <a:srgbClr val="083958"/>
              </a:buClr>
              <a:buSzPts val="1800"/>
              <a:buFont typeface="Arial"/>
              <a:buChar char="•"/>
              <a:defRPr sz="1800" b="0" i="0" u="none" strike="noStrike" cap="none">
                <a:solidFill>
                  <a:srgbClr val="083958"/>
                </a:solidFill>
                <a:latin typeface="Arial"/>
                <a:ea typeface="Arial"/>
                <a:cs typeface="Arial"/>
                <a:sym typeface="Arial"/>
              </a:defRPr>
            </a:lvl4pPr>
            <a:lvl5pPr marL="2286000" marR="0" lvl="4" indent="-342900" algn="l">
              <a:lnSpc>
                <a:spcPct val="90000"/>
              </a:lnSpc>
              <a:spcBef>
                <a:spcPts val="400"/>
              </a:spcBef>
              <a:spcAft>
                <a:spcPts val="0"/>
              </a:spcAft>
              <a:buClr>
                <a:srgbClr val="083958"/>
              </a:buClr>
              <a:buSzPts val="1800"/>
              <a:buFont typeface="Arial"/>
              <a:buChar char="•"/>
              <a:defRPr sz="1800" b="0" i="0" u="none" strike="noStrike" cap="none">
                <a:solidFill>
                  <a:srgbClr val="083958"/>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3" name="Google Shape;53;p13"/>
          <p:cNvPicPr preferRelativeResize="0"/>
          <p:nvPr/>
        </p:nvPicPr>
        <p:blipFill rotWithShape="1">
          <a:blip r:embed="rId27">
            <a:alphaModFix/>
          </a:blip>
          <a:srcRect/>
          <a:stretch/>
        </p:blipFill>
        <p:spPr>
          <a:xfrm>
            <a:off x="414688" y="4679569"/>
            <a:ext cx="2020681" cy="346508"/>
          </a:xfrm>
          <a:prstGeom prst="rect">
            <a:avLst/>
          </a:prstGeom>
          <a:noFill/>
          <a:ln>
            <a:noFill/>
          </a:ln>
        </p:spPr>
      </p:pic>
      <p:sp>
        <p:nvSpPr>
          <p:cNvPr id="54" name="Google Shape;54;p13"/>
          <p:cNvSpPr txBox="1">
            <a:spLocks noGrp="1"/>
          </p:cNvSpPr>
          <p:nvPr>
            <p:ph type="sldNum" idx="12"/>
          </p:nvPr>
        </p:nvSpPr>
        <p:spPr>
          <a:xfrm>
            <a:off x="6667892"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5" name="Google Shape;55;p13"/>
          <p:cNvCxnSpPr/>
          <p:nvPr/>
        </p:nvCxnSpPr>
        <p:spPr>
          <a:xfrm>
            <a:off x="414688" y="4622486"/>
            <a:ext cx="8310600" cy="0"/>
          </a:xfrm>
          <a:prstGeom prst="straightConnector1">
            <a:avLst/>
          </a:prstGeom>
          <a:noFill/>
          <a:ln w="12700" cap="flat" cmpd="sng">
            <a:solidFill>
              <a:srgbClr val="E68973"/>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1" y="12943"/>
            <a:ext cx="9144000" cy="994200"/>
          </a:xfrm>
          <a:prstGeom prst="rect">
            <a:avLst/>
          </a:prstGeom>
          <a:noFill/>
          <a:ln>
            <a:noFill/>
          </a:ln>
        </p:spPr>
        <p:txBody>
          <a:bodyPr spcFirstLastPara="1" wrap="square" lIns="68575" tIns="34275" rIns="68575" bIns="34275" anchor="ctr" anchorCtr="0">
            <a:normAutofit/>
          </a:bodyPr>
          <a:lstStyle>
            <a:lvl1pPr marR="0" lvl="0" algn="ctr">
              <a:lnSpc>
                <a:spcPct val="90000"/>
              </a:lnSpc>
              <a:spcBef>
                <a:spcPts val="0"/>
              </a:spcBef>
              <a:spcAft>
                <a:spcPts val="0"/>
              </a:spcAft>
              <a:buClr>
                <a:srgbClr val="083958"/>
              </a:buClr>
              <a:buSzPts val="3000"/>
              <a:buFont typeface="Arial"/>
              <a:buNone/>
              <a:defRPr sz="3000" b="1" i="0" u="none" strike="noStrike" cap="none">
                <a:solidFill>
                  <a:srgbClr val="0839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5" name="Google Shape;255;p39"/>
          <p:cNvSpPr txBox="1">
            <a:spLocks noGrp="1"/>
          </p:cNvSpPr>
          <p:nvPr>
            <p:ph type="body" idx="1"/>
          </p:nvPr>
        </p:nvSpPr>
        <p:spPr>
          <a:xfrm>
            <a:off x="0" y="1007115"/>
            <a:ext cx="9144000" cy="3625800"/>
          </a:xfrm>
          <a:prstGeom prst="rect">
            <a:avLst/>
          </a:prstGeom>
          <a:noFill/>
          <a:ln>
            <a:noFill/>
          </a:ln>
        </p:spPr>
        <p:txBody>
          <a:bodyPr spcFirstLastPara="1" wrap="square" lIns="68575" tIns="34275" rIns="68575" bIns="34275" anchor="t" anchorCtr="0">
            <a:normAutofit/>
          </a:bodyPr>
          <a:lstStyle>
            <a:lvl1pPr marL="457200" marR="0" lvl="0" indent="-400050" algn="l">
              <a:lnSpc>
                <a:spcPct val="90000"/>
              </a:lnSpc>
              <a:spcBef>
                <a:spcPts val="800"/>
              </a:spcBef>
              <a:spcAft>
                <a:spcPts val="0"/>
              </a:spcAft>
              <a:buClr>
                <a:srgbClr val="083958"/>
              </a:buClr>
              <a:buSzPts val="2700"/>
              <a:buFont typeface="Arial"/>
              <a:buChar char="•"/>
              <a:defRPr sz="2700" b="0" i="0" u="none" strike="noStrike" cap="none">
                <a:solidFill>
                  <a:srgbClr val="083958"/>
                </a:solidFill>
                <a:latin typeface="Arial"/>
                <a:ea typeface="Arial"/>
                <a:cs typeface="Arial"/>
                <a:sym typeface="Arial"/>
              </a:defRPr>
            </a:lvl1pPr>
            <a:lvl2pPr marL="914400" marR="0" lvl="1" indent="-381000" algn="l">
              <a:lnSpc>
                <a:spcPct val="90000"/>
              </a:lnSpc>
              <a:spcBef>
                <a:spcPts val="400"/>
              </a:spcBef>
              <a:spcAft>
                <a:spcPts val="0"/>
              </a:spcAft>
              <a:buClr>
                <a:srgbClr val="083958"/>
              </a:buClr>
              <a:buSzPts val="2400"/>
              <a:buFont typeface="Arial"/>
              <a:buChar char="•"/>
              <a:defRPr sz="2400" b="0" i="0" u="none" strike="noStrike" cap="none">
                <a:solidFill>
                  <a:srgbClr val="083958"/>
                </a:solidFill>
                <a:latin typeface="Arial"/>
                <a:ea typeface="Arial"/>
                <a:cs typeface="Arial"/>
                <a:sym typeface="Arial"/>
              </a:defRPr>
            </a:lvl2pPr>
            <a:lvl3pPr marL="1371600" marR="0" lvl="2" indent="-361950" algn="l">
              <a:lnSpc>
                <a:spcPct val="90000"/>
              </a:lnSpc>
              <a:spcBef>
                <a:spcPts val="400"/>
              </a:spcBef>
              <a:spcAft>
                <a:spcPts val="0"/>
              </a:spcAft>
              <a:buClr>
                <a:srgbClr val="083958"/>
              </a:buClr>
              <a:buSzPts val="2100"/>
              <a:buFont typeface="Arial"/>
              <a:buChar char="•"/>
              <a:defRPr sz="2100" b="0" i="0" u="none" strike="noStrike" cap="none">
                <a:solidFill>
                  <a:srgbClr val="083958"/>
                </a:solidFill>
                <a:latin typeface="Arial"/>
                <a:ea typeface="Arial"/>
                <a:cs typeface="Arial"/>
                <a:sym typeface="Arial"/>
              </a:defRPr>
            </a:lvl3pPr>
            <a:lvl4pPr marL="1828800" marR="0" lvl="3" indent="-342900" algn="l">
              <a:lnSpc>
                <a:spcPct val="90000"/>
              </a:lnSpc>
              <a:spcBef>
                <a:spcPts val="400"/>
              </a:spcBef>
              <a:spcAft>
                <a:spcPts val="0"/>
              </a:spcAft>
              <a:buClr>
                <a:srgbClr val="083958"/>
              </a:buClr>
              <a:buSzPts val="1800"/>
              <a:buFont typeface="Arial"/>
              <a:buChar char="•"/>
              <a:defRPr sz="1800" b="0" i="0" u="none" strike="noStrike" cap="none">
                <a:solidFill>
                  <a:srgbClr val="083958"/>
                </a:solidFill>
                <a:latin typeface="Arial"/>
                <a:ea typeface="Arial"/>
                <a:cs typeface="Arial"/>
                <a:sym typeface="Arial"/>
              </a:defRPr>
            </a:lvl4pPr>
            <a:lvl5pPr marL="2286000" marR="0" lvl="4" indent="-342900" algn="l">
              <a:lnSpc>
                <a:spcPct val="90000"/>
              </a:lnSpc>
              <a:spcBef>
                <a:spcPts val="400"/>
              </a:spcBef>
              <a:spcAft>
                <a:spcPts val="0"/>
              </a:spcAft>
              <a:buClr>
                <a:srgbClr val="083958"/>
              </a:buClr>
              <a:buSzPts val="1800"/>
              <a:buFont typeface="Arial"/>
              <a:buChar char="•"/>
              <a:defRPr sz="1800" b="0" i="0" u="none" strike="noStrike" cap="none">
                <a:solidFill>
                  <a:srgbClr val="083958"/>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256" name="Google Shape;256;p39"/>
          <p:cNvPicPr preferRelativeResize="0"/>
          <p:nvPr/>
        </p:nvPicPr>
        <p:blipFill rotWithShape="1">
          <a:blip r:embed="rId26">
            <a:alphaModFix/>
          </a:blip>
          <a:srcRect/>
          <a:stretch/>
        </p:blipFill>
        <p:spPr>
          <a:xfrm>
            <a:off x="414688" y="4679569"/>
            <a:ext cx="2020681" cy="346508"/>
          </a:xfrm>
          <a:prstGeom prst="rect">
            <a:avLst/>
          </a:prstGeom>
          <a:noFill/>
          <a:ln>
            <a:noFill/>
          </a:ln>
        </p:spPr>
      </p:pic>
      <p:sp>
        <p:nvSpPr>
          <p:cNvPr id="257" name="Google Shape;257;p39"/>
          <p:cNvSpPr txBox="1">
            <a:spLocks noGrp="1"/>
          </p:cNvSpPr>
          <p:nvPr>
            <p:ph type="sldNum" idx="12"/>
          </p:nvPr>
        </p:nvSpPr>
        <p:spPr>
          <a:xfrm>
            <a:off x="6667892" y="475223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58" name="Google Shape;258;p39"/>
          <p:cNvCxnSpPr/>
          <p:nvPr/>
        </p:nvCxnSpPr>
        <p:spPr>
          <a:xfrm>
            <a:off x="414688" y="4622486"/>
            <a:ext cx="8310600" cy="0"/>
          </a:xfrm>
          <a:prstGeom prst="straightConnector1">
            <a:avLst/>
          </a:prstGeom>
          <a:noFill/>
          <a:ln w="12700" cap="flat" cmpd="sng">
            <a:solidFill>
              <a:srgbClr val="E68973"/>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4" r:id="rId1"/>
    <p:sldLayoutId id="2147483685"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sp/cd/ci/classdata.asp" TargetMode="Externa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hyperlink" Target="mailto:supportca@teachstone.com" TargetMode="External"/><Relationship Id="rId5" Type="http://schemas.openxmlformats.org/officeDocument/2006/relationships/hyperlink" Target="https://scribehow.com/page/CLASS_Data_Collection_and_Reporting__V-VP6KnmSaOl8uXtu4iGOQ" TargetMode="External"/><Relationship Id="rId4" Type="http://schemas.openxmlformats.org/officeDocument/2006/relationships/hyperlink" Target="https://www.cde.ca.gov/sp/cd/ci/documents/tsnavguide.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mailto:rmcfadden@shastacoe.org"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mailto:ASPIRERegionB@edcoe.org" TargetMode="Externa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mailto:aspireregionc@vcoe.org"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mailto:ASPIRE-RegionD@sdcoe.net" TargetMode="Externa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aspireca.org"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hyperlink" Target="https://forms.gle/Q5UMvB9mZrznLLPi9"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hyperlink" Target="http://bit.ly/ASPIRELis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2">
          <a:extLst>
            <a:ext uri="{FF2B5EF4-FFF2-40B4-BE49-F238E27FC236}">
              <a16:creationId xmlns:a16="http://schemas.microsoft.com/office/drawing/2014/main" id="{B974A913-2CB8-0452-9AFA-A801A7A94B3A}"/>
            </a:ext>
          </a:extLst>
        </p:cNvPr>
        <p:cNvGrpSpPr/>
        <p:nvPr/>
      </p:nvGrpSpPr>
      <p:grpSpPr>
        <a:xfrm>
          <a:off x="0" y="0"/>
          <a:ext cx="0" cy="0"/>
          <a:chOff x="0" y="0"/>
          <a:chExt cx="0" cy="0"/>
        </a:xfrm>
      </p:grpSpPr>
      <p:pic>
        <p:nvPicPr>
          <p:cNvPr id="575" name="Google Shape;575;p81">
            <a:extLst>
              <a:ext uri="{FF2B5EF4-FFF2-40B4-BE49-F238E27FC236}">
                <a16:creationId xmlns:a16="http://schemas.microsoft.com/office/drawing/2014/main" id="{08E66B53-664E-2A28-DD56-5589EB6D56B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3300" y="2571751"/>
            <a:ext cx="1525374" cy="1544426"/>
          </a:xfrm>
          <a:prstGeom prst="rect">
            <a:avLst/>
          </a:prstGeom>
          <a:noFill/>
          <a:ln>
            <a:noFill/>
          </a:ln>
        </p:spPr>
      </p:pic>
      <p:sp>
        <p:nvSpPr>
          <p:cNvPr id="3" name="Title 2">
            <a:extLst>
              <a:ext uri="{FF2B5EF4-FFF2-40B4-BE49-F238E27FC236}">
                <a16:creationId xmlns:a16="http://schemas.microsoft.com/office/drawing/2014/main" id="{5C5C85D5-F47F-44F6-EA0F-45AAFA13E17E}"/>
              </a:ext>
            </a:extLst>
          </p:cNvPr>
          <p:cNvSpPr>
            <a:spLocks noGrp="1"/>
          </p:cNvSpPr>
          <p:nvPr>
            <p:ph type="ctrTitle"/>
          </p:nvPr>
        </p:nvSpPr>
        <p:spPr>
          <a:xfrm>
            <a:off x="585370" y="483219"/>
            <a:ext cx="7680900" cy="2424016"/>
          </a:xfrm>
        </p:spPr>
        <p:txBody>
          <a:bodyPr>
            <a:normAutofit fontScale="90000"/>
          </a:bodyPr>
          <a:lstStyle/>
          <a:p>
            <a:pPr lvl="0" algn="ctr">
              <a:lnSpc>
                <a:spcPct val="116500"/>
              </a:lnSpc>
            </a:pPr>
            <a:r>
              <a:rPr lang="en-US" dirty="0"/>
              <a:t>Achieving Success in Positive Interactions, Relationships, and Environments (ASPIRE)   </a:t>
            </a:r>
            <a:br>
              <a:rPr lang="en-US" dirty="0"/>
            </a:br>
            <a:r>
              <a:rPr lang="en-US" dirty="0"/>
              <a:t> </a:t>
            </a:r>
          </a:p>
        </p:txBody>
      </p:sp>
      <p:sp>
        <p:nvSpPr>
          <p:cNvPr id="5" name="Text Placeholder 4">
            <a:extLst>
              <a:ext uri="{FF2B5EF4-FFF2-40B4-BE49-F238E27FC236}">
                <a16:creationId xmlns:a16="http://schemas.microsoft.com/office/drawing/2014/main" id="{ECB6E39D-C7FC-A0A2-8BAC-3332E8F93CB2}"/>
              </a:ext>
            </a:extLst>
          </p:cNvPr>
          <p:cNvSpPr>
            <a:spLocks noGrp="1"/>
          </p:cNvSpPr>
          <p:nvPr>
            <p:ph type="body" idx="1"/>
          </p:nvPr>
        </p:nvSpPr>
        <p:spPr>
          <a:xfrm>
            <a:off x="1067620" y="2571749"/>
            <a:ext cx="6716400" cy="2502600"/>
          </a:xfrm>
        </p:spPr>
        <p:txBody>
          <a:bodyPr/>
          <a:lstStyle/>
          <a:p>
            <a:pPr marL="0" lvl="0" indent="0" algn="ctr">
              <a:buSzPts val="2100"/>
              <a:buNone/>
            </a:pPr>
            <a:r>
              <a:rPr lang="en-US" sz="2800" b="1" dirty="0"/>
              <a:t>Date: September 15, 2025</a:t>
            </a:r>
            <a:endParaRPr lang="en-US" sz="2800" dirty="0"/>
          </a:p>
          <a:p>
            <a:pPr marL="177800" lvl="0" indent="0">
              <a:buNone/>
            </a:pPr>
            <a:endParaRPr lang="en-US" sz="2800" dirty="0"/>
          </a:p>
          <a:p>
            <a:endParaRPr lang="en-US" dirty="0"/>
          </a:p>
        </p:txBody>
      </p:sp>
      <p:sp>
        <p:nvSpPr>
          <p:cNvPr id="8" name="Slide Number Placeholder 7">
            <a:extLst>
              <a:ext uri="{FF2B5EF4-FFF2-40B4-BE49-F238E27FC236}">
                <a16:creationId xmlns:a16="http://schemas.microsoft.com/office/drawing/2014/main" id="{3311E6DE-1B13-CCDA-B517-7AED4B87D7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extLst>
      <p:ext uri="{BB962C8B-B14F-4D97-AF65-F5344CB8AC3E}">
        <p14:creationId xmlns:p14="http://schemas.microsoft.com/office/powerpoint/2010/main" val="175911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a:extLst>
            <a:ext uri="{FF2B5EF4-FFF2-40B4-BE49-F238E27FC236}">
              <a16:creationId xmlns:a16="http://schemas.microsoft.com/office/drawing/2014/main" id="{93135020-2DCB-B5CD-B5D7-F83B633479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247E7C-E724-C44F-E67F-6D1AC8B30019}"/>
              </a:ext>
            </a:extLst>
          </p:cNvPr>
          <p:cNvSpPr>
            <a:spLocks noGrp="1"/>
          </p:cNvSpPr>
          <p:nvPr>
            <p:ph type="title"/>
          </p:nvPr>
        </p:nvSpPr>
        <p:spPr/>
        <p:txBody>
          <a:bodyPr/>
          <a:lstStyle/>
          <a:p>
            <a:r>
              <a:rPr lang="en" sz="3200" dirty="0"/>
              <a:t>Implementation of CLASS: Timeline</a:t>
            </a:r>
            <a:endParaRPr lang="en-US" dirty="0"/>
          </a:p>
        </p:txBody>
      </p:sp>
      <p:graphicFrame>
        <p:nvGraphicFramePr>
          <p:cNvPr id="6" name="Table 5">
            <a:extLst>
              <a:ext uri="{FF2B5EF4-FFF2-40B4-BE49-F238E27FC236}">
                <a16:creationId xmlns:a16="http://schemas.microsoft.com/office/drawing/2014/main" id="{D37947F0-CF67-29AB-4FAA-C150C4E941F2}"/>
              </a:ext>
            </a:extLst>
          </p:cNvPr>
          <p:cNvGraphicFramePr>
            <a:graphicFrameLocks noGrp="1"/>
          </p:cNvGraphicFramePr>
          <p:nvPr>
            <p:extLst>
              <p:ext uri="{D42A27DB-BD31-4B8C-83A1-F6EECF244321}">
                <p14:modId xmlns:p14="http://schemas.microsoft.com/office/powerpoint/2010/main" val="302084568"/>
              </p:ext>
            </p:extLst>
          </p:nvPr>
        </p:nvGraphicFramePr>
        <p:xfrm>
          <a:off x="215590" y="799524"/>
          <a:ext cx="8541836" cy="3703440"/>
        </p:xfrm>
        <a:graphic>
          <a:graphicData uri="http://schemas.openxmlformats.org/drawingml/2006/table">
            <a:tbl>
              <a:tblPr firstRow="1" bandRow="1">
                <a:tableStyleId>{E196A7A9-28F0-4B61-9664-2C1C703983B7}</a:tableStyleId>
              </a:tblPr>
              <a:tblGrid>
                <a:gridCol w="2185640">
                  <a:extLst>
                    <a:ext uri="{9D8B030D-6E8A-4147-A177-3AD203B41FA5}">
                      <a16:colId xmlns:a16="http://schemas.microsoft.com/office/drawing/2014/main" val="1764651387"/>
                    </a:ext>
                  </a:extLst>
                </a:gridCol>
                <a:gridCol w="6356196">
                  <a:extLst>
                    <a:ext uri="{9D8B030D-6E8A-4147-A177-3AD203B41FA5}">
                      <a16:colId xmlns:a16="http://schemas.microsoft.com/office/drawing/2014/main" val="1342067731"/>
                    </a:ext>
                  </a:extLst>
                </a:gridCol>
              </a:tblGrid>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Program Year</a:t>
                      </a:r>
                      <a:endParaRPr sz="2400" u="none" strike="noStrike" cap="none" dirty="0"/>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Percent of CSPP Classrooms Within the Agency’s Contract That Must Have Annual CLASS Observation Completed</a:t>
                      </a:r>
                      <a:endParaRPr sz="2400" u="none" strike="noStrike" cap="none" dirty="0"/>
                    </a:p>
                  </a:txBody>
                  <a:tcPr marL="68600" marR="68600" marT="34300" marB="34300"/>
                </a:tc>
                <a:extLst>
                  <a:ext uri="{0D108BD9-81ED-4DB2-BD59-A6C34878D82A}">
                    <a16:rowId xmlns:a16="http://schemas.microsoft.com/office/drawing/2014/main" val="3213318143"/>
                  </a:ext>
                </a:extLst>
              </a:tr>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2024</a:t>
                      </a:r>
                      <a:r>
                        <a:rPr lang="en" sz="2400" b="0" i="0" u="none" strike="noStrike" cap="none">
                          <a:solidFill>
                            <a:srgbClr val="000000"/>
                          </a:solidFill>
                          <a:latin typeface="Arial"/>
                          <a:ea typeface="Arial"/>
                          <a:cs typeface="Arial"/>
                          <a:sym typeface="Arial"/>
                        </a:rPr>
                        <a:t>–25</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15%</a:t>
                      </a:r>
                      <a:endParaRPr sz="2400" u="none" strike="noStrike" cap="none" dirty="0"/>
                    </a:p>
                  </a:txBody>
                  <a:tcPr marL="68600" marR="68600" marT="34300" marB="34300"/>
                </a:tc>
                <a:extLst>
                  <a:ext uri="{0D108BD9-81ED-4DB2-BD59-A6C34878D82A}">
                    <a16:rowId xmlns:a16="http://schemas.microsoft.com/office/drawing/2014/main" val="2098204276"/>
                  </a:ext>
                </a:extLst>
              </a:tr>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2025</a:t>
                      </a:r>
                      <a:r>
                        <a:rPr lang="en" sz="2400" b="0" i="0" u="none" strike="noStrike" cap="none">
                          <a:solidFill>
                            <a:srgbClr val="000000"/>
                          </a:solidFill>
                          <a:latin typeface="Arial"/>
                          <a:ea typeface="Arial"/>
                          <a:cs typeface="Arial"/>
                          <a:sym typeface="Arial"/>
                        </a:rPr>
                        <a:t>–26</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30%</a:t>
                      </a:r>
                      <a:endParaRPr sz="2400" u="none" strike="noStrike" cap="none" dirty="0"/>
                    </a:p>
                  </a:txBody>
                  <a:tcPr marL="68600" marR="68600" marT="34300" marB="34300"/>
                </a:tc>
                <a:extLst>
                  <a:ext uri="{0D108BD9-81ED-4DB2-BD59-A6C34878D82A}">
                    <a16:rowId xmlns:a16="http://schemas.microsoft.com/office/drawing/2014/main" val="3118616164"/>
                  </a:ext>
                </a:extLst>
              </a:tr>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2026</a:t>
                      </a:r>
                      <a:r>
                        <a:rPr lang="en" sz="2400" b="0" i="0" u="none" strike="noStrike" cap="none">
                          <a:solidFill>
                            <a:srgbClr val="000000"/>
                          </a:solidFill>
                          <a:latin typeface="Arial"/>
                          <a:ea typeface="Arial"/>
                          <a:cs typeface="Arial"/>
                          <a:sym typeface="Arial"/>
                        </a:rPr>
                        <a:t>–27</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60%</a:t>
                      </a:r>
                      <a:endParaRPr sz="2400" u="none" strike="noStrike" cap="none" dirty="0"/>
                    </a:p>
                  </a:txBody>
                  <a:tcPr marL="68600" marR="68600" marT="34300" marB="34300"/>
                </a:tc>
                <a:extLst>
                  <a:ext uri="{0D108BD9-81ED-4DB2-BD59-A6C34878D82A}">
                    <a16:rowId xmlns:a16="http://schemas.microsoft.com/office/drawing/2014/main" val="866965127"/>
                  </a:ext>
                </a:extLst>
              </a:tr>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2027</a:t>
                      </a:r>
                      <a:r>
                        <a:rPr lang="en" sz="2400" b="0" i="0" u="none" strike="noStrike" cap="none">
                          <a:solidFill>
                            <a:srgbClr val="000000"/>
                          </a:solidFill>
                          <a:latin typeface="Arial"/>
                          <a:ea typeface="Arial"/>
                          <a:cs typeface="Arial"/>
                          <a:sym typeface="Arial"/>
                        </a:rPr>
                        <a:t>–28</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90%</a:t>
                      </a:r>
                      <a:endParaRPr sz="2400" u="none" strike="noStrike" cap="none" dirty="0"/>
                    </a:p>
                  </a:txBody>
                  <a:tcPr marL="68600" marR="68600" marT="34300" marB="34300"/>
                </a:tc>
                <a:extLst>
                  <a:ext uri="{0D108BD9-81ED-4DB2-BD59-A6C34878D82A}">
                    <a16:rowId xmlns:a16="http://schemas.microsoft.com/office/drawing/2014/main" val="556779148"/>
                  </a:ext>
                </a:extLst>
              </a:tr>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2028</a:t>
                      </a:r>
                      <a:r>
                        <a:rPr lang="en" sz="2400" b="0" i="0" u="none" strike="noStrike" cap="none">
                          <a:solidFill>
                            <a:srgbClr val="000000"/>
                          </a:solidFill>
                          <a:latin typeface="Arial"/>
                          <a:ea typeface="Arial"/>
                          <a:cs typeface="Arial"/>
                          <a:sym typeface="Arial"/>
                        </a:rPr>
                        <a:t>–29 and beyond</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100%</a:t>
                      </a:r>
                      <a:endParaRPr sz="2400" u="none" strike="noStrike" cap="none" dirty="0"/>
                    </a:p>
                  </a:txBody>
                  <a:tcPr marL="68600" marR="68600" marT="34300" marB="34300"/>
                </a:tc>
                <a:extLst>
                  <a:ext uri="{0D108BD9-81ED-4DB2-BD59-A6C34878D82A}">
                    <a16:rowId xmlns:a16="http://schemas.microsoft.com/office/drawing/2014/main" val="3270811201"/>
                  </a:ext>
                </a:extLst>
              </a:tr>
            </a:tbl>
          </a:graphicData>
        </a:graphic>
      </p:graphicFrame>
      <p:sp>
        <p:nvSpPr>
          <p:cNvPr id="7" name="Slide Number Placeholder 6">
            <a:extLst>
              <a:ext uri="{FF2B5EF4-FFF2-40B4-BE49-F238E27FC236}">
                <a16:creationId xmlns:a16="http://schemas.microsoft.com/office/drawing/2014/main" id="{D8F9DC5E-2408-CFB2-C374-616769B27B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10</a:t>
            </a:fld>
            <a:endParaRPr lang="en" sz="2400" dirty="0"/>
          </a:p>
        </p:txBody>
      </p:sp>
    </p:spTree>
    <p:extLst>
      <p:ext uri="{BB962C8B-B14F-4D97-AF65-F5344CB8AC3E}">
        <p14:creationId xmlns:p14="http://schemas.microsoft.com/office/powerpoint/2010/main" val="17693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4">
          <a:extLst>
            <a:ext uri="{FF2B5EF4-FFF2-40B4-BE49-F238E27FC236}">
              <a16:creationId xmlns:a16="http://schemas.microsoft.com/office/drawing/2014/main" id="{B5D8AFBA-D9DE-8D07-4656-D33E1E8811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7418C0-AA13-5EFB-3461-03B1431E300D}"/>
              </a:ext>
            </a:extLst>
          </p:cNvPr>
          <p:cNvSpPr>
            <a:spLocks noGrp="1"/>
          </p:cNvSpPr>
          <p:nvPr>
            <p:ph type="title"/>
          </p:nvPr>
        </p:nvSpPr>
        <p:spPr/>
        <p:txBody>
          <a:bodyPr/>
          <a:lstStyle/>
          <a:p>
            <a:r>
              <a:rPr lang="en" dirty="0"/>
              <a:t>Requirements for CLASS Observers </a:t>
            </a:r>
            <a:endParaRPr lang="en-US" dirty="0"/>
          </a:p>
        </p:txBody>
      </p:sp>
      <p:sp>
        <p:nvSpPr>
          <p:cNvPr id="5" name="Text Placeholder 4">
            <a:extLst>
              <a:ext uri="{FF2B5EF4-FFF2-40B4-BE49-F238E27FC236}">
                <a16:creationId xmlns:a16="http://schemas.microsoft.com/office/drawing/2014/main" id="{61C3E69C-281C-E9E2-8D90-9E37C19C4B07}"/>
              </a:ext>
            </a:extLst>
          </p:cNvPr>
          <p:cNvSpPr>
            <a:spLocks noGrp="1"/>
          </p:cNvSpPr>
          <p:nvPr>
            <p:ph type="body" idx="1"/>
          </p:nvPr>
        </p:nvSpPr>
        <p:spPr/>
        <p:txBody>
          <a:bodyPr/>
          <a:lstStyle/>
          <a:p>
            <a:pPr marL="0" lvl="0" indent="0">
              <a:spcBef>
                <a:spcPts val="0"/>
              </a:spcBef>
              <a:spcAft>
                <a:spcPts val="600"/>
              </a:spcAft>
              <a:buClr>
                <a:srgbClr val="002060"/>
              </a:buClr>
              <a:buSzPts val="2100"/>
              <a:buNone/>
            </a:pPr>
            <a:r>
              <a:rPr lang="en-US" sz="2400" dirty="0">
                <a:solidFill>
                  <a:srgbClr val="002060"/>
                </a:solidFill>
              </a:rPr>
              <a:t>Any certified CLASS observer who is conducting an observation in a CSPP classroom must also have completed the CLASS Observer Support Series, including:​</a:t>
            </a:r>
            <a:endParaRPr lang="en-US" sz="2400" dirty="0"/>
          </a:p>
          <a:p>
            <a:pPr marL="673100" lvl="1" indent="-368300">
              <a:spcBef>
                <a:spcPts val="0"/>
              </a:spcBef>
              <a:spcAft>
                <a:spcPts val="400"/>
              </a:spcAft>
              <a:buClr>
                <a:srgbClr val="002060"/>
              </a:buClr>
            </a:pPr>
            <a:r>
              <a:rPr lang="en-US" dirty="0">
                <a:solidFill>
                  <a:srgbClr val="002060"/>
                </a:solidFill>
              </a:rPr>
              <a:t>Settings with Dual Language Learners</a:t>
            </a:r>
            <a:endParaRPr lang="en-US" dirty="0"/>
          </a:p>
          <a:p>
            <a:pPr marL="673100" lvl="1" indent="-368300">
              <a:spcBef>
                <a:spcPts val="0"/>
              </a:spcBef>
              <a:spcAft>
                <a:spcPts val="400"/>
              </a:spcAft>
              <a:buClr>
                <a:srgbClr val="002060"/>
              </a:buClr>
            </a:pPr>
            <a:r>
              <a:rPr lang="en-US" dirty="0">
                <a:solidFill>
                  <a:srgbClr val="002060"/>
                </a:solidFill>
              </a:rPr>
              <a:t>Settings with Children with Disabilities</a:t>
            </a:r>
            <a:endParaRPr lang="en-US" dirty="0"/>
          </a:p>
          <a:p>
            <a:pPr marL="673100" lvl="1" indent="-368300">
              <a:spcBef>
                <a:spcPts val="0"/>
              </a:spcBef>
              <a:spcAft>
                <a:spcPts val="400"/>
              </a:spcAft>
              <a:buClr>
                <a:srgbClr val="002060"/>
              </a:buClr>
            </a:pPr>
            <a:r>
              <a:rPr lang="en-US" dirty="0">
                <a:solidFill>
                  <a:srgbClr val="002060"/>
                </a:solidFill>
              </a:rPr>
              <a:t>Reducing Bias​</a:t>
            </a:r>
            <a:endParaRPr lang="en-US" dirty="0"/>
          </a:p>
          <a:p>
            <a:pPr marL="0" lvl="0" indent="0">
              <a:spcBef>
                <a:spcPts val="1700"/>
              </a:spcBef>
              <a:spcAft>
                <a:spcPts val="900"/>
              </a:spcAft>
              <a:buClr>
                <a:srgbClr val="002060"/>
              </a:buClr>
              <a:buSzPts val="2100"/>
              <a:buNone/>
            </a:pPr>
            <a:r>
              <a:rPr lang="en-US" sz="2400" dirty="0">
                <a:solidFill>
                  <a:srgbClr val="002060"/>
                </a:solidFill>
              </a:rPr>
              <a:t>The purpose of this additional training requirement is to ensure California is centering diversity, equity, inclusion, and belonging in CLASS implementation.</a:t>
            </a:r>
            <a:endParaRPr lang="en-US" sz="2400" dirty="0">
              <a:solidFill>
                <a:srgbClr val="000000"/>
              </a:solidFill>
            </a:endParaRPr>
          </a:p>
          <a:p>
            <a:endParaRPr lang="en-US" dirty="0"/>
          </a:p>
        </p:txBody>
      </p:sp>
      <p:sp>
        <p:nvSpPr>
          <p:cNvPr id="6" name="Slide Number Placeholder 5">
            <a:extLst>
              <a:ext uri="{FF2B5EF4-FFF2-40B4-BE49-F238E27FC236}">
                <a16:creationId xmlns:a16="http://schemas.microsoft.com/office/drawing/2014/main" id="{39FC58F9-28CB-5891-B92D-8017FCE970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93092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92179048-3BD3-DD69-F0BA-7B331113E675}"/>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F21A6258-11EC-45AB-2A73-488239AFFEE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C91E30A2-33B7-8C8A-6846-2A14292F6E35}"/>
              </a:ext>
            </a:extLst>
          </p:cNvPr>
          <p:cNvSpPr txBox="1">
            <a:spLocks noGrp="1"/>
          </p:cNvSpPr>
          <p:nvPr>
            <p:ph type="title" idx="4294967295"/>
          </p:nvPr>
        </p:nvSpPr>
        <p:spPr>
          <a:xfrm>
            <a:off x="1602987" y="1158385"/>
            <a:ext cx="593802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Implementation </a:t>
            </a:r>
            <a:b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b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of </a:t>
            </a:r>
            <a:b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b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CLASS Environment</a:t>
            </a:r>
            <a:endParaRPr kumimoji="0" lang="en-US"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1E84CF9A-89D4-F2B5-C027-76A6D35C2F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12</a:t>
            </a:fld>
            <a:endParaRPr lang="en" sz="2400"/>
          </a:p>
        </p:txBody>
      </p:sp>
    </p:spTree>
    <p:extLst>
      <p:ext uri="{BB962C8B-B14F-4D97-AF65-F5344CB8AC3E}">
        <p14:creationId xmlns:p14="http://schemas.microsoft.com/office/powerpoint/2010/main" val="288159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8">
          <a:extLst>
            <a:ext uri="{FF2B5EF4-FFF2-40B4-BE49-F238E27FC236}">
              <a16:creationId xmlns:a16="http://schemas.microsoft.com/office/drawing/2014/main" id="{7CA20C8D-E646-9585-FECE-9E9C602103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C48514-9542-8490-6543-0906D2BFDF61}"/>
              </a:ext>
            </a:extLst>
          </p:cNvPr>
          <p:cNvSpPr>
            <a:spLocks noGrp="1"/>
          </p:cNvSpPr>
          <p:nvPr>
            <p:ph type="title"/>
          </p:nvPr>
        </p:nvSpPr>
        <p:spPr/>
        <p:txBody>
          <a:bodyPr/>
          <a:lstStyle/>
          <a:p>
            <a:r>
              <a:rPr lang="en" dirty="0"/>
              <a:t>Implementation of CLASS Environment: Timeline</a:t>
            </a:r>
            <a:endParaRPr lang="en-US" dirty="0"/>
          </a:p>
        </p:txBody>
      </p:sp>
      <p:graphicFrame>
        <p:nvGraphicFramePr>
          <p:cNvPr id="4" name="Table 3">
            <a:extLst>
              <a:ext uri="{FF2B5EF4-FFF2-40B4-BE49-F238E27FC236}">
                <a16:creationId xmlns:a16="http://schemas.microsoft.com/office/drawing/2014/main" id="{92CF212B-7278-3D68-AE3F-38DEF37DEDC6}"/>
              </a:ext>
            </a:extLst>
          </p:cNvPr>
          <p:cNvGraphicFramePr>
            <a:graphicFrameLocks noGrp="1"/>
          </p:cNvGraphicFramePr>
          <p:nvPr>
            <p:extLst>
              <p:ext uri="{D42A27DB-BD31-4B8C-83A1-F6EECF244321}">
                <p14:modId xmlns:p14="http://schemas.microsoft.com/office/powerpoint/2010/main" val="3642541080"/>
              </p:ext>
            </p:extLst>
          </p:nvPr>
        </p:nvGraphicFramePr>
        <p:xfrm>
          <a:off x="260194" y="785077"/>
          <a:ext cx="8623609" cy="3703440"/>
        </p:xfrm>
        <a:graphic>
          <a:graphicData uri="http://schemas.openxmlformats.org/drawingml/2006/table">
            <a:tbl>
              <a:tblPr firstRow="1" bandRow="1">
                <a:tableStyleId>{E196A7A9-28F0-4B61-9664-2C1C703983B7}</a:tableStyleId>
              </a:tblPr>
              <a:tblGrid>
                <a:gridCol w="2170771">
                  <a:extLst>
                    <a:ext uri="{9D8B030D-6E8A-4147-A177-3AD203B41FA5}">
                      <a16:colId xmlns:a16="http://schemas.microsoft.com/office/drawing/2014/main" val="1990481609"/>
                    </a:ext>
                  </a:extLst>
                </a:gridCol>
                <a:gridCol w="6452838">
                  <a:extLst>
                    <a:ext uri="{9D8B030D-6E8A-4147-A177-3AD203B41FA5}">
                      <a16:colId xmlns:a16="http://schemas.microsoft.com/office/drawing/2014/main" val="3688046384"/>
                    </a:ext>
                  </a:extLst>
                </a:gridCol>
              </a:tblGrid>
              <a:tr h="370840">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Program Year</a:t>
                      </a:r>
                      <a:endParaRPr sz="2400" u="none" strike="noStrike" cap="none" dirty="0"/>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Percent of CSPP Classrooms Within the Contract That Must Have an Annual CLASS Environment Observation Completed</a:t>
                      </a:r>
                      <a:endParaRPr sz="2400" u="none" strike="noStrike" cap="none" dirty="0"/>
                    </a:p>
                  </a:txBody>
                  <a:tcPr marL="68600" marR="68600" marT="34300" marB="34300"/>
                </a:tc>
                <a:extLst>
                  <a:ext uri="{0D108BD9-81ED-4DB2-BD59-A6C34878D82A}">
                    <a16:rowId xmlns:a16="http://schemas.microsoft.com/office/drawing/2014/main" val="3100117738"/>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 sz="2400" u="none" strike="noStrike" cap="none"/>
                        <a:t>2024</a:t>
                      </a:r>
                      <a:r>
                        <a:rPr lang="en" sz="2400" b="0" i="0" u="none" strike="noStrike" cap="none">
                          <a:solidFill>
                            <a:srgbClr val="000000"/>
                          </a:solidFill>
                          <a:latin typeface="Arial"/>
                          <a:ea typeface="Arial"/>
                          <a:cs typeface="Arial"/>
                          <a:sym typeface="Arial"/>
                        </a:rPr>
                        <a:t>–25</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15%</a:t>
                      </a:r>
                      <a:endParaRPr sz="2400" u="none" strike="noStrike" cap="none"/>
                    </a:p>
                  </a:txBody>
                  <a:tcPr marL="68600" marR="68600" marT="34300" marB="34300"/>
                </a:tc>
                <a:extLst>
                  <a:ext uri="{0D108BD9-81ED-4DB2-BD59-A6C34878D82A}">
                    <a16:rowId xmlns:a16="http://schemas.microsoft.com/office/drawing/2014/main" val="660591949"/>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 sz="2400" u="none" strike="noStrike" cap="none"/>
                        <a:t>2025</a:t>
                      </a:r>
                      <a:r>
                        <a:rPr lang="en" sz="2400" b="0" i="0" u="none" strike="noStrike" cap="none">
                          <a:solidFill>
                            <a:srgbClr val="000000"/>
                          </a:solidFill>
                          <a:latin typeface="Arial"/>
                          <a:ea typeface="Arial"/>
                          <a:cs typeface="Arial"/>
                          <a:sym typeface="Arial"/>
                        </a:rPr>
                        <a:t>–26</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30%</a:t>
                      </a:r>
                      <a:endParaRPr sz="2400" u="none" strike="noStrike" cap="none" dirty="0"/>
                    </a:p>
                  </a:txBody>
                  <a:tcPr marL="68600" marR="68600" marT="34300" marB="34300"/>
                </a:tc>
                <a:extLst>
                  <a:ext uri="{0D108BD9-81ED-4DB2-BD59-A6C34878D82A}">
                    <a16:rowId xmlns:a16="http://schemas.microsoft.com/office/drawing/2014/main" val="3466451537"/>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 sz="2400" u="none" strike="noStrike" cap="none"/>
                        <a:t>2026</a:t>
                      </a:r>
                      <a:r>
                        <a:rPr lang="en" sz="2400" b="0" i="0" u="none" strike="noStrike" cap="none">
                          <a:solidFill>
                            <a:srgbClr val="000000"/>
                          </a:solidFill>
                          <a:latin typeface="Arial"/>
                          <a:ea typeface="Arial"/>
                          <a:cs typeface="Arial"/>
                          <a:sym typeface="Arial"/>
                        </a:rPr>
                        <a:t>–27</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60%</a:t>
                      </a:r>
                      <a:endParaRPr sz="2400" u="none" strike="noStrike" cap="none"/>
                    </a:p>
                  </a:txBody>
                  <a:tcPr marL="68600" marR="68600" marT="34300" marB="34300"/>
                </a:tc>
                <a:extLst>
                  <a:ext uri="{0D108BD9-81ED-4DB2-BD59-A6C34878D82A}">
                    <a16:rowId xmlns:a16="http://schemas.microsoft.com/office/drawing/2014/main" val="254839110"/>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 sz="2400" u="none" strike="noStrike" cap="none"/>
                        <a:t>2027</a:t>
                      </a:r>
                      <a:r>
                        <a:rPr lang="en" sz="2400" b="0" i="0" u="none" strike="noStrike" cap="none">
                          <a:solidFill>
                            <a:srgbClr val="000000"/>
                          </a:solidFill>
                          <a:latin typeface="Arial"/>
                          <a:ea typeface="Arial"/>
                          <a:cs typeface="Arial"/>
                          <a:sym typeface="Arial"/>
                        </a:rPr>
                        <a:t>–28</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a:t>90%</a:t>
                      </a:r>
                      <a:endParaRPr sz="2400" u="none" strike="noStrike" cap="none"/>
                    </a:p>
                  </a:txBody>
                  <a:tcPr marL="68600" marR="68600" marT="34300" marB="34300"/>
                </a:tc>
                <a:extLst>
                  <a:ext uri="{0D108BD9-81ED-4DB2-BD59-A6C34878D82A}">
                    <a16:rowId xmlns:a16="http://schemas.microsoft.com/office/drawing/2014/main" val="2429531713"/>
                  </a:ext>
                </a:extLst>
              </a:tr>
              <a:tr h="370840">
                <a:tc>
                  <a:txBody>
                    <a:bodyPr/>
                    <a:lstStyle/>
                    <a:p>
                      <a:pPr marL="0" marR="0" lvl="0" indent="0" algn="l" rtl="0">
                        <a:lnSpc>
                          <a:spcPct val="100000"/>
                        </a:lnSpc>
                        <a:spcBef>
                          <a:spcPts val="0"/>
                        </a:spcBef>
                        <a:spcAft>
                          <a:spcPts val="0"/>
                        </a:spcAft>
                        <a:buClr>
                          <a:schemeClr val="dk1"/>
                        </a:buClr>
                        <a:buSzPts val="1800"/>
                        <a:buFont typeface="Arial"/>
                        <a:buNone/>
                      </a:pPr>
                      <a:r>
                        <a:rPr lang="en" sz="2400" u="none" strike="noStrike" cap="none"/>
                        <a:t>2028</a:t>
                      </a:r>
                      <a:r>
                        <a:rPr lang="en" sz="2400" b="0" i="0" u="none" strike="noStrike" cap="none">
                          <a:solidFill>
                            <a:srgbClr val="000000"/>
                          </a:solidFill>
                          <a:latin typeface="Arial"/>
                          <a:ea typeface="Arial"/>
                          <a:cs typeface="Arial"/>
                          <a:sym typeface="Arial"/>
                        </a:rPr>
                        <a:t>–29 and beyond</a:t>
                      </a:r>
                      <a:endParaRPr sz="2400" u="none" strike="noStrike" cap="none"/>
                    </a:p>
                  </a:txBody>
                  <a:tcPr marL="68600" marR="68600" marT="34300" marB="34300"/>
                </a:tc>
                <a:tc>
                  <a:txBody>
                    <a:bodyPr/>
                    <a:lstStyle/>
                    <a:p>
                      <a:pPr marL="0" marR="0" lvl="0" indent="0" algn="l" rtl="0">
                        <a:lnSpc>
                          <a:spcPct val="100000"/>
                        </a:lnSpc>
                        <a:spcBef>
                          <a:spcPts val="0"/>
                        </a:spcBef>
                        <a:spcAft>
                          <a:spcPts val="0"/>
                        </a:spcAft>
                        <a:buClr>
                          <a:srgbClr val="000000"/>
                        </a:buClr>
                        <a:buSzPts val="1800"/>
                        <a:buFont typeface="Arial"/>
                        <a:buNone/>
                      </a:pPr>
                      <a:r>
                        <a:rPr lang="en" sz="2400" u="none" strike="noStrike" cap="none" dirty="0"/>
                        <a:t>100%</a:t>
                      </a:r>
                      <a:endParaRPr sz="2400" u="none" strike="noStrike" cap="none" dirty="0"/>
                    </a:p>
                  </a:txBody>
                  <a:tcPr marL="68600" marR="68600" marT="34300" marB="34300"/>
                </a:tc>
                <a:extLst>
                  <a:ext uri="{0D108BD9-81ED-4DB2-BD59-A6C34878D82A}">
                    <a16:rowId xmlns:a16="http://schemas.microsoft.com/office/drawing/2014/main" val="3549198124"/>
                  </a:ext>
                </a:extLst>
              </a:tr>
            </a:tbl>
          </a:graphicData>
        </a:graphic>
      </p:graphicFrame>
      <p:sp>
        <p:nvSpPr>
          <p:cNvPr id="5" name="Slide Number Placeholder 4">
            <a:extLst>
              <a:ext uri="{FF2B5EF4-FFF2-40B4-BE49-F238E27FC236}">
                <a16:creationId xmlns:a16="http://schemas.microsoft.com/office/drawing/2014/main" id="{53D9CDF0-7D32-439B-D6B3-7C2F2E043E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13</a:t>
            </a:fld>
            <a:endParaRPr lang="en" sz="2400" dirty="0"/>
          </a:p>
        </p:txBody>
      </p:sp>
    </p:spTree>
    <p:extLst>
      <p:ext uri="{BB962C8B-B14F-4D97-AF65-F5344CB8AC3E}">
        <p14:creationId xmlns:p14="http://schemas.microsoft.com/office/powerpoint/2010/main" val="3766789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6">
          <a:extLst>
            <a:ext uri="{FF2B5EF4-FFF2-40B4-BE49-F238E27FC236}">
              <a16:creationId xmlns:a16="http://schemas.microsoft.com/office/drawing/2014/main" id="{9A818A2B-B235-0872-9918-8D8C15AAA2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D49D90-7A0A-D333-6E52-903C5587D74B}"/>
              </a:ext>
            </a:extLst>
          </p:cNvPr>
          <p:cNvSpPr>
            <a:spLocks noGrp="1"/>
          </p:cNvSpPr>
          <p:nvPr>
            <p:ph type="title"/>
          </p:nvPr>
        </p:nvSpPr>
        <p:spPr/>
        <p:txBody>
          <a:bodyPr/>
          <a:lstStyle/>
          <a:p>
            <a:r>
              <a:rPr lang="en" sz="3200" dirty="0"/>
              <a:t>Requirements for License-Exempt Classrooms</a:t>
            </a:r>
            <a:endParaRPr lang="en-US" dirty="0"/>
          </a:p>
        </p:txBody>
      </p:sp>
      <p:sp>
        <p:nvSpPr>
          <p:cNvPr id="5" name="Text Placeholder 4">
            <a:extLst>
              <a:ext uri="{FF2B5EF4-FFF2-40B4-BE49-F238E27FC236}">
                <a16:creationId xmlns:a16="http://schemas.microsoft.com/office/drawing/2014/main" id="{C3B113F5-B2A2-9B9E-9A81-5ED252CE7DAB}"/>
              </a:ext>
            </a:extLst>
          </p:cNvPr>
          <p:cNvSpPr>
            <a:spLocks noGrp="1"/>
          </p:cNvSpPr>
          <p:nvPr>
            <p:ph type="body" idx="1"/>
          </p:nvPr>
        </p:nvSpPr>
        <p:spPr/>
        <p:txBody>
          <a:bodyPr>
            <a:normAutofit fontScale="92500"/>
          </a:bodyPr>
          <a:lstStyle/>
          <a:p>
            <a:pPr marL="0" lvl="0" indent="0">
              <a:spcBef>
                <a:spcPts val="0"/>
              </a:spcBef>
              <a:buClr>
                <a:srgbClr val="002060"/>
              </a:buClr>
              <a:buSzPts val="2100"/>
              <a:buNone/>
            </a:pPr>
            <a:r>
              <a:rPr lang="en-US" sz="2800" dirty="0">
                <a:solidFill>
                  <a:srgbClr val="002060"/>
                </a:solidFill>
              </a:rPr>
              <a:t>Prior to full implementation of the CLASS Environment in 2028–29, any local educational agency with license-exempt classrooms are required to:</a:t>
            </a:r>
          </a:p>
          <a:p>
            <a:pPr lvl="0" indent="-381000">
              <a:spcBef>
                <a:spcPts val="600"/>
              </a:spcBef>
              <a:spcAft>
                <a:spcPts val="600"/>
              </a:spcAft>
              <a:buClr>
                <a:srgbClr val="002060"/>
              </a:buClr>
              <a:buSzPts val="2400"/>
            </a:pPr>
            <a:r>
              <a:rPr lang="en-US" sz="2800" dirty="0">
                <a:solidFill>
                  <a:srgbClr val="002060"/>
                </a:solidFill>
              </a:rPr>
              <a:t>Prioritize all CSPP license-exempt classrooms for CLASS Environment observations</a:t>
            </a:r>
          </a:p>
          <a:p>
            <a:pPr lvl="0" indent="-381000">
              <a:spcBef>
                <a:spcPts val="600"/>
              </a:spcBef>
              <a:spcAft>
                <a:spcPts val="600"/>
              </a:spcAft>
              <a:buClr>
                <a:srgbClr val="002060"/>
              </a:buClr>
              <a:buSzPts val="2400"/>
            </a:pPr>
            <a:r>
              <a:rPr lang="en-US" sz="2800" dirty="0">
                <a:solidFill>
                  <a:srgbClr val="002060"/>
                </a:solidFill>
              </a:rPr>
              <a:t>Specifically, contractors must ensure CLASS Environment observations are completed for all license-exempt classrooms before CLASS Environment observations for licensed classrooms are started</a:t>
            </a:r>
          </a:p>
          <a:p>
            <a:pPr marL="0" lvl="0" indent="0">
              <a:spcBef>
                <a:spcPts val="0"/>
              </a:spcBef>
              <a:buClr>
                <a:srgbClr val="002060"/>
              </a:buClr>
              <a:buSzPts val="2100"/>
              <a:buNone/>
            </a:pPr>
            <a:endParaRPr lang="en-US" sz="2800" dirty="0">
              <a:solidFill>
                <a:srgbClr val="002060"/>
              </a:solidFill>
            </a:endParaRPr>
          </a:p>
          <a:p>
            <a:pPr marL="0" lvl="0" indent="0">
              <a:buSzPts val="2100"/>
              <a:buNone/>
            </a:pPr>
            <a:endParaRPr lang="en-US" sz="2800" dirty="0">
              <a:solidFill>
                <a:srgbClr val="000000"/>
              </a:solidFill>
            </a:endParaRPr>
          </a:p>
          <a:p>
            <a:endParaRPr lang="en-US" dirty="0"/>
          </a:p>
        </p:txBody>
      </p:sp>
      <p:sp>
        <p:nvSpPr>
          <p:cNvPr id="6" name="Slide Number Placeholder 5">
            <a:extLst>
              <a:ext uri="{FF2B5EF4-FFF2-40B4-BE49-F238E27FC236}">
                <a16:creationId xmlns:a16="http://schemas.microsoft.com/office/drawing/2014/main" id="{1B5A647F-DE4E-3B3F-9886-0FFE451759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14</a:t>
            </a:fld>
            <a:endParaRPr lang="en" sz="2400" dirty="0"/>
          </a:p>
        </p:txBody>
      </p:sp>
    </p:spTree>
    <p:extLst>
      <p:ext uri="{BB962C8B-B14F-4D97-AF65-F5344CB8AC3E}">
        <p14:creationId xmlns:p14="http://schemas.microsoft.com/office/powerpoint/2010/main" val="87888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4">
          <a:extLst>
            <a:ext uri="{FF2B5EF4-FFF2-40B4-BE49-F238E27FC236}">
              <a16:creationId xmlns:a16="http://schemas.microsoft.com/office/drawing/2014/main" id="{F8B5BAD1-9CCB-D7D5-82F1-C1A229DB3A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191196-F8DB-1417-5EE7-49976F663614}"/>
              </a:ext>
            </a:extLst>
          </p:cNvPr>
          <p:cNvSpPr>
            <a:spLocks noGrp="1"/>
          </p:cNvSpPr>
          <p:nvPr>
            <p:ph type="body" idx="1"/>
          </p:nvPr>
        </p:nvSpPr>
        <p:spPr/>
        <p:txBody>
          <a:bodyPr>
            <a:normAutofit fontScale="92500" lnSpcReduction="20000"/>
          </a:bodyPr>
          <a:lstStyle/>
          <a:p>
            <a:pPr marL="0" lvl="0" indent="0">
              <a:spcBef>
                <a:spcPts val="0"/>
              </a:spcBef>
              <a:buClr>
                <a:srgbClr val="002060"/>
              </a:buClr>
              <a:buSzPts val="2100"/>
              <a:buNone/>
            </a:pPr>
            <a:endParaRPr lang="en-US" sz="2400" dirty="0">
              <a:solidFill>
                <a:srgbClr val="002060"/>
              </a:solidFill>
            </a:endParaRPr>
          </a:p>
          <a:p>
            <a:pPr marL="0" lvl="0" indent="0">
              <a:spcBef>
                <a:spcPts val="0"/>
              </a:spcBef>
              <a:spcAft>
                <a:spcPts val="600"/>
              </a:spcAft>
              <a:buClr>
                <a:srgbClr val="002060"/>
              </a:buClr>
              <a:buSzPts val="2100"/>
              <a:buNone/>
            </a:pPr>
            <a:r>
              <a:rPr lang="en-US" sz="2400" dirty="0">
                <a:solidFill>
                  <a:srgbClr val="002060"/>
                </a:solidFill>
              </a:rPr>
              <a:t>CLASS Environment observers must have completed all the following requirements:</a:t>
            </a:r>
            <a:endParaRPr lang="en-US" sz="2400" dirty="0"/>
          </a:p>
          <a:p>
            <a:pPr marL="342900" lvl="0" indent="-355600">
              <a:lnSpc>
                <a:spcPct val="150000"/>
              </a:lnSpc>
              <a:spcBef>
                <a:spcPts val="0"/>
              </a:spcBef>
              <a:buClr>
                <a:srgbClr val="002060"/>
              </a:buClr>
              <a:buSzPts val="2400"/>
            </a:pPr>
            <a:r>
              <a:rPr lang="en-US" sz="2400" dirty="0">
                <a:solidFill>
                  <a:srgbClr val="002060"/>
                </a:solidFill>
              </a:rPr>
              <a:t>CLASS Certification </a:t>
            </a:r>
            <a:endParaRPr lang="en-US" sz="2400" dirty="0"/>
          </a:p>
          <a:p>
            <a:pPr marL="342900" lvl="0" indent="-355600">
              <a:lnSpc>
                <a:spcPct val="150000"/>
              </a:lnSpc>
              <a:spcBef>
                <a:spcPts val="0"/>
              </a:spcBef>
              <a:buClr>
                <a:srgbClr val="002060"/>
              </a:buClr>
              <a:buSzPts val="2400"/>
            </a:pPr>
            <a:r>
              <a:rPr lang="en-US" sz="2400" dirty="0">
                <a:solidFill>
                  <a:srgbClr val="002060"/>
                </a:solidFill>
              </a:rPr>
              <a:t>CLASS Support Series</a:t>
            </a:r>
            <a:endParaRPr lang="en-US" sz="2400" dirty="0"/>
          </a:p>
          <a:p>
            <a:pPr marL="774700" lvl="1" indent="-393700">
              <a:lnSpc>
                <a:spcPct val="150000"/>
              </a:lnSpc>
              <a:spcBef>
                <a:spcPts val="0"/>
              </a:spcBef>
              <a:buClr>
                <a:srgbClr val="002060"/>
              </a:buClr>
            </a:pPr>
            <a:r>
              <a:rPr lang="en-US" dirty="0">
                <a:solidFill>
                  <a:srgbClr val="002060"/>
                </a:solidFill>
              </a:rPr>
              <a:t>Settings with Dual Language Learners</a:t>
            </a:r>
          </a:p>
          <a:p>
            <a:pPr marL="774700" lvl="1" indent="-393700">
              <a:lnSpc>
                <a:spcPct val="150000"/>
              </a:lnSpc>
              <a:spcBef>
                <a:spcPts val="0"/>
              </a:spcBef>
              <a:buClr>
                <a:srgbClr val="002060"/>
              </a:buClr>
            </a:pPr>
            <a:r>
              <a:rPr lang="en-US" dirty="0">
                <a:solidFill>
                  <a:srgbClr val="002060"/>
                </a:solidFill>
              </a:rPr>
              <a:t>Settings with Children with Disabilities </a:t>
            </a:r>
          </a:p>
          <a:p>
            <a:pPr marL="774700" lvl="1" indent="-393700">
              <a:lnSpc>
                <a:spcPct val="150000"/>
              </a:lnSpc>
              <a:spcBef>
                <a:spcPts val="0"/>
              </a:spcBef>
              <a:buClr>
                <a:srgbClr val="002060"/>
              </a:buClr>
            </a:pPr>
            <a:r>
              <a:rPr lang="en-US" dirty="0">
                <a:solidFill>
                  <a:srgbClr val="002060"/>
                </a:solidFill>
              </a:rPr>
              <a:t>Reducing Bias </a:t>
            </a:r>
            <a:endParaRPr lang="en-US" dirty="0"/>
          </a:p>
          <a:p>
            <a:pPr marL="0" lvl="0" indent="0">
              <a:buSzPts val="2100"/>
              <a:buNone/>
            </a:pPr>
            <a:r>
              <a:rPr lang="en-US" sz="2400" dirty="0">
                <a:solidFill>
                  <a:srgbClr val="002060"/>
                </a:solidFill>
              </a:rPr>
              <a:t>​</a:t>
            </a:r>
            <a:endParaRPr lang="en-US" sz="2400" dirty="0">
              <a:solidFill>
                <a:srgbClr val="000000"/>
              </a:solidFill>
            </a:endParaRPr>
          </a:p>
          <a:p>
            <a:endParaRPr lang="en-US" dirty="0"/>
          </a:p>
        </p:txBody>
      </p:sp>
      <p:sp>
        <p:nvSpPr>
          <p:cNvPr id="5" name="Title 4">
            <a:extLst>
              <a:ext uri="{FF2B5EF4-FFF2-40B4-BE49-F238E27FC236}">
                <a16:creationId xmlns:a16="http://schemas.microsoft.com/office/drawing/2014/main" id="{70918EBE-3886-0B25-D864-73C99BC9BE17}"/>
              </a:ext>
            </a:extLst>
          </p:cNvPr>
          <p:cNvSpPr>
            <a:spLocks noGrp="1"/>
          </p:cNvSpPr>
          <p:nvPr>
            <p:ph type="title"/>
          </p:nvPr>
        </p:nvSpPr>
        <p:spPr/>
        <p:txBody>
          <a:bodyPr/>
          <a:lstStyle/>
          <a:p>
            <a:r>
              <a:rPr lang="en" sz="3200" dirty="0"/>
              <a:t>Requirements for CLASS Environment Observers</a:t>
            </a:r>
            <a:endParaRPr lang="en-US" dirty="0"/>
          </a:p>
        </p:txBody>
      </p:sp>
      <p:sp>
        <p:nvSpPr>
          <p:cNvPr id="6" name="Slide Number Placeholder 5">
            <a:extLst>
              <a:ext uri="{FF2B5EF4-FFF2-40B4-BE49-F238E27FC236}">
                <a16:creationId xmlns:a16="http://schemas.microsoft.com/office/drawing/2014/main" id="{4214E025-5325-14C6-1D71-4798FF6057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15</a:t>
            </a:fld>
            <a:endParaRPr lang="en" sz="2400" dirty="0"/>
          </a:p>
        </p:txBody>
      </p:sp>
    </p:spTree>
    <p:extLst>
      <p:ext uri="{BB962C8B-B14F-4D97-AF65-F5344CB8AC3E}">
        <p14:creationId xmlns:p14="http://schemas.microsoft.com/office/powerpoint/2010/main" val="42613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a:extLst>
            <a:ext uri="{FF2B5EF4-FFF2-40B4-BE49-F238E27FC236}">
              <a16:creationId xmlns:a16="http://schemas.microsoft.com/office/drawing/2014/main" id="{E1740EA6-595E-FFC5-FE14-13CED176079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D2AD76C-574D-EB27-2909-390EA9ED15F6}"/>
              </a:ext>
            </a:extLst>
          </p:cNvPr>
          <p:cNvSpPr>
            <a:spLocks noGrp="1"/>
          </p:cNvSpPr>
          <p:nvPr>
            <p:ph type="body" idx="1"/>
          </p:nvPr>
        </p:nvSpPr>
        <p:spPr/>
        <p:txBody>
          <a:bodyPr/>
          <a:lstStyle/>
          <a:p>
            <a:pPr marL="342900" lvl="0" indent="0">
              <a:buNone/>
            </a:pPr>
            <a:endParaRPr lang="en-US" sz="2400" dirty="0">
              <a:solidFill>
                <a:srgbClr val="002060"/>
              </a:solidFill>
            </a:endParaRPr>
          </a:p>
          <a:p>
            <a:pPr marL="0" lvl="0" indent="0">
              <a:spcAft>
                <a:spcPts val="600"/>
              </a:spcAft>
              <a:buNone/>
            </a:pPr>
            <a:r>
              <a:rPr lang="en-US" sz="2400" dirty="0">
                <a:solidFill>
                  <a:srgbClr val="002060"/>
                </a:solidFill>
              </a:rPr>
              <a:t>CLASS Environment training</a:t>
            </a:r>
            <a:endParaRPr lang="en-US" sz="2400" dirty="0"/>
          </a:p>
          <a:p>
            <a:pPr marL="736600" lvl="1" indent="-368300">
              <a:lnSpc>
                <a:spcPct val="150000"/>
              </a:lnSpc>
              <a:spcBef>
                <a:spcPts val="0"/>
              </a:spcBef>
            </a:pPr>
            <a:r>
              <a:rPr lang="en-US" dirty="0">
                <a:solidFill>
                  <a:srgbClr val="002060"/>
                </a:solidFill>
              </a:rPr>
              <a:t>CLASS Environment Foundations</a:t>
            </a:r>
          </a:p>
          <a:p>
            <a:pPr marL="736600" lvl="1" indent="-368300">
              <a:lnSpc>
                <a:spcPct val="150000"/>
              </a:lnSpc>
              <a:spcBef>
                <a:spcPts val="0"/>
              </a:spcBef>
            </a:pPr>
            <a:r>
              <a:rPr lang="en-US" dirty="0"/>
              <a:t>CLASS Environment within a CLASS Observation</a:t>
            </a:r>
          </a:p>
          <a:p>
            <a:pPr marL="0" lvl="0" indent="0">
              <a:buSzPts val="2100"/>
              <a:buNone/>
            </a:pPr>
            <a:r>
              <a:rPr lang="en-US" sz="2400" dirty="0">
                <a:solidFill>
                  <a:srgbClr val="002060"/>
                </a:solidFill>
              </a:rPr>
              <a:t>The purpose of this additional training requirement is to ensure California is centering diversity, equity, inclusion, and belonging in CLASS Environment implementation</a:t>
            </a:r>
            <a:br>
              <a:rPr lang="en-US" sz="2400" dirty="0"/>
            </a:br>
            <a:r>
              <a:rPr lang="en-US" sz="2400" dirty="0">
                <a:solidFill>
                  <a:srgbClr val="002060"/>
                </a:solidFill>
              </a:rPr>
              <a:t>​</a:t>
            </a:r>
            <a:endParaRPr lang="en-US" sz="2400" dirty="0">
              <a:solidFill>
                <a:srgbClr val="000000"/>
              </a:solidFill>
            </a:endParaRPr>
          </a:p>
          <a:p>
            <a:endParaRPr lang="en-US" dirty="0"/>
          </a:p>
        </p:txBody>
      </p:sp>
      <p:sp>
        <p:nvSpPr>
          <p:cNvPr id="5" name="Title 4">
            <a:extLst>
              <a:ext uri="{FF2B5EF4-FFF2-40B4-BE49-F238E27FC236}">
                <a16:creationId xmlns:a16="http://schemas.microsoft.com/office/drawing/2014/main" id="{41D8E39E-027C-40BD-296D-64A9A14D0F75}"/>
              </a:ext>
            </a:extLst>
          </p:cNvPr>
          <p:cNvSpPr>
            <a:spLocks noGrp="1"/>
          </p:cNvSpPr>
          <p:nvPr>
            <p:ph type="title"/>
          </p:nvPr>
        </p:nvSpPr>
        <p:spPr/>
        <p:txBody>
          <a:bodyPr/>
          <a:lstStyle/>
          <a:p>
            <a:r>
              <a:rPr lang="en" sz="2800" dirty="0"/>
              <a:t>Requirements for CLASS Environment Observers (2)</a:t>
            </a:r>
            <a:endParaRPr lang="en-US" dirty="0"/>
          </a:p>
        </p:txBody>
      </p:sp>
      <p:sp>
        <p:nvSpPr>
          <p:cNvPr id="6" name="Slide Number Placeholder 5">
            <a:extLst>
              <a:ext uri="{FF2B5EF4-FFF2-40B4-BE49-F238E27FC236}">
                <a16:creationId xmlns:a16="http://schemas.microsoft.com/office/drawing/2014/main" id="{55542251-DCD4-8C5F-29FD-A0C90CC503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16</a:t>
            </a:fld>
            <a:endParaRPr lang="en" sz="2400" dirty="0"/>
          </a:p>
        </p:txBody>
      </p:sp>
    </p:spTree>
    <p:extLst>
      <p:ext uri="{BB962C8B-B14F-4D97-AF65-F5344CB8AC3E}">
        <p14:creationId xmlns:p14="http://schemas.microsoft.com/office/powerpoint/2010/main" val="179699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C05A6E31-F677-ED89-2FF6-7816932EB589}"/>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843A2E89-7975-5EC9-32AC-CBB70106AB7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F070C0B3-5FE0-D9B5-8EC2-FC607B5F705E}"/>
              </a:ext>
            </a:extLst>
          </p:cNvPr>
          <p:cNvSpPr txBox="1">
            <a:spLocks noGrp="1"/>
          </p:cNvSpPr>
          <p:nvPr>
            <p:ph type="title" idx="4294967295"/>
          </p:nvPr>
        </p:nvSpPr>
        <p:spPr>
          <a:xfrm>
            <a:off x="2272991" y="1568800"/>
            <a:ext cx="459801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chemeClr val="lt1"/>
                </a:solidFill>
                <a:effectLst/>
                <a:uLnTx/>
                <a:uFillTx/>
                <a:latin typeface="Arial"/>
                <a:ea typeface="Arial"/>
                <a:cs typeface="Arial"/>
                <a:sym typeface="Arial"/>
              </a:rPr>
              <a:t>myTeachstone</a:t>
            </a: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 Requirements</a:t>
            </a:r>
            <a:endParaRPr kumimoji="0" lang="en-US"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52EAA3BC-AF19-2D74-7B9C-EB571FBBF9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17</a:t>
            </a:fld>
            <a:endParaRPr lang="en" sz="2400"/>
          </a:p>
        </p:txBody>
      </p:sp>
    </p:spTree>
    <p:extLst>
      <p:ext uri="{BB962C8B-B14F-4D97-AF65-F5344CB8AC3E}">
        <p14:creationId xmlns:p14="http://schemas.microsoft.com/office/powerpoint/2010/main" val="9329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5">
          <a:extLst>
            <a:ext uri="{FF2B5EF4-FFF2-40B4-BE49-F238E27FC236}">
              <a16:creationId xmlns:a16="http://schemas.microsoft.com/office/drawing/2014/main" id="{062FE88D-8F62-EF3F-799F-018346DBD7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C5976B-5631-6954-2FBF-8EF78A9F7F74}"/>
              </a:ext>
            </a:extLst>
          </p:cNvPr>
          <p:cNvSpPr>
            <a:spLocks noGrp="1"/>
          </p:cNvSpPr>
          <p:nvPr>
            <p:ph type="title"/>
          </p:nvPr>
        </p:nvSpPr>
        <p:spPr/>
        <p:txBody>
          <a:bodyPr/>
          <a:lstStyle/>
          <a:p>
            <a:r>
              <a:rPr lang="en" dirty="0"/>
              <a:t> myTeachstone Set Up </a:t>
            </a:r>
            <a:endParaRPr lang="en-US" dirty="0"/>
          </a:p>
        </p:txBody>
      </p:sp>
      <p:sp>
        <p:nvSpPr>
          <p:cNvPr id="3" name="Text Placeholder 2">
            <a:extLst>
              <a:ext uri="{FF2B5EF4-FFF2-40B4-BE49-F238E27FC236}">
                <a16:creationId xmlns:a16="http://schemas.microsoft.com/office/drawing/2014/main" id="{78A94407-A4E8-3DDF-2193-A9D23E92668E}"/>
              </a:ext>
            </a:extLst>
          </p:cNvPr>
          <p:cNvSpPr>
            <a:spLocks noGrp="1"/>
          </p:cNvSpPr>
          <p:nvPr>
            <p:ph type="body" idx="1"/>
          </p:nvPr>
        </p:nvSpPr>
        <p:spPr/>
        <p:txBody>
          <a:bodyPr/>
          <a:lstStyle/>
          <a:p>
            <a:pPr marL="0" lvl="0" indent="0">
              <a:buNone/>
            </a:pPr>
            <a:r>
              <a:rPr lang="en-US" dirty="0"/>
              <a:t>Contractors are required to populate classroom-level detail into the </a:t>
            </a:r>
            <a:r>
              <a:rPr lang="en-US" dirty="0" err="1"/>
              <a:t>myTeachstone</a:t>
            </a:r>
            <a:r>
              <a:rPr lang="en-US" dirty="0"/>
              <a:t> hierarchy by July 1, 2025</a:t>
            </a:r>
          </a:p>
          <a:p>
            <a:pPr marL="0" lvl="0" indent="0">
              <a:buNone/>
            </a:pPr>
            <a:r>
              <a:rPr lang="en-US" dirty="0"/>
              <a:t>As of August 12, 2025:</a:t>
            </a:r>
          </a:p>
          <a:p>
            <a:pPr lvl="0">
              <a:spcAft>
                <a:spcPts val="600"/>
              </a:spcAft>
            </a:pPr>
            <a:r>
              <a:rPr lang="en-US" dirty="0"/>
              <a:t>30 percent have at least one classroom identified</a:t>
            </a:r>
          </a:p>
          <a:p>
            <a:pPr lvl="0">
              <a:spcBef>
                <a:spcPts val="0"/>
              </a:spcBef>
              <a:spcAft>
                <a:spcPts val="600"/>
              </a:spcAft>
            </a:pPr>
            <a:r>
              <a:rPr lang="en-US" dirty="0"/>
              <a:t>70 percent have zero classrooms identified</a:t>
            </a:r>
          </a:p>
          <a:p>
            <a:endParaRPr lang="en-US" dirty="0"/>
          </a:p>
        </p:txBody>
      </p:sp>
      <p:sp>
        <p:nvSpPr>
          <p:cNvPr id="6" name="Slide Number Placeholder 5">
            <a:extLst>
              <a:ext uri="{FF2B5EF4-FFF2-40B4-BE49-F238E27FC236}">
                <a16:creationId xmlns:a16="http://schemas.microsoft.com/office/drawing/2014/main" id="{0E024F71-CD57-5AD4-DB0E-4F78B9595A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18</a:t>
            </a:fld>
            <a:endParaRPr lang="en" sz="2400" dirty="0"/>
          </a:p>
        </p:txBody>
      </p:sp>
    </p:spTree>
    <p:extLst>
      <p:ext uri="{BB962C8B-B14F-4D97-AF65-F5344CB8AC3E}">
        <p14:creationId xmlns:p14="http://schemas.microsoft.com/office/powerpoint/2010/main" val="144410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3D0D82D8-8CAE-469B-9D85-9D81DE4C5B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F99A7C-70E1-810A-2334-3030C1EF991B}"/>
              </a:ext>
            </a:extLst>
          </p:cNvPr>
          <p:cNvSpPr>
            <a:spLocks noGrp="1"/>
          </p:cNvSpPr>
          <p:nvPr>
            <p:ph type="title"/>
          </p:nvPr>
        </p:nvSpPr>
        <p:spPr/>
        <p:txBody>
          <a:bodyPr/>
          <a:lstStyle/>
          <a:p>
            <a:r>
              <a:rPr lang="en" sz="3200" dirty="0"/>
              <a:t>Building your myTeachstone Hierarchy</a:t>
            </a:r>
            <a:endParaRPr lang="en-US" dirty="0"/>
          </a:p>
        </p:txBody>
      </p:sp>
      <p:sp>
        <p:nvSpPr>
          <p:cNvPr id="9" name="TextBox 8">
            <a:extLst>
              <a:ext uri="{FF2B5EF4-FFF2-40B4-BE49-F238E27FC236}">
                <a16:creationId xmlns:a16="http://schemas.microsoft.com/office/drawing/2014/main" id="{9A0791C7-6D9D-7ED2-95A4-B451606C21C9}"/>
              </a:ext>
            </a:extLst>
          </p:cNvPr>
          <p:cNvSpPr txBox="1"/>
          <p:nvPr/>
        </p:nvSpPr>
        <p:spPr>
          <a:xfrm>
            <a:off x="353122" y="1007143"/>
            <a:ext cx="3668751" cy="4056495"/>
          </a:xfrm>
          <a:prstGeom prst="rect">
            <a:avLst/>
          </a:prstGeom>
          <a:noFill/>
        </p:spPr>
        <p:txBody>
          <a:bodyPr wrap="square">
            <a:spAutoFit/>
          </a:bodyPr>
          <a:lstStyle/>
          <a:p>
            <a:pPr marL="0" lvl="0" indent="0" algn="l" rtl="0">
              <a:lnSpc>
                <a:spcPct val="90000"/>
              </a:lnSpc>
              <a:spcBef>
                <a:spcPts val="800"/>
              </a:spcBef>
              <a:spcAft>
                <a:spcPts val="0"/>
              </a:spcAft>
              <a:buNone/>
            </a:pPr>
            <a:r>
              <a:rPr lang="en-US" sz="2400" dirty="0">
                <a:solidFill>
                  <a:schemeClr val="bg2">
                    <a:lumMod val="50000"/>
                  </a:schemeClr>
                </a:solidFill>
              </a:rPr>
              <a:t>The California Department of Education (CDE) worked with </a:t>
            </a:r>
            <a:r>
              <a:rPr lang="en-US" sz="2400" dirty="0" err="1">
                <a:solidFill>
                  <a:schemeClr val="bg2">
                    <a:lumMod val="50000"/>
                  </a:schemeClr>
                </a:solidFill>
              </a:rPr>
              <a:t>Teachstone</a:t>
            </a:r>
            <a:r>
              <a:rPr lang="en-US" sz="2400" dirty="0">
                <a:solidFill>
                  <a:schemeClr val="bg2">
                    <a:lumMod val="50000"/>
                  </a:schemeClr>
                </a:solidFill>
              </a:rPr>
              <a:t> to pre-populate CSPP agency and site details in </a:t>
            </a:r>
            <a:r>
              <a:rPr lang="en-US" sz="2400" dirty="0" err="1">
                <a:solidFill>
                  <a:schemeClr val="bg2">
                    <a:lumMod val="50000"/>
                  </a:schemeClr>
                </a:solidFill>
              </a:rPr>
              <a:t>myTeachstone</a:t>
            </a:r>
            <a:endParaRPr lang="en-US" sz="2400" dirty="0">
              <a:solidFill>
                <a:schemeClr val="bg2">
                  <a:lumMod val="50000"/>
                </a:schemeClr>
              </a:solidFill>
            </a:endParaRPr>
          </a:p>
          <a:p>
            <a:pPr marL="0" lvl="0" indent="0" algn="l" rtl="0">
              <a:lnSpc>
                <a:spcPct val="90000"/>
              </a:lnSpc>
              <a:spcBef>
                <a:spcPts val="800"/>
              </a:spcBef>
              <a:spcAft>
                <a:spcPts val="0"/>
              </a:spcAft>
              <a:buNone/>
            </a:pPr>
            <a:endParaRPr lang="en-US" sz="2400" b="1" dirty="0">
              <a:solidFill>
                <a:schemeClr val="bg2">
                  <a:lumMod val="50000"/>
                </a:schemeClr>
              </a:solidFill>
            </a:endParaRPr>
          </a:p>
          <a:p>
            <a:pPr marL="0" lvl="0" indent="0" algn="l" rtl="0">
              <a:lnSpc>
                <a:spcPct val="90000"/>
              </a:lnSpc>
              <a:spcBef>
                <a:spcPts val="800"/>
              </a:spcBef>
              <a:spcAft>
                <a:spcPts val="0"/>
              </a:spcAft>
              <a:buNone/>
            </a:pPr>
            <a:endParaRPr lang="en-US" sz="2400" dirty="0">
              <a:solidFill>
                <a:schemeClr val="bg2">
                  <a:lumMod val="50000"/>
                </a:schemeClr>
              </a:solidFill>
            </a:endParaRPr>
          </a:p>
          <a:p>
            <a:pPr marL="457200" lvl="0" indent="0" algn="l" rtl="0">
              <a:lnSpc>
                <a:spcPct val="90000"/>
              </a:lnSpc>
              <a:spcBef>
                <a:spcPts val="800"/>
              </a:spcBef>
              <a:spcAft>
                <a:spcPts val="0"/>
              </a:spcAft>
              <a:buNone/>
            </a:pPr>
            <a:br>
              <a:rPr lang="en-US" sz="2400" b="0" i="0" dirty="0">
                <a:solidFill>
                  <a:schemeClr val="bg2">
                    <a:lumMod val="50000"/>
                  </a:schemeClr>
                </a:solidFill>
                <a:latin typeface="Arial"/>
                <a:ea typeface="Arial"/>
                <a:cs typeface="Arial"/>
              </a:rPr>
            </a:br>
            <a:r>
              <a:rPr lang="en-US" sz="2400" b="0" i="0" dirty="0">
                <a:solidFill>
                  <a:schemeClr val="bg2">
                    <a:lumMod val="50000"/>
                  </a:schemeClr>
                </a:solidFill>
                <a:latin typeface="Arial"/>
                <a:ea typeface="Arial"/>
                <a:cs typeface="Arial"/>
                <a:sym typeface="Arial"/>
              </a:rPr>
              <a:t>​</a:t>
            </a:r>
          </a:p>
        </p:txBody>
      </p:sp>
      <p:sp>
        <p:nvSpPr>
          <p:cNvPr id="11" name="Google Shape;734;p100">
            <a:extLst>
              <a:ext uri="{FF2B5EF4-FFF2-40B4-BE49-F238E27FC236}">
                <a16:creationId xmlns:a16="http://schemas.microsoft.com/office/drawing/2014/main" id="{9F9C3876-700C-B4BB-3E7D-D6886F40B4A0}"/>
              </a:ext>
              <a:ext uri="{C183D7F6-B498-43B3-948B-1728B52AA6E4}">
                <adec:decorative xmlns:adec="http://schemas.microsoft.com/office/drawing/2017/decorative" val="1"/>
              </a:ext>
            </a:extLst>
          </p:cNvPr>
          <p:cNvSpPr/>
          <p:nvPr/>
        </p:nvSpPr>
        <p:spPr>
          <a:xfrm>
            <a:off x="4319375" y="1170075"/>
            <a:ext cx="2499300" cy="2678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pic>
        <p:nvPicPr>
          <p:cNvPr id="13" name="Picture 12" descr="Image of a sample CSPP agency displaying the hierarchy between program sites and classrooms with a box around the program sites">
            <a:extLst>
              <a:ext uri="{FF2B5EF4-FFF2-40B4-BE49-F238E27FC236}">
                <a16:creationId xmlns:a16="http://schemas.microsoft.com/office/drawing/2014/main" id="{C9738418-B03F-4893-86AE-0C6263651683}"/>
              </a:ext>
            </a:extLst>
          </p:cNvPr>
          <p:cNvPicPr>
            <a:picLocks noChangeAspect="1"/>
          </p:cNvPicPr>
          <p:nvPr/>
        </p:nvPicPr>
        <p:blipFill>
          <a:blip r:embed="rId3"/>
          <a:stretch>
            <a:fillRect/>
          </a:stretch>
        </p:blipFill>
        <p:spPr>
          <a:xfrm>
            <a:off x="4571999" y="1007143"/>
            <a:ext cx="3791479" cy="3524742"/>
          </a:xfrm>
          <a:prstGeom prst="rect">
            <a:avLst/>
          </a:prstGeom>
        </p:spPr>
      </p:pic>
      <p:sp>
        <p:nvSpPr>
          <p:cNvPr id="14" name="Slide Number Placeholder 13">
            <a:extLst>
              <a:ext uri="{FF2B5EF4-FFF2-40B4-BE49-F238E27FC236}">
                <a16:creationId xmlns:a16="http://schemas.microsoft.com/office/drawing/2014/main" id="{E06646C7-D604-BF91-0D62-F4229C1BD7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19</a:t>
            </a:fld>
            <a:endParaRPr lang="en" sz="2400" dirty="0"/>
          </a:p>
        </p:txBody>
      </p:sp>
    </p:spTree>
    <p:extLst>
      <p:ext uri="{BB962C8B-B14F-4D97-AF65-F5344CB8AC3E}">
        <p14:creationId xmlns:p14="http://schemas.microsoft.com/office/powerpoint/2010/main" val="415839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8">
          <a:extLst>
            <a:ext uri="{FF2B5EF4-FFF2-40B4-BE49-F238E27FC236}">
              <a16:creationId xmlns:a16="http://schemas.microsoft.com/office/drawing/2014/main" id="{05CE8382-CF92-0CD5-CAF5-C876E20951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9CC0A2-8193-BE8E-25CE-20AE484169FB}"/>
              </a:ext>
            </a:extLst>
          </p:cNvPr>
          <p:cNvSpPr>
            <a:spLocks noGrp="1"/>
          </p:cNvSpPr>
          <p:nvPr>
            <p:ph type="title"/>
          </p:nvPr>
        </p:nvSpPr>
        <p:spPr/>
        <p:txBody>
          <a:bodyPr>
            <a:normAutofit fontScale="90000"/>
          </a:bodyPr>
          <a:lstStyle/>
          <a:p>
            <a:r>
              <a:rPr lang="en" dirty="0"/>
              <a:t>The California Department of Education </a:t>
            </a:r>
            <a:br>
              <a:rPr lang="en" dirty="0"/>
            </a:br>
            <a:r>
              <a:rPr lang="en" dirty="0"/>
              <a:t>Early Education Division Classroom Assessment Scoring System Team </a:t>
            </a:r>
            <a:endParaRPr lang="en-US" dirty="0"/>
          </a:p>
        </p:txBody>
      </p:sp>
      <p:pic>
        <p:nvPicPr>
          <p:cNvPr id="5" name="Picture 4" descr="Headshot of Stephanie Myers.">
            <a:extLst>
              <a:ext uri="{FF2B5EF4-FFF2-40B4-BE49-F238E27FC236}">
                <a16:creationId xmlns:a16="http://schemas.microsoft.com/office/drawing/2014/main" id="{A5AC5371-90C7-774C-2981-1538B5351D40}"/>
              </a:ext>
            </a:extLst>
          </p:cNvPr>
          <p:cNvPicPr>
            <a:picLocks noChangeAspect="1"/>
          </p:cNvPicPr>
          <p:nvPr/>
        </p:nvPicPr>
        <p:blipFill>
          <a:blip r:embed="rId3"/>
          <a:stretch>
            <a:fillRect/>
          </a:stretch>
        </p:blipFill>
        <p:spPr>
          <a:xfrm>
            <a:off x="336024" y="1466944"/>
            <a:ext cx="1215787" cy="1595889"/>
          </a:xfrm>
          <a:prstGeom prst="rect">
            <a:avLst/>
          </a:prstGeom>
        </p:spPr>
      </p:pic>
      <p:sp>
        <p:nvSpPr>
          <p:cNvPr id="27" name="TextBox 26">
            <a:extLst>
              <a:ext uri="{FF2B5EF4-FFF2-40B4-BE49-F238E27FC236}">
                <a16:creationId xmlns:a16="http://schemas.microsoft.com/office/drawing/2014/main" id="{4833235A-8E00-797C-52B2-EB0E3B35ECBD}"/>
              </a:ext>
            </a:extLst>
          </p:cNvPr>
          <p:cNvSpPr txBox="1"/>
          <p:nvPr/>
        </p:nvSpPr>
        <p:spPr>
          <a:xfrm>
            <a:off x="-195366" y="3138711"/>
            <a:ext cx="2254625" cy="1200329"/>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Stephanie Myers </a:t>
            </a:r>
          </a:p>
          <a:p>
            <a:pPr marL="0" marR="0" lvl="0" indent="0" algn="ctr" rtl="0">
              <a:lnSpc>
                <a:spcPct val="100000"/>
              </a:lnSpc>
              <a:spcBef>
                <a:spcPts val="0"/>
              </a:spcBef>
              <a:spcAft>
                <a:spcPts val="0"/>
              </a:spcAft>
              <a:buNone/>
            </a:pPr>
            <a:r>
              <a:rPr lang="en-US" sz="2400" dirty="0"/>
              <a:t>Administrator </a:t>
            </a:r>
          </a:p>
        </p:txBody>
      </p:sp>
      <p:pic>
        <p:nvPicPr>
          <p:cNvPr id="13" name="Picture 12" descr="Headshot of Gretchen Williams">
            <a:extLst>
              <a:ext uri="{FF2B5EF4-FFF2-40B4-BE49-F238E27FC236}">
                <a16:creationId xmlns:a16="http://schemas.microsoft.com/office/drawing/2014/main" id="{06F436EE-FDE1-B26A-91A1-651A7CB3C0D5}"/>
              </a:ext>
            </a:extLst>
          </p:cNvPr>
          <p:cNvPicPr>
            <a:picLocks noChangeAspect="1"/>
          </p:cNvPicPr>
          <p:nvPr/>
        </p:nvPicPr>
        <p:blipFill>
          <a:blip r:embed="rId4"/>
          <a:stretch>
            <a:fillRect/>
          </a:stretch>
        </p:blipFill>
        <p:spPr>
          <a:xfrm>
            <a:off x="2313177" y="1447893"/>
            <a:ext cx="1562100" cy="1628775"/>
          </a:xfrm>
          <a:prstGeom prst="rect">
            <a:avLst/>
          </a:prstGeom>
        </p:spPr>
      </p:pic>
      <p:sp>
        <p:nvSpPr>
          <p:cNvPr id="29" name="TextBox 28">
            <a:extLst>
              <a:ext uri="{FF2B5EF4-FFF2-40B4-BE49-F238E27FC236}">
                <a16:creationId xmlns:a16="http://schemas.microsoft.com/office/drawing/2014/main" id="{E57B5284-4BBB-504E-5536-7F13C3065655}"/>
              </a:ext>
            </a:extLst>
          </p:cNvPr>
          <p:cNvSpPr txBox="1"/>
          <p:nvPr/>
        </p:nvSpPr>
        <p:spPr>
          <a:xfrm>
            <a:off x="1873937" y="3182050"/>
            <a:ext cx="2176811" cy="1200329"/>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Gretchen Williams</a:t>
            </a:r>
          </a:p>
          <a:p>
            <a:pPr marL="0" marR="0" lvl="0" indent="0" algn="ctr" rtl="0">
              <a:lnSpc>
                <a:spcPct val="100000"/>
              </a:lnSpc>
              <a:spcBef>
                <a:spcPts val="0"/>
              </a:spcBef>
              <a:spcAft>
                <a:spcPts val="0"/>
              </a:spcAft>
              <a:buNone/>
            </a:pPr>
            <a:r>
              <a:rPr lang="en-US" sz="2400" dirty="0"/>
              <a:t>Consultant</a:t>
            </a:r>
          </a:p>
        </p:txBody>
      </p:sp>
      <p:pic>
        <p:nvPicPr>
          <p:cNvPr id="21" name="Picture 20" descr="Headshot of Jade Meihl">
            <a:extLst>
              <a:ext uri="{FF2B5EF4-FFF2-40B4-BE49-F238E27FC236}">
                <a16:creationId xmlns:a16="http://schemas.microsoft.com/office/drawing/2014/main" id="{64EF2AD0-B8BE-2513-9509-FE66F087CEF6}"/>
              </a:ext>
            </a:extLst>
          </p:cNvPr>
          <p:cNvPicPr>
            <a:picLocks noChangeAspect="1"/>
          </p:cNvPicPr>
          <p:nvPr/>
        </p:nvPicPr>
        <p:blipFill>
          <a:blip r:embed="rId5"/>
          <a:stretch>
            <a:fillRect/>
          </a:stretch>
        </p:blipFill>
        <p:spPr>
          <a:xfrm>
            <a:off x="4050748" y="1466944"/>
            <a:ext cx="1485900" cy="1590675"/>
          </a:xfrm>
          <a:prstGeom prst="rect">
            <a:avLst/>
          </a:prstGeom>
        </p:spPr>
      </p:pic>
      <p:sp>
        <p:nvSpPr>
          <p:cNvPr id="31" name="TextBox 30">
            <a:extLst>
              <a:ext uri="{FF2B5EF4-FFF2-40B4-BE49-F238E27FC236}">
                <a16:creationId xmlns:a16="http://schemas.microsoft.com/office/drawing/2014/main" id="{A7F305BE-0E76-7381-73B6-0C8DCCF9D431}"/>
              </a:ext>
            </a:extLst>
          </p:cNvPr>
          <p:cNvSpPr txBox="1"/>
          <p:nvPr/>
        </p:nvSpPr>
        <p:spPr>
          <a:xfrm>
            <a:off x="3943349" y="3097667"/>
            <a:ext cx="1909715" cy="1200329"/>
          </a:xfrm>
          <a:prstGeom prst="rect">
            <a:avLst/>
          </a:prstGeom>
          <a:noFill/>
        </p:spPr>
        <p:txBody>
          <a:bodyPr wrap="square">
            <a:spAutoFit/>
          </a:bodyPr>
          <a:lstStyle/>
          <a:p>
            <a:pPr algn="ctr"/>
            <a:r>
              <a:rPr lang="en-US" sz="2400" dirty="0"/>
              <a:t>Jade </a:t>
            </a:r>
          </a:p>
          <a:p>
            <a:pPr marL="0" marR="0" lvl="0" indent="0" algn="ctr">
              <a:lnSpc>
                <a:spcPct val="100000"/>
              </a:lnSpc>
              <a:spcBef>
                <a:spcPts val="0"/>
              </a:spcBef>
              <a:spcAft>
                <a:spcPts val="0"/>
              </a:spcAft>
              <a:buNone/>
            </a:pPr>
            <a:r>
              <a:rPr lang="en-US" sz="2400" dirty="0"/>
              <a:t>Miehl  </a:t>
            </a:r>
          </a:p>
          <a:p>
            <a:pPr marL="0" marR="0" lvl="0" indent="0" algn="ctr" rtl="0">
              <a:lnSpc>
                <a:spcPct val="100000"/>
              </a:lnSpc>
              <a:spcBef>
                <a:spcPts val="0"/>
              </a:spcBef>
              <a:spcAft>
                <a:spcPts val="0"/>
              </a:spcAft>
              <a:buNone/>
            </a:pPr>
            <a:r>
              <a:rPr lang="en-US" sz="2400" dirty="0"/>
              <a:t>Consultant</a:t>
            </a:r>
          </a:p>
        </p:txBody>
      </p:sp>
      <p:pic>
        <p:nvPicPr>
          <p:cNvPr id="23" name="Picture 22" descr="Headshot of Yvette Martin">
            <a:extLst>
              <a:ext uri="{FF2B5EF4-FFF2-40B4-BE49-F238E27FC236}">
                <a16:creationId xmlns:a16="http://schemas.microsoft.com/office/drawing/2014/main" id="{6F1CE65F-5CAA-D675-5391-8E74281E1FB9}"/>
              </a:ext>
            </a:extLst>
          </p:cNvPr>
          <p:cNvPicPr>
            <a:picLocks noChangeAspect="1"/>
          </p:cNvPicPr>
          <p:nvPr/>
        </p:nvPicPr>
        <p:blipFill>
          <a:blip r:embed="rId6"/>
          <a:stretch>
            <a:fillRect/>
          </a:stretch>
        </p:blipFill>
        <p:spPr>
          <a:xfrm>
            <a:off x="5653033" y="1387454"/>
            <a:ext cx="1266825" cy="1647825"/>
          </a:xfrm>
          <a:prstGeom prst="rect">
            <a:avLst/>
          </a:prstGeom>
        </p:spPr>
      </p:pic>
      <p:sp>
        <p:nvSpPr>
          <p:cNvPr id="577" name="TextBox 576">
            <a:extLst>
              <a:ext uri="{FF2B5EF4-FFF2-40B4-BE49-F238E27FC236}">
                <a16:creationId xmlns:a16="http://schemas.microsoft.com/office/drawing/2014/main" id="{73FDC7AF-29A0-D7F8-230E-1C3C0B11E7E9}"/>
              </a:ext>
            </a:extLst>
          </p:cNvPr>
          <p:cNvSpPr txBox="1"/>
          <p:nvPr/>
        </p:nvSpPr>
        <p:spPr>
          <a:xfrm>
            <a:off x="5536648" y="3120007"/>
            <a:ext cx="1909714" cy="1200329"/>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Yvette Martin Consultant</a:t>
            </a:r>
          </a:p>
        </p:txBody>
      </p:sp>
      <p:pic>
        <p:nvPicPr>
          <p:cNvPr id="25" name="Picture 24" descr="Headshot of Johana Cabeza">
            <a:extLst>
              <a:ext uri="{FF2B5EF4-FFF2-40B4-BE49-F238E27FC236}">
                <a16:creationId xmlns:a16="http://schemas.microsoft.com/office/drawing/2014/main" id="{FC9C1E08-D4BC-61DC-AD89-EEB011D81CC0}"/>
              </a:ext>
            </a:extLst>
          </p:cNvPr>
          <p:cNvPicPr>
            <a:picLocks noChangeAspect="1"/>
          </p:cNvPicPr>
          <p:nvPr/>
        </p:nvPicPr>
        <p:blipFill>
          <a:blip r:embed="rId7"/>
          <a:stretch>
            <a:fillRect/>
          </a:stretch>
        </p:blipFill>
        <p:spPr>
          <a:xfrm>
            <a:off x="7584580" y="1383737"/>
            <a:ext cx="1409700" cy="1647825"/>
          </a:xfrm>
          <a:prstGeom prst="rect">
            <a:avLst/>
          </a:prstGeom>
        </p:spPr>
      </p:pic>
      <p:sp>
        <p:nvSpPr>
          <p:cNvPr id="579" name="TextBox 578">
            <a:extLst>
              <a:ext uri="{FF2B5EF4-FFF2-40B4-BE49-F238E27FC236}">
                <a16:creationId xmlns:a16="http://schemas.microsoft.com/office/drawing/2014/main" id="{5773F049-893E-53B1-9DA4-C905C8106AF0}"/>
              </a:ext>
            </a:extLst>
          </p:cNvPr>
          <p:cNvSpPr txBox="1"/>
          <p:nvPr/>
        </p:nvSpPr>
        <p:spPr>
          <a:xfrm>
            <a:off x="7229707" y="3212339"/>
            <a:ext cx="2032156" cy="1200329"/>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Johana Cabeza   Consultant</a:t>
            </a:r>
          </a:p>
        </p:txBody>
      </p:sp>
      <p:sp>
        <p:nvSpPr>
          <p:cNvPr id="582" name="Slide Number Placeholder 581">
            <a:extLst>
              <a:ext uri="{FF2B5EF4-FFF2-40B4-BE49-F238E27FC236}">
                <a16:creationId xmlns:a16="http://schemas.microsoft.com/office/drawing/2014/main" id="{1ECBDDEE-F02C-676A-6CC0-EDF662E41C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a:t>
            </a:fld>
            <a:endParaRPr lang="en" sz="2400"/>
          </a:p>
        </p:txBody>
      </p:sp>
    </p:spTree>
    <p:extLst>
      <p:ext uri="{BB962C8B-B14F-4D97-AF65-F5344CB8AC3E}">
        <p14:creationId xmlns:p14="http://schemas.microsoft.com/office/powerpoint/2010/main" val="398122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3">
          <a:extLst>
            <a:ext uri="{FF2B5EF4-FFF2-40B4-BE49-F238E27FC236}">
              <a16:creationId xmlns:a16="http://schemas.microsoft.com/office/drawing/2014/main" id="{DC43B3B9-AFB1-3924-7229-4A8E0E7D54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0782BB-B391-136A-FBD7-2454E2C9FFDF}"/>
              </a:ext>
            </a:extLst>
          </p:cNvPr>
          <p:cNvSpPr>
            <a:spLocks noGrp="1"/>
          </p:cNvSpPr>
          <p:nvPr>
            <p:ph type="title"/>
          </p:nvPr>
        </p:nvSpPr>
        <p:spPr/>
        <p:txBody>
          <a:bodyPr/>
          <a:lstStyle/>
          <a:p>
            <a:r>
              <a:rPr lang="en" sz="3200" dirty="0"/>
              <a:t>Building your myTeachstone Hierarchy (2) </a:t>
            </a:r>
            <a:endParaRPr lang="en-US" dirty="0"/>
          </a:p>
        </p:txBody>
      </p:sp>
      <p:sp>
        <p:nvSpPr>
          <p:cNvPr id="7" name="TextBox 6">
            <a:extLst>
              <a:ext uri="{FF2B5EF4-FFF2-40B4-BE49-F238E27FC236}">
                <a16:creationId xmlns:a16="http://schemas.microsoft.com/office/drawing/2014/main" id="{989B1347-4313-1100-98A3-8999ED19A92F}"/>
              </a:ext>
            </a:extLst>
          </p:cNvPr>
          <p:cNvSpPr txBox="1"/>
          <p:nvPr/>
        </p:nvSpPr>
        <p:spPr>
          <a:xfrm>
            <a:off x="239751" y="905653"/>
            <a:ext cx="4124093" cy="3502497"/>
          </a:xfrm>
          <a:prstGeom prst="rect">
            <a:avLst/>
          </a:prstGeom>
          <a:noFill/>
        </p:spPr>
        <p:txBody>
          <a:bodyPr wrap="square">
            <a:spAutoFit/>
          </a:bodyPr>
          <a:lstStyle/>
          <a:p>
            <a:pPr marL="0" lvl="0" indent="0" algn="l" rtl="0">
              <a:lnSpc>
                <a:spcPct val="90000"/>
              </a:lnSpc>
              <a:spcBef>
                <a:spcPts val="800"/>
              </a:spcBef>
              <a:spcAft>
                <a:spcPts val="0"/>
              </a:spcAft>
              <a:buNone/>
            </a:pPr>
            <a:endParaRPr lang="en-US" sz="3200" dirty="0">
              <a:solidFill>
                <a:schemeClr val="dk1"/>
              </a:solidFill>
            </a:endParaRPr>
          </a:p>
          <a:p>
            <a:pPr marL="0" lvl="0" indent="0" algn="l" rtl="0">
              <a:lnSpc>
                <a:spcPct val="90000"/>
              </a:lnSpc>
              <a:spcBef>
                <a:spcPts val="800"/>
              </a:spcBef>
              <a:spcAft>
                <a:spcPts val="0"/>
              </a:spcAft>
              <a:buNone/>
            </a:pPr>
            <a:r>
              <a:rPr lang="en-US" sz="3200" b="1" dirty="0">
                <a:solidFill>
                  <a:srgbClr val="003A5D"/>
                </a:solidFill>
              </a:rPr>
              <a:t>CSPP Contractor Responsibility:</a:t>
            </a:r>
          </a:p>
          <a:p>
            <a:pPr marL="0" lvl="0" indent="0" algn="l" rtl="0">
              <a:lnSpc>
                <a:spcPct val="90000"/>
              </a:lnSpc>
              <a:spcBef>
                <a:spcPts val="800"/>
              </a:spcBef>
              <a:spcAft>
                <a:spcPts val="0"/>
              </a:spcAft>
              <a:buNone/>
            </a:pPr>
            <a:r>
              <a:rPr lang="en-US" sz="3200" dirty="0">
                <a:solidFill>
                  <a:srgbClr val="003A5D"/>
                </a:solidFill>
              </a:rPr>
              <a:t>Adding classroom and educator details</a:t>
            </a:r>
            <a:endParaRPr lang="en-US" sz="3200" dirty="0"/>
          </a:p>
          <a:p>
            <a:pPr marL="457200" lvl="0" indent="0" algn="l" rtl="0">
              <a:lnSpc>
                <a:spcPct val="90000"/>
              </a:lnSpc>
              <a:spcBef>
                <a:spcPts val="800"/>
              </a:spcBef>
              <a:spcAft>
                <a:spcPts val="0"/>
              </a:spcAft>
              <a:buNone/>
            </a:pPr>
            <a:br>
              <a:rPr lang="en-US" sz="3200" b="0" i="0" dirty="0">
                <a:latin typeface="Arial"/>
                <a:ea typeface="Arial"/>
                <a:cs typeface="Arial"/>
              </a:rPr>
            </a:br>
            <a:r>
              <a:rPr lang="en-US" sz="3200" b="0" i="0" dirty="0">
                <a:solidFill>
                  <a:srgbClr val="002060"/>
                </a:solidFill>
                <a:latin typeface="Arial"/>
                <a:ea typeface="Arial"/>
                <a:cs typeface="Arial"/>
                <a:sym typeface="Arial"/>
              </a:rPr>
              <a:t>​</a:t>
            </a:r>
            <a:endParaRPr lang="en-US" sz="3200" b="0" i="0" dirty="0">
              <a:solidFill>
                <a:srgbClr val="000000"/>
              </a:solidFill>
              <a:latin typeface="Arial"/>
              <a:ea typeface="Arial"/>
              <a:cs typeface="Arial"/>
              <a:sym typeface="Arial"/>
            </a:endParaRPr>
          </a:p>
        </p:txBody>
      </p:sp>
      <p:pic>
        <p:nvPicPr>
          <p:cNvPr id="8" name="Picture 7" descr="Image of a sample CSPP agency displaying the hierarchy between program sites and classrooms with a box around the class sites">
            <a:extLst>
              <a:ext uri="{FF2B5EF4-FFF2-40B4-BE49-F238E27FC236}">
                <a16:creationId xmlns:a16="http://schemas.microsoft.com/office/drawing/2014/main" id="{4A5FA830-BFC3-34FC-F0B3-5E92D2C1B18E}"/>
              </a:ext>
            </a:extLst>
          </p:cNvPr>
          <p:cNvPicPr>
            <a:picLocks noChangeAspect="1"/>
          </p:cNvPicPr>
          <p:nvPr/>
        </p:nvPicPr>
        <p:blipFill>
          <a:blip r:embed="rId3"/>
          <a:stretch>
            <a:fillRect/>
          </a:stretch>
        </p:blipFill>
        <p:spPr>
          <a:xfrm>
            <a:off x="4571999" y="1007143"/>
            <a:ext cx="3791479" cy="3524742"/>
          </a:xfrm>
          <a:prstGeom prst="rect">
            <a:avLst/>
          </a:prstGeom>
        </p:spPr>
      </p:pic>
      <p:sp>
        <p:nvSpPr>
          <p:cNvPr id="9" name="Google Shape;748;p101">
            <a:extLst>
              <a:ext uri="{FF2B5EF4-FFF2-40B4-BE49-F238E27FC236}">
                <a16:creationId xmlns:a16="http://schemas.microsoft.com/office/drawing/2014/main" id="{FE1D70B9-9173-1F43-E640-9E36F80AED89}"/>
              </a:ext>
              <a:ext uri="{C183D7F6-B498-43B3-948B-1728B52AA6E4}">
                <adec:decorative xmlns:adec="http://schemas.microsoft.com/office/drawing/2017/decorative" val="1"/>
              </a:ext>
            </a:extLst>
          </p:cNvPr>
          <p:cNvSpPr/>
          <p:nvPr/>
        </p:nvSpPr>
        <p:spPr>
          <a:xfrm>
            <a:off x="6758050" y="1840350"/>
            <a:ext cx="1691700" cy="2385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Slide Number Placeholder 9">
            <a:extLst>
              <a:ext uri="{FF2B5EF4-FFF2-40B4-BE49-F238E27FC236}">
                <a16:creationId xmlns:a16="http://schemas.microsoft.com/office/drawing/2014/main" id="{39A7CADB-4F9C-1783-6B8A-2D3D5A22BC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20</a:t>
            </a:fld>
            <a:endParaRPr lang="en" sz="2400" dirty="0"/>
          </a:p>
        </p:txBody>
      </p:sp>
    </p:spTree>
    <p:extLst>
      <p:ext uri="{BB962C8B-B14F-4D97-AF65-F5344CB8AC3E}">
        <p14:creationId xmlns:p14="http://schemas.microsoft.com/office/powerpoint/2010/main" val="340475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2">
          <a:extLst>
            <a:ext uri="{FF2B5EF4-FFF2-40B4-BE49-F238E27FC236}">
              <a16:creationId xmlns:a16="http://schemas.microsoft.com/office/drawing/2014/main" id="{984D310C-CF31-30DD-AA0C-149CB72E10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1AFCA0-9AA3-0B79-CD86-F2405EF4E016}"/>
              </a:ext>
            </a:extLst>
          </p:cNvPr>
          <p:cNvSpPr>
            <a:spLocks noGrp="1"/>
          </p:cNvSpPr>
          <p:nvPr>
            <p:ph type="title"/>
          </p:nvPr>
        </p:nvSpPr>
        <p:spPr/>
        <p:txBody>
          <a:bodyPr/>
          <a:lstStyle/>
          <a:p>
            <a:r>
              <a:rPr lang="en" dirty="0"/>
              <a:t>CSPP Contractor Role in myTeachstone</a:t>
            </a:r>
            <a:endParaRPr lang="en-US" dirty="0"/>
          </a:p>
        </p:txBody>
      </p:sp>
      <p:sp>
        <p:nvSpPr>
          <p:cNvPr id="5" name="Text Placeholder 4">
            <a:extLst>
              <a:ext uri="{FF2B5EF4-FFF2-40B4-BE49-F238E27FC236}">
                <a16:creationId xmlns:a16="http://schemas.microsoft.com/office/drawing/2014/main" id="{426D97C4-D29D-8639-2D9C-A63B1579DCF9}"/>
              </a:ext>
            </a:extLst>
          </p:cNvPr>
          <p:cNvSpPr>
            <a:spLocks noGrp="1"/>
          </p:cNvSpPr>
          <p:nvPr>
            <p:ph type="body" idx="1"/>
          </p:nvPr>
        </p:nvSpPr>
        <p:spPr>
          <a:xfrm>
            <a:off x="0" y="1007115"/>
            <a:ext cx="5283200" cy="3625800"/>
          </a:xfrm>
        </p:spPr>
        <p:txBody>
          <a:bodyPr>
            <a:normAutofit fontScale="92500"/>
          </a:bodyPr>
          <a:lstStyle/>
          <a:p>
            <a:pPr lvl="0">
              <a:spcAft>
                <a:spcPts val="600"/>
              </a:spcAft>
            </a:pPr>
            <a:r>
              <a:rPr lang="en-US" dirty="0"/>
              <a:t>Gain familiarity with platform</a:t>
            </a:r>
          </a:p>
          <a:p>
            <a:pPr lvl="0">
              <a:spcBef>
                <a:spcPts val="0"/>
              </a:spcBef>
              <a:spcAft>
                <a:spcPts val="600"/>
              </a:spcAft>
            </a:pPr>
            <a:r>
              <a:rPr lang="en-US" dirty="0"/>
              <a:t>Locate agency, confirm sites are accurate, and ensure classrooms are entered in hierarchy</a:t>
            </a:r>
          </a:p>
          <a:p>
            <a:pPr lvl="0">
              <a:spcBef>
                <a:spcPts val="0"/>
              </a:spcBef>
              <a:spcAft>
                <a:spcPts val="600"/>
              </a:spcAft>
            </a:pPr>
            <a:r>
              <a:rPr lang="en-US" dirty="0"/>
              <a:t>Use platform to review CLASS and CLASS Environment data</a:t>
            </a:r>
          </a:p>
          <a:p>
            <a:pPr lvl="0">
              <a:spcBef>
                <a:spcPts val="0"/>
              </a:spcBef>
              <a:spcAft>
                <a:spcPts val="600"/>
              </a:spcAft>
            </a:pPr>
            <a:r>
              <a:rPr lang="en-US" dirty="0"/>
              <a:t>Generate CLASS summary reports for agency, site, and classroom audiences</a:t>
            </a:r>
          </a:p>
          <a:p>
            <a:endParaRPr lang="en-US" dirty="0"/>
          </a:p>
        </p:txBody>
      </p:sp>
      <p:pic>
        <p:nvPicPr>
          <p:cNvPr id="7" name="Picture 6" descr="Image of myTeachstone hierarchy">
            <a:extLst>
              <a:ext uri="{FF2B5EF4-FFF2-40B4-BE49-F238E27FC236}">
                <a16:creationId xmlns:a16="http://schemas.microsoft.com/office/drawing/2014/main" id="{4143FA28-B462-1E44-E00E-9E1C417C2978}"/>
              </a:ext>
            </a:extLst>
          </p:cNvPr>
          <p:cNvPicPr>
            <a:picLocks noChangeAspect="1"/>
          </p:cNvPicPr>
          <p:nvPr/>
        </p:nvPicPr>
        <p:blipFill>
          <a:blip r:embed="rId3"/>
          <a:stretch>
            <a:fillRect/>
          </a:stretch>
        </p:blipFill>
        <p:spPr>
          <a:xfrm>
            <a:off x="5385051" y="708851"/>
            <a:ext cx="2176461" cy="2584928"/>
          </a:xfrm>
          <a:prstGeom prst="rect">
            <a:avLst/>
          </a:prstGeom>
        </p:spPr>
      </p:pic>
      <p:pic>
        <p:nvPicPr>
          <p:cNvPr id="9" name="Picture 8" descr="Image of a sample CLASS Observation Report">
            <a:extLst>
              <a:ext uri="{FF2B5EF4-FFF2-40B4-BE49-F238E27FC236}">
                <a16:creationId xmlns:a16="http://schemas.microsoft.com/office/drawing/2014/main" id="{0457B936-4043-9AC4-8391-D8163E8FDC57}"/>
              </a:ext>
            </a:extLst>
          </p:cNvPr>
          <p:cNvPicPr>
            <a:picLocks noChangeAspect="1"/>
          </p:cNvPicPr>
          <p:nvPr/>
        </p:nvPicPr>
        <p:blipFill>
          <a:blip r:embed="rId4"/>
          <a:stretch>
            <a:fillRect/>
          </a:stretch>
        </p:blipFill>
        <p:spPr>
          <a:xfrm>
            <a:off x="6396302" y="1591190"/>
            <a:ext cx="2176461" cy="2773920"/>
          </a:xfrm>
          <a:prstGeom prst="rect">
            <a:avLst/>
          </a:prstGeom>
        </p:spPr>
      </p:pic>
      <p:sp>
        <p:nvSpPr>
          <p:cNvPr id="10" name="Slide Number Placeholder 9">
            <a:extLst>
              <a:ext uri="{FF2B5EF4-FFF2-40B4-BE49-F238E27FC236}">
                <a16:creationId xmlns:a16="http://schemas.microsoft.com/office/drawing/2014/main" id="{824D7474-6B1E-8DCB-A28A-FDF332D8C9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21</a:t>
            </a:fld>
            <a:endParaRPr lang="en" sz="2400" dirty="0"/>
          </a:p>
        </p:txBody>
      </p:sp>
    </p:spTree>
    <p:extLst>
      <p:ext uri="{BB962C8B-B14F-4D97-AF65-F5344CB8AC3E}">
        <p14:creationId xmlns:p14="http://schemas.microsoft.com/office/powerpoint/2010/main" val="257300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1">
          <a:extLst>
            <a:ext uri="{FF2B5EF4-FFF2-40B4-BE49-F238E27FC236}">
              <a16:creationId xmlns:a16="http://schemas.microsoft.com/office/drawing/2014/main" id="{56A57B74-AF85-D6DE-651F-8C127934F1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0E8146-C6BD-6C92-ABAD-BE5DAD0EB16D}"/>
              </a:ext>
            </a:extLst>
          </p:cNvPr>
          <p:cNvSpPr>
            <a:spLocks noGrp="1"/>
          </p:cNvSpPr>
          <p:nvPr>
            <p:ph type="title"/>
          </p:nvPr>
        </p:nvSpPr>
        <p:spPr/>
        <p:txBody>
          <a:bodyPr/>
          <a:lstStyle/>
          <a:p>
            <a:r>
              <a:rPr lang="en" dirty="0"/>
              <a:t>myTeachstone and CLASS Resources</a:t>
            </a:r>
            <a:endParaRPr lang="en-US" dirty="0"/>
          </a:p>
        </p:txBody>
      </p:sp>
      <p:sp>
        <p:nvSpPr>
          <p:cNvPr id="7" name="TextBox 6">
            <a:extLst>
              <a:ext uri="{FF2B5EF4-FFF2-40B4-BE49-F238E27FC236}">
                <a16:creationId xmlns:a16="http://schemas.microsoft.com/office/drawing/2014/main" id="{2517F915-6457-DD96-9B8C-81CE23999799}"/>
              </a:ext>
            </a:extLst>
          </p:cNvPr>
          <p:cNvSpPr txBox="1"/>
          <p:nvPr/>
        </p:nvSpPr>
        <p:spPr>
          <a:xfrm>
            <a:off x="1022195" y="902062"/>
            <a:ext cx="6739054" cy="3339376"/>
          </a:xfrm>
          <a:prstGeom prst="rect">
            <a:avLst/>
          </a:prstGeom>
          <a:noFill/>
        </p:spPr>
        <p:txBody>
          <a:bodyPr wrap="square">
            <a:spAutoFit/>
          </a:bodyPr>
          <a:lstStyle/>
          <a:p>
            <a:pPr marL="457200" lvl="0" indent="-381000" algn="l" rtl="0">
              <a:lnSpc>
                <a:spcPct val="100000"/>
              </a:lnSpc>
              <a:spcBef>
                <a:spcPts val="0"/>
              </a:spcBef>
              <a:spcAft>
                <a:spcPts val="600"/>
              </a:spcAft>
              <a:buSzPts val="2400"/>
              <a:buChar char="•"/>
            </a:pPr>
            <a:r>
              <a:rPr lang="en-US" sz="2800" u="sng" dirty="0">
                <a:solidFill>
                  <a:schemeClr val="hlink"/>
                </a:solidFill>
                <a:highlight>
                  <a:srgbClr val="FFFFFF"/>
                </a:highlight>
                <a:hlinkClick r:id="rId3"/>
              </a:rPr>
              <a:t>Classroom Assessment Scoring System Data Guidance</a:t>
            </a:r>
            <a:endParaRPr lang="en-US" sz="2800" dirty="0">
              <a:solidFill>
                <a:srgbClr val="3C3C00"/>
              </a:solidFill>
              <a:highlight>
                <a:srgbClr val="FFFFFF"/>
              </a:highlight>
            </a:endParaRPr>
          </a:p>
          <a:p>
            <a:pPr marL="457200" lvl="0" indent="-381000" algn="l" rtl="0">
              <a:lnSpc>
                <a:spcPct val="100000"/>
              </a:lnSpc>
              <a:spcBef>
                <a:spcPts val="0"/>
              </a:spcBef>
              <a:spcAft>
                <a:spcPts val="600"/>
              </a:spcAft>
              <a:buSzPts val="2400"/>
              <a:buChar char="•"/>
            </a:pPr>
            <a:r>
              <a:rPr lang="en-US" sz="2800" u="sng" dirty="0" err="1">
                <a:solidFill>
                  <a:schemeClr val="hlink"/>
                </a:solidFill>
                <a:hlinkClick r:id="rId4"/>
              </a:rPr>
              <a:t>myTeachstone</a:t>
            </a:r>
            <a:r>
              <a:rPr lang="en-US" sz="2800" u="sng" dirty="0">
                <a:solidFill>
                  <a:schemeClr val="hlink"/>
                </a:solidFill>
                <a:hlinkClick r:id="rId4"/>
              </a:rPr>
              <a:t> User Navigation Resource</a:t>
            </a:r>
            <a:endParaRPr lang="en-US" sz="2800" dirty="0"/>
          </a:p>
          <a:p>
            <a:pPr marL="457200" lvl="0" indent="-381000" algn="l" rtl="0">
              <a:lnSpc>
                <a:spcPct val="100000"/>
              </a:lnSpc>
              <a:spcBef>
                <a:spcPts val="0"/>
              </a:spcBef>
              <a:spcAft>
                <a:spcPts val="600"/>
              </a:spcAft>
              <a:buSzPts val="2400"/>
              <a:buChar char="•"/>
            </a:pPr>
            <a:r>
              <a:rPr lang="en-US" sz="2800" u="sng" dirty="0" err="1">
                <a:solidFill>
                  <a:schemeClr val="hlink"/>
                </a:solidFill>
                <a:hlinkClick r:id="rId5"/>
              </a:rPr>
              <a:t>myTeachstone</a:t>
            </a:r>
            <a:r>
              <a:rPr lang="en-US" sz="2800" u="sng" dirty="0">
                <a:solidFill>
                  <a:schemeClr val="hlink"/>
                </a:solidFill>
                <a:hlinkClick r:id="rId5"/>
              </a:rPr>
              <a:t> Step-by-Step for Key Actions</a:t>
            </a:r>
            <a:endParaRPr lang="en-US" sz="2800" dirty="0"/>
          </a:p>
          <a:p>
            <a:pPr marL="457200" lvl="0" indent="-381000" algn="l" rtl="0">
              <a:lnSpc>
                <a:spcPct val="100000"/>
              </a:lnSpc>
              <a:spcBef>
                <a:spcPts val="0"/>
              </a:spcBef>
              <a:spcAft>
                <a:spcPts val="600"/>
              </a:spcAft>
              <a:buSzPts val="2400"/>
              <a:buChar char="•"/>
            </a:pPr>
            <a:r>
              <a:rPr lang="en-US" sz="2800" u="sng" dirty="0">
                <a:solidFill>
                  <a:schemeClr val="hlink"/>
                </a:solidFill>
                <a:hlinkClick r:id="rId6"/>
              </a:rPr>
              <a:t>supportca@teachstone.com</a:t>
            </a:r>
            <a:r>
              <a:rPr lang="en-US" sz="2800" dirty="0"/>
              <a:t> </a:t>
            </a:r>
          </a:p>
        </p:txBody>
      </p:sp>
      <p:sp>
        <p:nvSpPr>
          <p:cNvPr id="8" name="Slide Number Placeholder 7">
            <a:extLst>
              <a:ext uri="{FF2B5EF4-FFF2-40B4-BE49-F238E27FC236}">
                <a16:creationId xmlns:a16="http://schemas.microsoft.com/office/drawing/2014/main" id="{2D49C57C-4954-32D9-EFD8-9FC538E097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22</a:t>
            </a:fld>
            <a:endParaRPr lang="en" sz="2400" dirty="0"/>
          </a:p>
        </p:txBody>
      </p:sp>
    </p:spTree>
    <p:extLst>
      <p:ext uri="{BB962C8B-B14F-4D97-AF65-F5344CB8AC3E}">
        <p14:creationId xmlns:p14="http://schemas.microsoft.com/office/powerpoint/2010/main" val="320826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1607E38A-7596-530C-6619-562AA9292019}"/>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EFB3FF23-6FD9-9E22-5103-7B4A439DE6E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326D49C7-DB0B-C1EE-8E44-3797BD41F49C}"/>
              </a:ext>
            </a:extLst>
          </p:cNvPr>
          <p:cNvSpPr txBox="1">
            <a:spLocks noGrp="1"/>
          </p:cNvSpPr>
          <p:nvPr>
            <p:ph type="title" idx="4294967295"/>
          </p:nvPr>
        </p:nvSpPr>
        <p:spPr>
          <a:xfrm>
            <a:off x="2272991" y="1715799"/>
            <a:ext cx="4598018"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chemeClr val="lt1"/>
                </a:solidFill>
                <a:effectLst/>
                <a:uLnTx/>
                <a:uFillTx/>
                <a:latin typeface="Arial"/>
                <a:ea typeface="Arial"/>
                <a:cs typeface="Arial"/>
                <a:sym typeface="Arial"/>
              </a:rPr>
              <a:t>ASPIRE</a:t>
            </a:r>
            <a:endParaRPr kumimoji="0" lang="en-US"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EDACF048-1F96-00E7-2927-B32D57AEC9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23</a:t>
            </a:fld>
            <a:endParaRPr lang="en" sz="2400"/>
          </a:p>
        </p:txBody>
      </p:sp>
    </p:spTree>
    <p:extLst>
      <p:ext uri="{BB962C8B-B14F-4D97-AF65-F5344CB8AC3E}">
        <p14:creationId xmlns:p14="http://schemas.microsoft.com/office/powerpoint/2010/main" val="234692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5">
          <a:extLst>
            <a:ext uri="{FF2B5EF4-FFF2-40B4-BE49-F238E27FC236}">
              <a16:creationId xmlns:a16="http://schemas.microsoft.com/office/drawing/2014/main" id="{C69C9E89-3C88-D566-219B-037AFDEEFB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4C489A-6DA3-C1CE-7C40-7E8F63AAB56F}"/>
              </a:ext>
            </a:extLst>
          </p:cNvPr>
          <p:cNvSpPr>
            <a:spLocks noGrp="1"/>
          </p:cNvSpPr>
          <p:nvPr>
            <p:ph type="title"/>
          </p:nvPr>
        </p:nvSpPr>
        <p:spPr/>
        <p:txBody>
          <a:bodyPr/>
          <a:lstStyle/>
          <a:p>
            <a:r>
              <a:rPr lang="en" dirty="0"/>
              <a:t>Statewide Lead</a:t>
            </a:r>
            <a:endParaRPr lang="en-US" dirty="0"/>
          </a:p>
        </p:txBody>
      </p:sp>
      <p:sp>
        <p:nvSpPr>
          <p:cNvPr id="7" name="TextBox 6">
            <a:extLst>
              <a:ext uri="{FF2B5EF4-FFF2-40B4-BE49-F238E27FC236}">
                <a16:creationId xmlns:a16="http://schemas.microsoft.com/office/drawing/2014/main" id="{4ECFD2F1-8387-CC94-9405-A0EE8ED7474C}"/>
              </a:ext>
            </a:extLst>
          </p:cNvPr>
          <p:cNvSpPr txBox="1"/>
          <p:nvPr/>
        </p:nvSpPr>
        <p:spPr>
          <a:xfrm>
            <a:off x="111512" y="784545"/>
            <a:ext cx="8534400" cy="3698448"/>
          </a:xfrm>
          <a:prstGeom prst="rect">
            <a:avLst/>
          </a:prstGeom>
          <a:noFill/>
        </p:spPr>
        <p:txBody>
          <a:bodyPr wrap="square">
            <a:spAutoFit/>
          </a:bodyPr>
          <a:lstStyle/>
          <a:p>
            <a:pPr marL="38100" lvl="0" indent="0" algn="l" rtl="0">
              <a:lnSpc>
                <a:spcPct val="100000"/>
              </a:lnSpc>
              <a:spcBef>
                <a:spcPts val="400"/>
              </a:spcBef>
              <a:spcAft>
                <a:spcPts val="600"/>
              </a:spcAft>
              <a:buSzPts val="2100"/>
              <a:buNone/>
            </a:pPr>
            <a:r>
              <a:rPr lang="en-US" sz="2400" dirty="0">
                <a:solidFill>
                  <a:schemeClr val="bg2">
                    <a:lumMod val="50000"/>
                  </a:schemeClr>
                </a:solidFill>
              </a:rPr>
              <a:t>Responsibilities of Statewide Lead for CLASS implementation for CSPP are the following: </a:t>
            </a:r>
          </a:p>
          <a:p>
            <a:pPr marL="685800" lvl="1" indent="-317500" algn="l" rtl="0">
              <a:lnSpc>
                <a:spcPct val="100000"/>
              </a:lnSpc>
              <a:spcBef>
                <a:spcPts val="0"/>
              </a:spcBef>
              <a:spcAft>
                <a:spcPts val="0"/>
              </a:spcAft>
              <a:buSzPts val="2400"/>
              <a:buChar char="•"/>
            </a:pPr>
            <a:r>
              <a:rPr lang="en-US" sz="2400" dirty="0">
                <a:solidFill>
                  <a:schemeClr val="bg2">
                    <a:lumMod val="50000"/>
                  </a:schemeClr>
                </a:solidFill>
              </a:rPr>
              <a:t>Coordinate</a:t>
            </a:r>
            <a:r>
              <a:rPr lang="en-US" sz="2400" dirty="0">
                <a:solidFill>
                  <a:schemeClr val="bg2">
                    <a:lumMod val="50000"/>
                  </a:schemeClr>
                </a:solidFill>
                <a:latin typeface="Arial"/>
                <a:ea typeface="Arial"/>
                <a:cs typeface="Arial"/>
                <a:sym typeface="Arial"/>
              </a:rPr>
              <a:t> </a:t>
            </a:r>
            <a:r>
              <a:rPr lang="en-US" sz="2400" dirty="0">
                <a:solidFill>
                  <a:schemeClr val="bg2">
                    <a:lumMod val="50000"/>
                  </a:schemeClr>
                </a:solidFill>
              </a:rPr>
              <a:t>four ASPIRE Regional Leads</a:t>
            </a:r>
          </a:p>
          <a:p>
            <a:pPr marL="685800" lvl="1" indent="-317500" algn="l" rtl="0">
              <a:lnSpc>
                <a:spcPct val="100000"/>
              </a:lnSpc>
              <a:spcBef>
                <a:spcPts val="800"/>
              </a:spcBef>
              <a:spcAft>
                <a:spcPts val="0"/>
              </a:spcAft>
              <a:buSzPts val="2400"/>
              <a:buChar char="•"/>
            </a:pPr>
            <a:r>
              <a:rPr lang="en-US" sz="2400" dirty="0">
                <a:solidFill>
                  <a:schemeClr val="bg2">
                    <a:lumMod val="50000"/>
                  </a:schemeClr>
                </a:solidFill>
              </a:rPr>
              <a:t>Contract with </a:t>
            </a:r>
            <a:r>
              <a:rPr lang="en-US" sz="2400" dirty="0" err="1">
                <a:solidFill>
                  <a:schemeClr val="bg2">
                    <a:lumMod val="50000"/>
                  </a:schemeClr>
                </a:solidFill>
              </a:rPr>
              <a:t>Teachstone</a:t>
            </a:r>
            <a:r>
              <a:rPr lang="en-US" sz="2400" dirty="0">
                <a:solidFill>
                  <a:schemeClr val="bg2">
                    <a:lumMod val="50000"/>
                  </a:schemeClr>
                </a:solidFill>
              </a:rPr>
              <a:t> to support CLASS implementation</a:t>
            </a:r>
          </a:p>
          <a:p>
            <a:pPr marL="685800" lvl="1" indent="-317500" algn="l" rtl="0">
              <a:lnSpc>
                <a:spcPct val="100000"/>
              </a:lnSpc>
              <a:spcBef>
                <a:spcPts val="800"/>
              </a:spcBef>
              <a:spcAft>
                <a:spcPts val="0"/>
              </a:spcAft>
              <a:buSzPts val="2400"/>
              <a:buChar char="•"/>
            </a:pPr>
            <a:r>
              <a:rPr lang="en-US" sz="2400" dirty="0">
                <a:solidFill>
                  <a:schemeClr val="bg2">
                    <a:lumMod val="50000"/>
                  </a:schemeClr>
                </a:solidFill>
              </a:rPr>
              <a:t>Coordinate CLASS quality improvement supports and coaching</a:t>
            </a:r>
          </a:p>
          <a:p>
            <a:pPr marL="685800" lvl="1" indent="-317500" algn="l" rtl="0">
              <a:lnSpc>
                <a:spcPct val="100000"/>
              </a:lnSpc>
              <a:spcBef>
                <a:spcPts val="0"/>
              </a:spcBef>
              <a:spcAft>
                <a:spcPts val="0"/>
              </a:spcAft>
              <a:buSzPts val="2400"/>
              <a:buChar char="•"/>
            </a:pPr>
            <a:r>
              <a:rPr lang="en-US" sz="2400" dirty="0">
                <a:solidFill>
                  <a:schemeClr val="bg2">
                    <a:lumMod val="50000"/>
                  </a:schemeClr>
                </a:solidFill>
              </a:rPr>
              <a:t>Create</a:t>
            </a:r>
            <a:r>
              <a:rPr lang="en-US" sz="2400" dirty="0">
                <a:solidFill>
                  <a:schemeClr val="bg2">
                    <a:lumMod val="50000"/>
                  </a:schemeClr>
                </a:solidFill>
                <a:latin typeface="Arial"/>
                <a:ea typeface="Arial"/>
                <a:cs typeface="Arial"/>
                <a:sym typeface="Arial"/>
              </a:rPr>
              <a:t> </a:t>
            </a:r>
            <a:r>
              <a:rPr lang="en-US" sz="2400" dirty="0">
                <a:solidFill>
                  <a:schemeClr val="bg2">
                    <a:lumMod val="50000"/>
                  </a:schemeClr>
                </a:solidFill>
              </a:rPr>
              <a:t>equitable access to resources and training</a:t>
            </a:r>
          </a:p>
          <a:p>
            <a:pPr marL="685800" lvl="1" indent="-317500" algn="l" rtl="0">
              <a:lnSpc>
                <a:spcPct val="100000"/>
              </a:lnSpc>
              <a:spcBef>
                <a:spcPts val="0"/>
              </a:spcBef>
              <a:spcAft>
                <a:spcPts val="0"/>
              </a:spcAft>
              <a:buSzPts val="2400"/>
              <a:buChar char="•"/>
            </a:pPr>
            <a:r>
              <a:rPr lang="en-US" sz="2400" dirty="0">
                <a:solidFill>
                  <a:schemeClr val="bg2">
                    <a:lumMod val="50000"/>
                  </a:schemeClr>
                </a:solidFill>
              </a:rPr>
              <a:t>Ensure coordinated data sharing and reporting</a:t>
            </a:r>
          </a:p>
        </p:txBody>
      </p:sp>
      <p:sp>
        <p:nvSpPr>
          <p:cNvPr id="8" name="Slide Number Placeholder 7">
            <a:extLst>
              <a:ext uri="{FF2B5EF4-FFF2-40B4-BE49-F238E27FC236}">
                <a16:creationId xmlns:a16="http://schemas.microsoft.com/office/drawing/2014/main" id="{350F4F22-2D7E-C5BB-A3B4-73BAAE4957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24</a:t>
            </a:fld>
            <a:endParaRPr lang="en" sz="2400" dirty="0"/>
          </a:p>
        </p:txBody>
      </p:sp>
    </p:spTree>
    <p:extLst>
      <p:ext uri="{BB962C8B-B14F-4D97-AF65-F5344CB8AC3E}">
        <p14:creationId xmlns:p14="http://schemas.microsoft.com/office/powerpoint/2010/main" val="406105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3">
          <a:extLst>
            <a:ext uri="{FF2B5EF4-FFF2-40B4-BE49-F238E27FC236}">
              <a16:creationId xmlns:a16="http://schemas.microsoft.com/office/drawing/2014/main" id="{787DB79F-D760-3832-6BB1-9D9C530B6F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4DAFA6-7452-693F-3029-A9789A164952}"/>
              </a:ext>
            </a:extLst>
          </p:cNvPr>
          <p:cNvSpPr>
            <a:spLocks noGrp="1"/>
          </p:cNvSpPr>
          <p:nvPr>
            <p:ph type="title"/>
          </p:nvPr>
        </p:nvSpPr>
        <p:spPr/>
        <p:txBody>
          <a:bodyPr/>
          <a:lstStyle/>
          <a:p>
            <a:r>
              <a:rPr lang="en" dirty="0"/>
              <a:t>Regional Leads</a:t>
            </a:r>
            <a:endParaRPr lang="en-US" dirty="0"/>
          </a:p>
        </p:txBody>
      </p:sp>
      <p:sp>
        <p:nvSpPr>
          <p:cNvPr id="5" name="Text Placeholder 4">
            <a:extLst>
              <a:ext uri="{FF2B5EF4-FFF2-40B4-BE49-F238E27FC236}">
                <a16:creationId xmlns:a16="http://schemas.microsoft.com/office/drawing/2014/main" id="{B20AA341-E149-4989-1E01-8C9196EBECC1}"/>
              </a:ext>
            </a:extLst>
          </p:cNvPr>
          <p:cNvSpPr>
            <a:spLocks noGrp="1"/>
          </p:cNvSpPr>
          <p:nvPr>
            <p:ph type="body" idx="1"/>
          </p:nvPr>
        </p:nvSpPr>
        <p:spPr>
          <a:xfrm>
            <a:off x="114300" y="1007143"/>
            <a:ext cx="8915400" cy="3560001"/>
          </a:xfrm>
        </p:spPr>
        <p:txBody>
          <a:bodyPr>
            <a:normAutofit fontScale="92500" lnSpcReduction="20000"/>
          </a:bodyPr>
          <a:lstStyle/>
          <a:p>
            <a:pPr marL="25400" lvl="0" indent="0">
              <a:lnSpc>
                <a:spcPct val="100000"/>
              </a:lnSpc>
              <a:spcBef>
                <a:spcPts val="0"/>
              </a:spcBef>
              <a:buClr>
                <a:srgbClr val="0C4A6D"/>
              </a:buClr>
              <a:buSzPts val="2100"/>
              <a:buNone/>
            </a:pPr>
            <a:r>
              <a:rPr lang="en-US" sz="2800" dirty="0"/>
              <a:t>Responsibilities of the Regional Leads for CLASS implementation for CSPPs are the following: </a:t>
            </a:r>
          </a:p>
          <a:p>
            <a:pPr marL="558800" lvl="0" indent="-228600">
              <a:lnSpc>
                <a:spcPct val="100000"/>
              </a:lnSpc>
              <a:spcBef>
                <a:spcPts val="0"/>
              </a:spcBef>
              <a:buSzPts val="2400"/>
            </a:pPr>
            <a:r>
              <a:rPr lang="en-US" sz="2800" dirty="0"/>
              <a:t>CLASS implementation and capacity building through educator, observer and program lead training </a:t>
            </a:r>
          </a:p>
          <a:p>
            <a:pPr marL="558800" lvl="0" indent="-228600">
              <a:lnSpc>
                <a:spcPct val="100000"/>
              </a:lnSpc>
              <a:spcBef>
                <a:spcPts val="0"/>
              </a:spcBef>
              <a:buSzPts val="2400"/>
            </a:pPr>
            <a:r>
              <a:rPr lang="en-US" sz="2800" dirty="0"/>
              <a:t>Data collection to inform planning for contractor needs</a:t>
            </a:r>
          </a:p>
          <a:p>
            <a:pPr marL="558800" lvl="0" indent="-228600">
              <a:lnSpc>
                <a:spcPct val="100000"/>
              </a:lnSpc>
              <a:spcBef>
                <a:spcPts val="0"/>
              </a:spcBef>
              <a:buSzPts val="2400"/>
            </a:pPr>
            <a:r>
              <a:rPr lang="en-US" sz="2800" dirty="0"/>
              <a:t>Communication with CSPP contractors and CSPP Quality Rating Improvement System (QRIS) Block Grant leads</a:t>
            </a:r>
          </a:p>
          <a:p>
            <a:pPr marL="558800" lvl="0" indent="-228600">
              <a:lnSpc>
                <a:spcPct val="100000"/>
              </a:lnSpc>
              <a:spcBef>
                <a:spcPts val="0"/>
              </a:spcBef>
              <a:buClr>
                <a:srgbClr val="0C4A6D"/>
              </a:buClr>
              <a:buSzPts val="2400"/>
            </a:pPr>
            <a:r>
              <a:rPr lang="en-US" sz="2800" dirty="0"/>
              <a:t>The goal of each regional </a:t>
            </a:r>
            <a:r>
              <a:rPr lang="en-US" sz="2800" dirty="0">
                <a:solidFill>
                  <a:srgbClr val="0C4A6D"/>
                </a:solidFill>
              </a:rPr>
              <a:t>plan is to meet the needs of all CSPPs specific to the region</a:t>
            </a:r>
          </a:p>
          <a:p>
            <a:pPr marL="0" lvl="0" indent="0">
              <a:buSzPts val="2400"/>
              <a:buNone/>
            </a:pPr>
            <a:endParaRPr lang="en-US" sz="2800" b="1" dirty="0">
              <a:solidFill>
                <a:srgbClr val="0C4A6D"/>
              </a:solidFill>
            </a:endParaRPr>
          </a:p>
          <a:p>
            <a:endParaRPr lang="en-US" dirty="0"/>
          </a:p>
        </p:txBody>
      </p:sp>
      <p:sp>
        <p:nvSpPr>
          <p:cNvPr id="6" name="Slide Number Placeholder 5">
            <a:extLst>
              <a:ext uri="{FF2B5EF4-FFF2-40B4-BE49-F238E27FC236}">
                <a16:creationId xmlns:a16="http://schemas.microsoft.com/office/drawing/2014/main" id="{06E6DA9D-BDE9-ABB4-8066-0DFC0D469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25</a:t>
            </a:fld>
            <a:endParaRPr lang="en" sz="2400" dirty="0"/>
          </a:p>
        </p:txBody>
      </p:sp>
    </p:spTree>
    <p:extLst>
      <p:ext uri="{BB962C8B-B14F-4D97-AF65-F5344CB8AC3E}">
        <p14:creationId xmlns:p14="http://schemas.microsoft.com/office/powerpoint/2010/main" val="361505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3ED99C2E-3636-C678-DA1A-F489480C3F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A00E22-32AD-A5BD-7113-9F3FE2102DD4}"/>
              </a:ext>
            </a:extLst>
          </p:cNvPr>
          <p:cNvSpPr>
            <a:spLocks noGrp="1"/>
          </p:cNvSpPr>
          <p:nvPr>
            <p:ph type="title"/>
          </p:nvPr>
        </p:nvSpPr>
        <p:spPr/>
        <p:txBody>
          <a:bodyPr/>
          <a:lstStyle/>
          <a:p>
            <a:r>
              <a:rPr lang="en" dirty="0"/>
              <a:t>Regional A Lead Contact Information</a:t>
            </a:r>
            <a:endParaRPr lang="en-US" dirty="0"/>
          </a:p>
        </p:txBody>
      </p:sp>
      <p:sp>
        <p:nvSpPr>
          <p:cNvPr id="4" name="TextBox 3">
            <a:extLst>
              <a:ext uri="{FF2B5EF4-FFF2-40B4-BE49-F238E27FC236}">
                <a16:creationId xmlns:a16="http://schemas.microsoft.com/office/drawing/2014/main" id="{3B65B6F9-9767-58EF-3A1A-7CA18D451473}"/>
              </a:ext>
            </a:extLst>
          </p:cNvPr>
          <p:cNvSpPr txBox="1"/>
          <p:nvPr/>
        </p:nvSpPr>
        <p:spPr>
          <a:xfrm>
            <a:off x="470210" y="1035599"/>
            <a:ext cx="6651702" cy="2862322"/>
          </a:xfrm>
          <a:prstGeom prst="rect">
            <a:avLst/>
          </a:prstGeom>
          <a:noFill/>
        </p:spPr>
        <p:txBody>
          <a:bodyPr wrap="square">
            <a:spAutoFit/>
          </a:bodyPr>
          <a:lstStyle/>
          <a:p>
            <a:pPr algn="l" rtl="0" fontAlgn="base">
              <a:lnSpc>
                <a:spcPts val="2700"/>
              </a:lnSpc>
              <a:buNone/>
            </a:pPr>
            <a:r>
              <a:rPr lang="en-US" sz="2400" b="0" i="0" u="none" strike="noStrike" dirty="0">
                <a:solidFill>
                  <a:srgbClr val="0C4A6D"/>
                </a:solidFill>
                <a:effectLst/>
                <a:latin typeface="Arial" panose="020B0604020202020204" pitchFamily="34" charset="0"/>
              </a:rPr>
              <a:t>Region A: Northern</a:t>
            </a:r>
            <a:r>
              <a:rPr lang="en-US" sz="2400" b="0" i="0" dirty="0">
                <a:solidFill>
                  <a:srgbClr val="000000"/>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lnSpc>
                <a:spcPts val="2700"/>
              </a:lnSpc>
              <a:buNone/>
            </a:pPr>
            <a:r>
              <a:rPr lang="en-US" sz="2400" b="0" i="0" u="none" strike="noStrike" dirty="0">
                <a:solidFill>
                  <a:srgbClr val="0C4A6D"/>
                </a:solidFill>
                <a:effectLst/>
                <a:latin typeface="Arial" panose="020B0604020202020204" pitchFamily="34" charset="0"/>
              </a:rPr>
              <a:t>Butte, Del Norte, Glenn, Humboldt, Lake, Lassen, Mendocino, Modoc, Plumas, Shasta, Siskiyou, Sonoma, Tehama, and Trinity Region</a:t>
            </a:r>
            <a:r>
              <a:rPr lang="en-US" sz="2400" b="0" i="0" dirty="0">
                <a:solidFill>
                  <a:srgbClr val="000000"/>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lnSpc>
                <a:spcPts val="2700"/>
              </a:lnSpc>
              <a:buNone/>
            </a:pPr>
            <a:r>
              <a:rPr lang="en-US" sz="2400" b="1" i="0" u="none" strike="noStrike" dirty="0">
                <a:solidFill>
                  <a:srgbClr val="0C4A6D"/>
                </a:solidFill>
                <a:effectLst/>
                <a:latin typeface="Arial" panose="020B0604020202020204" pitchFamily="34" charset="0"/>
              </a:rPr>
              <a:t>Regional Lead: Shasta County Office of Education</a:t>
            </a:r>
            <a:r>
              <a:rPr lang="en-US" sz="2400" b="0" i="0" dirty="0">
                <a:solidFill>
                  <a:srgbClr val="000000"/>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lnSpc>
                <a:spcPts val="2700"/>
              </a:lnSpc>
              <a:buNone/>
            </a:pPr>
            <a:r>
              <a:rPr lang="en-US" sz="2400" b="0" i="0" u="none" strike="noStrike" dirty="0">
                <a:solidFill>
                  <a:srgbClr val="0C4A6D"/>
                </a:solidFill>
                <a:effectLst/>
                <a:latin typeface="Arial" panose="020B0604020202020204" pitchFamily="34" charset="0"/>
              </a:rPr>
              <a:t>Rea McFadden</a:t>
            </a:r>
            <a:r>
              <a:rPr lang="en-US" sz="2400" b="0" i="0" dirty="0">
                <a:solidFill>
                  <a:srgbClr val="000000"/>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a:p>
            <a:pPr algn="l" rtl="0" fontAlgn="base">
              <a:lnSpc>
                <a:spcPts val="2700"/>
              </a:lnSpc>
              <a:buNone/>
            </a:pPr>
            <a:r>
              <a:rPr lang="en-US" sz="2400" b="0" i="0" u="sng" strike="noStrike" dirty="0">
                <a:solidFill>
                  <a:srgbClr val="0C4A6D"/>
                </a:solidFill>
                <a:effectLst/>
                <a:latin typeface="Arial" panose="020B0604020202020204" pitchFamily="34" charset="0"/>
                <a:hlinkClick r:id="rId3"/>
              </a:rPr>
              <a:t>rmcfadden@shastacoe.org</a:t>
            </a:r>
            <a:r>
              <a:rPr lang="en-US" sz="2400" b="0" i="0" u="none" strike="noStrike" dirty="0">
                <a:solidFill>
                  <a:srgbClr val="0C4A6D"/>
                </a:solidFill>
                <a:effectLst/>
                <a:latin typeface="Arial" panose="020B0604020202020204" pitchFamily="34" charset="0"/>
              </a:rPr>
              <a:t> </a:t>
            </a:r>
            <a:r>
              <a:rPr lang="en-US" sz="2400" b="0" i="0" dirty="0">
                <a:solidFill>
                  <a:srgbClr val="000000"/>
                </a:solidFill>
                <a:effectLst/>
                <a:latin typeface="Arial" panose="020B0604020202020204" pitchFamily="34" charset="0"/>
              </a:rPr>
              <a:t>​</a:t>
            </a:r>
            <a:endParaRPr lang="en-US" sz="2400" b="0" i="0" dirty="0">
              <a:solidFill>
                <a:srgbClr val="000000"/>
              </a:solidFill>
              <a:effectLst/>
              <a:latin typeface="Segoe UI" panose="020B0502040204020203" pitchFamily="34" charset="0"/>
            </a:endParaRPr>
          </a:p>
        </p:txBody>
      </p:sp>
      <p:sp>
        <p:nvSpPr>
          <p:cNvPr id="6" name="Slide Number Placeholder 5">
            <a:extLst>
              <a:ext uri="{FF2B5EF4-FFF2-40B4-BE49-F238E27FC236}">
                <a16:creationId xmlns:a16="http://schemas.microsoft.com/office/drawing/2014/main" id="{E5754C15-0118-D724-954F-F9BEC8296B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26</a:t>
            </a:fld>
            <a:endParaRPr lang="en" sz="2400" dirty="0"/>
          </a:p>
        </p:txBody>
      </p:sp>
    </p:spTree>
    <p:extLst>
      <p:ext uri="{BB962C8B-B14F-4D97-AF65-F5344CB8AC3E}">
        <p14:creationId xmlns:p14="http://schemas.microsoft.com/office/powerpoint/2010/main" val="415237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35D61027-B284-AE1C-CB0A-FF77107CF0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5979EC-6176-60C6-EEA9-38CFDEBCEE21}"/>
              </a:ext>
            </a:extLst>
          </p:cNvPr>
          <p:cNvSpPr>
            <a:spLocks noGrp="1"/>
          </p:cNvSpPr>
          <p:nvPr>
            <p:ph type="title"/>
          </p:nvPr>
        </p:nvSpPr>
        <p:spPr/>
        <p:txBody>
          <a:bodyPr/>
          <a:lstStyle/>
          <a:p>
            <a:r>
              <a:rPr lang="en" dirty="0"/>
              <a:t>Regional B Lead Contact Information</a:t>
            </a:r>
            <a:endParaRPr lang="en-US" dirty="0"/>
          </a:p>
        </p:txBody>
      </p:sp>
      <p:sp>
        <p:nvSpPr>
          <p:cNvPr id="4" name="TextBox 3">
            <a:extLst>
              <a:ext uri="{FF2B5EF4-FFF2-40B4-BE49-F238E27FC236}">
                <a16:creationId xmlns:a16="http://schemas.microsoft.com/office/drawing/2014/main" id="{F2B8E6C9-4F51-129F-1DCB-FE88CA718C42}"/>
              </a:ext>
            </a:extLst>
          </p:cNvPr>
          <p:cNvSpPr txBox="1"/>
          <p:nvPr/>
        </p:nvSpPr>
        <p:spPr>
          <a:xfrm>
            <a:off x="470209" y="1035599"/>
            <a:ext cx="8331819" cy="3416320"/>
          </a:xfrm>
          <a:prstGeom prst="rect">
            <a:avLst/>
          </a:prstGeom>
          <a:noFill/>
        </p:spPr>
        <p:txBody>
          <a:bodyPr wrap="square">
            <a:spAutoFit/>
          </a:bodyPr>
          <a:lstStyle/>
          <a:p>
            <a:pPr fontAlgn="base"/>
            <a:r>
              <a:rPr lang="en-US" sz="2400" dirty="0"/>
              <a:t>Region B: Greater Sacramento and Bay​</a:t>
            </a:r>
          </a:p>
          <a:p>
            <a:pPr fontAlgn="base"/>
            <a:r>
              <a:rPr lang="en-US" sz="2400" dirty="0"/>
              <a:t>Alameda, Alpine, Amador, Calaveras, Colusa, Contra Costa, El Dorado, Marin, Monterey, Napa, Nevada, Placer, Sacramento, San Benito, Santa Clara, Santa Cruz, San Francisco, San Joaquin, San Mateo, Sierra, Solano, Stanislaus, Sutter, Tuolumne, Yolo, and Yuba Region​</a:t>
            </a:r>
          </a:p>
          <a:p>
            <a:pPr fontAlgn="base"/>
            <a:r>
              <a:rPr lang="en-US" sz="2400" b="1" dirty="0"/>
              <a:t>Regional Lead: EDCOE</a:t>
            </a:r>
            <a:r>
              <a:rPr lang="en-US" sz="2400" dirty="0"/>
              <a:t>​</a:t>
            </a:r>
          </a:p>
          <a:p>
            <a:pPr fontAlgn="base"/>
            <a:r>
              <a:rPr lang="en-US" sz="2400" dirty="0"/>
              <a:t>Denise Gale​</a:t>
            </a:r>
          </a:p>
          <a:p>
            <a:pPr fontAlgn="base"/>
            <a:r>
              <a:rPr lang="en-US" sz="2400" u="sng" dirty="0">
                <a:hlinkClick r:id="rId3"/>
              </a:rPr>
              <a:t>ASPIRERegionB@edcoe.org</a:t>
            </a:r>
            <a:r>
              <a:rPr lang="en-US" sz="2400" dirty="0"/>
              <a:t> </a:t>
            </a:r>
          </a:p>
        </p:txBody>
      </p:sp>
      <p:sp>
        <p:nvSpPr>
          <p:cNvPr id="6" name="Slide Number Placeholder 5">
            <a:extLst>
              <a:ext uri="{FF2B5EF4-FFF2-40B4-BE49-F238E27FC236}">
                <a16:creationId xmlns:a16="http://schemas.microsoft.com/office/drawing/2014/main" id="{E501089C-BC26-F077-CA31-61FC550401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27</a:t>
            </a:fld>
            <a:endParaRPr lang="en" sz="2400" dirty="0"/>
          </a:p>
        </p:txBody>
      </p:sp>
    </p:spTree>
    <p:extLst>
      <p:ext uri="{BB962C8B-B14F-4D97-AF65-F5344CB8AC3E}">
        <p14:creationId xmlns:p14="http://schemas.microsoft.com/office/powerpoint/2010/main" val="133984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BA00737D-63EA-7093-7B29-3884D682EE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175D7D-9A56-BB2E-446D-D7ED940C7ABF}"/>
              </a:ext>
            </a:extLst>
          </p:cNvPr>
          <p:cNvSpPr>
            <a:spLocks noGrp="1"/>
          </p:cNvSpPr>
          <p:nvPr>
            <p:ph type="title"/>
          </p:nvPr>
        </p:nvSpPr>
        <p:spPr/>
        <p:txBody>
          <a:bodyPr/>
          <a:lstStyle/>
          <a:p>
            <a:r>
              <a:rPr lang="en" dirty="0"/>
              <a:t>Regional C Lead Contact Information</a:t>
            </a:r>
            <a:endParaRPr lang="en-US" dirty="0"/>
          </a:p>
        </p:txBody>
      </p:sp>
      <p:sp>
        <p:nvSpPr>
          <p:cNvPr id="4" name="TextBox 3">
            <a:extLst>
              <a:ext uri="{FF2B5EF4-FFF2-40B4-BE49-F238E27FC236}">
                <a16:creationId xmlns:a16="http://schemas.microsoft.com/office/drawing/2014/main" id="{5BF9C1AF-4BD0-83A7-0925-82DFA39B25B5}"/>
              </a:ext>
            </a:extLst>
          </p:cNvPr>
          <p:cNvSpPr txBox="1"/>
          <p:nvPr/>
        </p:nvSpPr>
        <p:spPr>
          <a:xfrm>
            <a:off x="470209" y="1035599"/>
            <a:ext cx="8331819" cy="2308324"/>
          </a:xfrm>
          <a:prstGeom prst="rect">
            <a:avLst/>
          </a:prstGeom>
          <a:noFill/>
        </p:spPr>
        <p:txBody>
          <a:bodyPr wrap="square">
            <a:spAutoFit/>
          </a:bodyPr>
          <a:lstStyle/>
          <a:p>
            <a:pPr fontAlgn="base"/>
            <a:r>
              <a:rPr lang="en-US" sz="2400" dirty="0"/>
              <a:t>Region C: Central Valley and Coast​</a:t>
            </a:r>
          </a:p>
          <a:p>
            <a:pPr fontAlgn="base"/>
            <a:r>
              <a:rPr lang="en-US" sz="2400" dirty="0"/>
              <a:t>Fresno, Kern, Kings, Madera, Merced, Mariposa, San Luis Obispo, Santa Barbara, Tulare, and Ventura Region​</a:t>
            </a:r>
          </a:p>
          <a:p>
            <a:pPr fontAlgn="base"/>
            <a:r>
              <a:rPr lang="en-US" sz="2400" b="1" dirty="0"/>
              <a:t>Regional Lead: Ventura County Office of Education</a:t>
            </a:r>
            <a:r>
              <a:rPr lang="en-US" sz="2400" dirty="0"/>
              <a:t>​</a:t>
            </a:r>
          </a:p>
          <a:p>
            <a:pPr fontAlgn="base"/>
            <a:r>
              <a:rPr lang="en-US" sz="2400" dirty="0"/>
              <a:t>Alicia McFarland​</a:t>
            </a:r>
          </a:p>
          <a:p>
            <a:pPr fontAlgn="base"/>
            <a:r>
              <a:rPr lang="en-US" sz="2400" u="sng" dirty="0">
                <a:hlinkClick r:id="rId3"/>
              </a:rPr>
              <a:t>aspireregionc@vcoe.org</a:t>
            </a:r>
            <a:r>
              <a:rPr lang="en-US" sz="2400" dirty="0"/>
              <a:t> </a:t>
            </a:r>
          </a:p>
        </p:txBody>
      </p:sp>
      <p:sp>
        <p:nvSpPr>
          <p:cNvPr id="6" name="Slide Number Placeholder 5">
            <a:extLst>
              <a:ext uri="{FF2B5EF4-FFF2-40B4-BE49-F238E27FC236}">
                <a16:creationId xmlns:a16="http://schemas.microsoft.com/office/drawing/2014/main" id="{4605A7FD-D1A8-A34B-8B66-46CB702F85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28</a:t>
            </a:fld>
            <a:endParaRPr lang="en" sz="2400" dirty="0"/>
          </a:p>
        </p:txBody>
      </p:sp>
    </p:spTree>
    <p:extLst>
      <p:ext uri="{BB962C8B-B14F-4D97-AF65-F5344CB8AC3E}">
        <p14:creationId xmlns:p14="http://schemas.microsoft.com/office/powerpoint/2010/main" val="313037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a:extLst>
            <a:ext uri="{FF2B5EF4-FFF2-40B4-BE49-F238E27FC236}">
              <a16:creationId xmlns:a16="http://schemas.microsoft.com/office/drawing/2014/main" id="{3A2F0A2C-9E10-7E73-51C3-2BE25641F4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D23C3F-5025-8DC0-6DEE-1C6D53C61B85}"/>
              </a:ext>
            </a:extLst>
          </p:cNvPr>
          <p:cNvSpPr>
            <a:spLocks noGrp="1"/>
          </p:cNvSpPr>
          <p:nvPr>
            <p:ph type="title"/>
          </p:nvPr>
        </p:nvSpPr>
        <p:spPr/>
        <p:txBody>
          <a:bodyPr/>
          <a:lstStyle/>
          <a:p>
            <a:r>
              <a:rPr lang="en" dirty="0"/>
              <a:t>Regional D Lead Contact Information</a:t>
            </a:r>
            <a:endParaRPr lang="en-US" dirty="0"/>
          </a:p>
        </p:txBody>
      </p:sp>
      <p:sp>
        <p:nvSpPr>
          <p:cNvPr id="4" name="TextBox 3">
            <a:extLst>
              <a:ext uri="{FF2B5EF4-FFF2-40B4-BE49-F238E27FC236}">
                <a16:creationId xmlns:a16="http://schemas.microsoft.com/office/drawing/2014/main" id="{07336DB9-876F-1759-367C-525B8A40ADED}"/>
              </a:ext>
            </a:extLst>
          </p:cNvPr>
          <p:cNvSpPr txBox="1"/>
          <p:nvPr/>
        </p:nvSpPr>
        <p:spPr>
          <a:xfrm>
            <a:off x="470209" y="1035599"/>
            <a:ext cx="8331819" cy="2677656"/>
          </a:xfrm>
          <a:prstGeom prst="rect">
            <a:avLst/>
          </a:prstGeom>
          <a:noFill/>
        </p:spPr>
        <p:txBody>
          <a:bodyPr wrap="square">
            <a:spAutoFit/>
          </a:bodyPr>
          <a:lstStyle/>
          <a:p>
            <a:pPr fontAlgn="base"/>
            <a:r>
              <a:rPr lang="en-US" sz="2400" dirty="0"/>
              <a:t>Region D: Southern and High Desert​</a:t>
            </a:r>
          </a:p>
          <a:p>
            <a:pPr fontAlgn="base"/>
            <a:r>
              <a:rPr lang="en-US" sz="2400" dirty="0"/>
              <a:t>Imperial, Inyo, Los Angeles, Mono, Orange, Riverside, San Bernardino, and San Diego Region​</a:t>
            </a:r>
          </a:p>
          <a:p>
            <a:pPr fontAlgn="base"/>
            <a:r>
              <a:rPr lang="en-US" sz="2400" b="1" dirty="0"/>
              <a:t>Regional Lead: San Diego County Office of Education</a:t>
            </a:r>
            <a:r>
              <a:rPr lang="en-US" sz="2400" dirty="0"/>
              <a:t>​</a:t>
            </a:r>
          </a:p>
          <a:p>
            <a:pPr fontAlgn="base"/>
            <a:r>
              <a:rPr lang="en-US" sz="2400" dirty="0"/>
              <a:t>Eunice Munro​</a:t>
            </a:r>
          </a:p>
          <a:p>
            <a:pPr fontAlgn="base"/>
            <a:r>
              <a:rPr lang="en-US" sz="2400" u="sng" dirty="0">
                <a:hlinkClick r:id="rId3"/>
              </a:rPr>
              <a:t>ASPIRE-RegionD@sdcoe.net</a:t>
            </a:r>
            <a:r>
              <a:rPr lang="en-US" sz="2400" dirty="0"/>
              <a:t> ​</a:t>
            </a:r>
          </a:p>
          <a:p>
            <a:pPr fontAlgn="base"/>
            <a:endParaRPr lang="en-US" sz="2400" dirty="0"/>
          </a:p>
        </p:txBody>
      </p:sp>
      <p:sp>
        <p:nvSpPr>
          <p:cNvPr id="6" name="Slide Number Placeholder 5">
            <a:extLst>
              <a:ext uri="{FF2B5EF4-FFF2-40B4-BE49-F238E27FC236}">
                <a16:creationId xmlns:a16="http://schemas.microsoft.com/office/drawing/2014/main" id="{916CEB2F-6FD0-1158-1756-B3984B8402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29</a:t>
            </a:fld>
            <a:endParaRPr lang="en" sz="2400" dirty="0"/>
          </a:p>
        </p:txBody>
      </p:sp>
    </p:spTree>
    <p:extLst>
      <p:ext uri="{BB962C8B-B14F-4D97-AF65-F5344CB8AC3E}">
        <p14:creationId xmlns:p14="http://schemas.microsoft.com/office/powerpoint/2010/main" val="379797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8">
          <a:extLst>
            <a:ext uri="{FF2B5EF4-FFF2-40B4-BE49-F238E27FC236}">
              <a16:creationId xmlns:a16="http://schemas.microsoft.com/office/drawing/2014/main" id="{5294FB54-B5FE-7DC4-7521-D53197BD8C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E88099-DCC9-62B0-F666-2345F7C0EA5C}"/>
              </a:ext>
            </a:extLst>
          </p:cNvPr>
          <p:cNvSpPr>
            <a:spLocks noGrp="1"/>
          </p:cNvSpPr>
          <p:nvPr>
            <p:ph type="title"/>
          </p:nvPr>
        </p:nvSpPr>
        <p:spPr>
          <a:xfrm>
            <a:off x="0" y="117367"/>
            <a:ext cx="9144000" cy="994200"/>
          </a:xfrm>
        </p:spPr>
        <p:txBody>
          <a:bodyPr>
            <a:normAutofit fontScale="90000"/>
          </a:bodyPr>
          <a:lstStyle/>
          <a:p>
            <a:r>
              <a:rPr lang="en" dirty="0"/>
              <a:t>Statewide Lead</a:t>
            </a:r>
            <a:br>
              <a:rPr lang="en" dirty="0"/>
            </a:br>
            <a:r>
              <a:rPr lang="en-US" dirty="0"/>
              <a:t>El Dorado County Office of Education </a:t>
            </a:r>
            <a:br>
              <a:rPr lang="en-US" dirty="0"/>
            </a:br>
            <a:endParaRPr lang="en-US" dirty="0"/>
          </a:p>
        </p:txBody>
      </p:sp>
      <p:pic>
        <p:nvPicPr>
          <p:cNvPr id="6" name="Picture 5" descr="Headshot of Melissa Wheelahan">
            <a:extLst>
              <a:ext uri="{FF2B5EF4-FFF2-40B4-BE49-F238E27FC236}">
                <a16:creationId xmlns:a16="http://schemas.microsoft.com/office/drawing/2014/main" id="{97343A7E-6923-2EBF-108D-FE79205CE306}"/>
              </a:ext>
            </a:extLst>
          </p:cNvPr>
          <p:cNvPicPr>
            <a:picLocks noChangeAspect="1"/>
          </p:cNvPicPr>
          <p:nvPr/>
        </p:nvPicPr>
        <p:blipFill>
          <a:blip r:embed="rId3"/>
          <a:stretch>
            <a:fillRect/>
          </a:stretch>
        </p:blipFill>
        <p:spPr>
          <a:xfrm>
            <a:off x="321245" y="1290768"/>
            <a:ext cx="1905266" cy="1905266"/>
          </a:xfrm>
          <a:prstGeom prst="rect">
            <a:avLst/>
          </a:prstGeom>
        </p:spPr>
      </p:pic>
      <p:sp>
        <p:nvSpPr>
          <p:cNvPr id="12" name="TextBox 11">
            <a:extLst>
              <a:ext uri="{FF2B5EF4-FFF2-40B4-BE49-F238E27FC236}">
                <a16:creationId xmlns:a16="http://schemas.microsoft.com/office/drawing/2014/main" id="{25A96A99-F6E5-A234-0031-85CA8B5D5FA7}"/>
              </a:ext>
            </a:extLst>
          </p:cNvPr>
          <p:cNvSpPr txBox="1"/>
          <p:nvPr/>
        </p:nvSpPr>
        <p:spPr>
          <a:xfrm>
            <a:off x="-901390" y="3254259"/>
            <a:ext cx="4575716" cy="830997"/>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Melissa </a:t>
            </a:r>
            <a:r>
              <a:rPr lang="en-US" sz="2400" dirty="0" err="1"/>
              <a:t>Wheelahan</a:t>
            </a:r>
            <a:r>
              <a:rPr lang="en-US" sz="2400" dirty="0"/>
              <a:t> </a:t>
            </a:r>
          </a:p>
          <a:p>
            <a:pPr marL="0" marR="0" lvl="0" indent="0" algn="ctr" rtl="0">
              <a:lnSpc>
                <a:spcPct val="100000"/>
              </a:lnSpc>
              <a:spcBef>
                <a:spcPts val="0"/>
              </a:spcBef>
              <a:spcAft>
                <a:spcPts val="0"/>
              </a:spcAft>
              <a:buNone/>
            </a:pPr>
            <a:r>
              <a:rPr lang="en-US" sz="2400" dirty="0"/>
              <a:t>Director</a:t>
            </a:r>
          </a:p>
        </p:txBody>
      </p:sp>
      <p:sp>
        <p:nvSpPr>
          <p:cNvPr id="10" name="TextBox 9">
            <a:extLst>
              <a:ext uri="{FF2B5EF4-FFF2-40B4-BE49-F238E27FC236}">
                <a16:creationId xmlns:a16="http://schemas.microsoft.com/office/drawing/2014/main" id="{022D8293-1BA3-2E2C-48BC-C1C7C50F1D3F}"/>
              </a:ext>
            </a:extLst>
          </p:cNvPr>
          <p:cNvSpPr txBox="1"/>
          <p:nvPr/>
        </p:nvSpPr>
        <p:spPr>
          <a:xfrm>
            <a:off x="3068444" y="1508822"/>
            <a:ext cx="4575716" cy="461665"/>
          </a:xfrm>
          <a:prstGeom prst="rect">
            <a:avLst/>
          </a:prstGeom>
          <a:noFill/>
        </p:spPr>
        <p:txBody>
          <a:bodyPr wrap="square">
            <a:spAutoFit/>
          </a:bodyPr>
          <a:lstStyle/>
          <a:p>
            <a:pPr marL="0" lvl="0" indent="0" algn="l" rtl="0">
              <a:spcBef>
                <a:spcPts val="0"/>
              </a:spcBef>
              <a:spcAft>
                <a:spcPts val="0"/>
              </a:spcAft>
              <a:buNone/>
            </a:pPr>
            <a:r>
              <a:rPr lang="en-US" sz="2400" dirty="0">
                <a:solidFill>
                  <a:srgbClr val="083958"/>
                </a:solidFill>
              </a:rPr>
              <a:t>Photo of new person</a:t>
            </a:r>
          </a:p>
        </p:txBody>
      </p:sp>
      <p:sp>
        <p:nvSpPr>
          <p:cNvPr id="14" name="TextBox 13">
            <a:extLst>
              <a:ext uri="{FF2B5EF4-FFF2-40B4-BE49-F238E27FC236}">
                <a16:creationId xmlns:a16="http://schemas.microsoft.com/office/drawing/2014/main" id="{EE8754B7-06A8-5B25-D3D6-009B325C6CC6}"/>
              </a:ext>
            </a:extLst>
          </p:cNvPr>
          <p:cNvSpPr txBox="1"/>
          <p:nvPr/>
        </p:nvSpPr>
        <p:spPr>
          <a:xfrm>
            <a:off x="2903034" y="3173014"/>
            <a:ext cx="2624253" cy="1200329"/>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New person</a:t>
            </a:r>
          </a:p>
          <a:p>
            <a:pPr marL="0" marR="0" lvl="0" indent="0" algn="ctr" rtl="0">
              <a:lnSpc>
                <a:spcPct val="100000"/>
              </a:lnSpc>
              <a:spcBef>
                <a:spcPts val="0"/>
              </a:spcBef>
              <a:spcAft>
                <a:spcPts val="0"/>
              </a:spcAft>
              <a:buNone/>
            </a:pPr>
            <a:r>
              <a:rPr lang="en-US" sz="2400" dirty="0"/>
              <a:t>Program Coordinator</a:t>
            </a:r>
          </a:p>
        </p:txBody>
      </p:sp>
      <p:pic>
        <p:nvPicPr>
          <p:cNvPr id="8" name="Picture 7" descr="Headshot of Laura Earley">
            <a:extLst>
              <a:ext uri="{FF2B5EF4-FFF2-40B4-BE49-F238E27FC236}">
                <a16:creationId xmlns:a16="http://schemas.microsoft.com/office/drawing/2014/main" id="{1FDD1B21-08AB-83AE-27C8-875FB71CCEAB}"/>
              </a:ext>
            </a:extLst>
          </p:cNvPr>
          <p:cNvPicPr>
            <a:picLocks noChangeAspect="1"/>
          </p:cNvPicPr>
          <p:nvPr/>
        </p:nvPicPr>
        <p:blipFill>
          <a:blip r:embed="rId4"/>
          <a:stretch>
            <a:fillRect/>
          </a:stretch>
        </p:blipFill>
        <p:spPr>
          <a:xfrm>
            <a:off x="6567836" y="1224642"/>
            <a:ext cx="2000250" cy="1809750"/>
          </a:xfrm>
          <a:prstGeom prst="rect">
            <a:avLst/>
          </a:prstGeom>
        </p:spPr>
      </p:pic>
      <p:sp>
        <p:nvSpPr>
          <p:cNvPr id="16" name="TextBox 15">
            <a:extLst>
              <a:ext uri="{FF2B5EF4-FFF2-40B4-BE49-F238E27FC236}">
                <a16:creationId xmlns:a16="http://schemas.microsoft.com/office/drawing/2014/main" id="{FEB03FBE-17E8-6EC8-E27E-5461EC444EB7}"/>
              </a:ext>
            </a:extLst>
          </p:cNvPr>
          <p:cNvSpPr txBox="1"/>
          <p:nvPr/>
        </p:nvSpPr>
        <p:spPr>
          <a:xfrm>
            <a:off x="5413901" y="3085065"/>
            <a:ext cx="3730099" cy="1569660"/>
          </a:xfrm>
          <a:prstGeom prst="rect">
            <a:avLst/>
          </a:prstGeom>
          <a:noFill/>
        </p:spPr>
        <p:txBody>
          <a:bodyPr wrap="square">
            <a:spAutoFit/>
          </a:bodyPr>
          <a:lstStyle/>
          <a:p>
            <a:pPr marL="0" marR="0" lvl="0" indent="0" algn="ctr" rtl="0">
              <a:lnSpc>
                <a:spcPct val="100000"/>
              </a:lnSpc>
              <a:spcBef>
                <a:spcPts val="0"/>
              </a:spcBef>
              <a:spcAft>
                <a:spcPts val="0"/>
              </a:spcAft>
              <a:buNone/>
            </a:pPr>
            <a:r>
              <a:rPr lang="en-US" sz="2400" dirty="0"/>
              <a:t>Laura Earley</a:t>
            </a:r>
          </a:p>
          <a:p>
            <a:pPr marL="0" marR="0" lvl="0" indent="0" algn="ctr" rtl="0">
              <a:lnSpc>
                <a:spcPct val="100000"/>
              </a:lnSpc>
              <a:spcBef>
                <a:spcPts val="0"/>
              </a:spcBef>
              <a:spcAft>
                <a:spcPts val="0"/>
              </a:spcAft>
              <a:buNone/>
            </a:pPr>
            <a:r>
              <a:rPr lang="en-US" sz="2400" dirty="0"/>
              <a:t>Coaching and Professional Development Coordinator</a:t>
            </a:r>
          </a:p>
        </p:txBody>
      </p:sp>
      <p:sp>
        <p:nvSpPr>
          <p:cNvPr id="4" name="Slide Number Placeholder 3">
            <a:extLst>
              <a:ext uri="{FF2B5EF4-FFF2-40B4-BE49-F238E27FC236}">
                <a16:creationId xmlns:a16="http://schemas.microsoft.com/office/drawing/2014/main" id="{54B0A2DE-7DC8-872D-C3F5-908B544370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a:t>
            </a:fld>
            <a:endParaRPr lang="en" sz="2400" dirty="0"/>
          </a:p>
        </p:txBody>
      </p:sp>
    </p:spTree>
    <p:extLst>
      <p:ext uri="{BB962C8B-B14F-4D97-AF65-F5344CB8AC3E}">
        <p14:creationId xmlns:p14="http://schemas.microsoft.com/office/powerpoint/2010/main" val="594357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806C72B4-5DF6-8B16-D8BE-2F0974E046F4}"/>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66DB1322-082C-1BBC-F44A-A7FEB6EBF9C2}"/>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28469F05-CB02-E72F-CC00-9866502113CD}"/>
              </a:ext>
            </a:extLst>
          </p:cNvPr>
          <p:cNvSpPr txBox="1">
            <a:spLocks noGrp="1"/>
          </p:cNvSpPr>
          <p:nvPr>
            <p:ph type="title" idx="4294967295"/>
          </p:nvPr>
        </p:nvSpPr>
        <p:spPr>
          <a:xfrm>
            <a:off x="1410629" y="1507245"/>
            <a:ext cx="6447263"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chemeClr val="lt1"/>
                </a:solidFill>
                <a:effectLst/>
                <a:uLnTx/>
                <a:uFillTx/>
                <a:latin typeface="Arial"/>
                <a:ea typeface="Arial"/>
                <a:cs typeface="Arial"/>
                <a:sym typeface="Arial"/>
              </a:rPr>
              <a:t>ASPIRE Accomplishments</a:t>
            </a:r>
            <a:endParaRPr kumimoji="0" lang="en-US" sz="4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B1AE3CB3-B43C-5B2D-F079-7716D083E0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30</a:t>
            </a:fld>
            <a:endParaRPr lang="en" sz="2400"/>
          </a:p>
        </p:txBody>
      </p:sp>
    </p:spTree>
    <p:extLst>
      <p:ext uri="{BB962C8B-B14F-4D97-AF65-F5344CB8AC3E}">
        <p14:creationId xmlns:p14="http://schemas.microsoft.com/office/powerpoint/2010/main" val="15986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a:extLst>
            <a:ext uri="{FF2B5EF4-FFF2-40B4-BE49-F238E27FC236}">
              <a16:creationId xmlns:a16="http://schemas.microsoft.com/office/drawing/2014/main" id="{30D711E9-E5B9-0EDE-D800-F71D0E75F1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CD86C7-2C69-9B1B-A7B2-B4E3AF0C2011}"/>
              </a:ext>
            </a:extLst>
          </p:cNvPr>
          <p:cNvSpPr txBox="1">
            <a:spLocks noGrp="1"/>
          </p:cNvSpPr>
          <p:nvPr>
            <p:ph type="title" idx="4294967295"/>
          </p:nvPr>
        </p:nvSpPr>
        <p:spPr>
          <a:xfrm>
            <a:off x="550127" y="292160"/>
            <a:ext cx="804374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0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ASPIRE Accomplishments (1)</a:t>
            </a:r>
            <a:endParaRPr kumimoji="0" lang="en-US" sz="4000" b="1" i="0" u="none" strike="noStrike" kern="0" cap="none" spc="0" normalizeH="0" baseline="0" noProof="0" dirty="0">
              <a:ln>
                <a:noFill/>
              </a:ln>
              <a:solidFill>
                <a:schemeClr val="bg2">
                  <a:lumMod val="50000"/>
                </a:schemeClr>
              </a:solidFill>
              <a:effectLst/>
              <a:uLnTx/>
              <a:uFillTx/>
              <a:latin typeface="Arial"/>
              <a:ea typeface="Arial"/>
              <a:cs typeface="Arial"/>
              <a:sym typeface="Arial"/>
            </a:endParaRPr>
          </a:p>
        </p:txBody>
      </p:sp>
      <p:sp>
        <p:nvSpPr>
          <p:cNvPr id="9" name="TextBox 8">
            <a:extLst>
              <a:ext uri="{FF2B5EF4-FFF2-40B4-BE49-F238E27FC236}">
                <a16:creationId xmlns:a16="http://schemas.microsoft.com/office/drawing/2014/main" id="{D2915224-0DFF-17F0-297A-300F2FF25ED5}"/>
              </a:ext>
            </a:extLst>
          </p:cNvPr>
          <p:cNvSpPr txBox="1"/>
          <p:nvPr/>
        </p:nvSpPr>
        <p:spPr>
          <a:xfrm>
            <a:off x="394010" y="838176"/>
            <a:ext cx="8333678" cy="4425827"/>
          </a:xfrm>
          <a:prstGeom prst="rect">
            <a:avLst/>
          </a:prstGeom>
          <a:noFill/>
        </p:spPr>
        <p:txBody>
          <a:bodyPr wrap="square">
            <a:spAutoFit/>
          </a:bodyPr>
          <a:lstStyle/>
          <a:p>
            <a:pPr marL="0" lvl="0" indent="0" algn="l" rtl="0">
              <a:lnSpc>
                <a:spcPct val="100000"/>
              </a:lnSpc>
              <a:spcBef>
                <a:spcPts val="0"/>
              </a:spcBef>
              <a:spcAft>
                <a:spcPts val="0"/>
              </a:spcAft>
              <a:buSzPts val="2900"/>
              <a:buNone/>
            </a:pPr>
            <a:endParaRPr lang="en-US" sz="2400" b="0" dirty="0">
              <a:solidFill>
                <a:schemeClr val="bg2">
                  <a:lumMod val="50000"/>
                </a:schemeClr>
              </a:solidFill>
            </a:endParaRPr>
          </a:p>
          <a:p>
            <a:pPr marL="342900" lvl="0" indent="-317500" algn="l" rtl="0">
              <a:lnSpc>
                <a:spcPct val="100000"/>
              </a:lnSpc>
              <a:spcBef>
                <a:spcPts val="0"/>
              </a:spcBef>
              <a:spcAft>
                <a:spcPts val="600"/>
              </a:spcAft>
              <a:buSzPts val="2400"/>
              <a:buChar char="•"/>
            </a:pPr>
            <a:r>
              <a:rPr lang="en-US" sz="2400" b="0" dirty="0">
                <a:solidFill>
                  <a:schemeClr val="bg2">
                    <a:lumMod val="50000"/>
                  </a:schemeClr>
                </a:solidFill>
              </a:rPr>
              <a:t>Regional and Statewide Leads completed CLASS implementation needs assessments and surveys which led to the creation of the ASPIRE Regional and Statewide Coordination and Implementation Plan</a:t>
            </a:r>
          </a:p>
          <a:p>
            <a:pPr marL="342900" lvl="0" indent="-330200" algn="l" rtl="0">
              <a:lnSpc>
                <a:spcPct val="100000"/>
              </a:lnSpc>
              <a:spcBef>
                <a:spcPts val="0"/>
              </a:spcBef>
              <a:spcAft>
                <a:spcPts val="600"/>
              </a:spcAft>
              <a:buSzPts val="2600"/>
              <a:buChar char="•"/>
            </a:pPr>
            <a:r>
              <a:rPr lang="en-US" sz="2400" b="0" dirty="0">
                <a:solidFill>
                  <a:schemeClr val="bg2">
                    <a:lumMod val="50000"/>
                  </a:schemeClr>
                </a:solidFill>
              </a:rPr>
              <a:t>Partnered with the CDE team overseeing CSPP QRIS Block Grant on gathering data from Block Grant Leads to inform year two of CLASS implementation</a:t>
            </a:r>
          </a:p>
          <a:p>
            <a:pPr marL="0" lvl="0" indent="0" algn="l" rtl="0">
              <a:lnSpc>
                <a:spcPct val="100000"/>
              </a:lnSpc>
              <a:spcBef>
                <a:spcPts val="400"/>
              </a:spcBef>
              <a:spcAft>
                <a:spcPts val="0"/>
              </a:spcAft>
              <a:buNone/>
            </a:pPr>
            <a:endParaRPr lang="en-US" sz="2400" dirty="0">
              <a:solidFill>
                <a:schemeClr val="bg2">
                  <a:lumMod val="50000"/>
                </a:schemeClr>
              </a:solidFill>
            </a:endParaRPr>
          </a:p>
          <a:p>
            <a:pPr marL="342900" lvl="0" indent="0" algn="l" rtl="0">
              <a:lnSpc>
                <a:spcPct val="100000"/>
              </a:lnSpc>
              <a:spcBef>
                <a:spcPts val="400"/>
              </a:spcBef>
              <a:spcAft>
                <a:spcPts val="0"/>
              </a:spcAft>
              <a:buNone/>
            </a:pPr>
            <a:endParaRPr lang="en-US" sz="2400" dirty="0">
              <a:solidFill>
                <a:schemeClr val="bg2">
                  <a:lumMod val="50000"/>
                </a:schemeClr>
              </a:solidFill>
            </a:endParaRPr>
          </a:p>
          <a:p>
            <a:pPr marL="863600" lvl="0" indent="0" algn="l" rtl="0">
              <a:lnSpc>
                <a:spcPct val="90000"/>
              </a:lnSpc>
              <a:spcBef>
                <a:spcPts val="400"/>
              </a:spcBef>
              <a:spcAft>
                <a:spcPts val="0"/>
              </a:spcAft>
              <a:buSzPts val="2700"/>
              <a:buNone/>
            </a:pPr>
            <a:endParaRPr lang="en-US" sz="2400" dirty="0">
              <a:solidFill>
                <a:schemeClr val="bg2">
                  <a:lumMod val="50000"/>
                </a:schemeClr>
              </a:solidFill>
            </a:endParaRPr>
          </a:p>
        </p:txBody>
      </p:sp>
      <p:sp>
        <p:nvSpPr>
          <p:cNvPr id="10" name="Slide Number Placeholder 9">
            <a:extLst>
              <a:ext uri="{FF2B5EF4-FFF2-40B4-BE49-F238E27FC236}">
                <a16:creationId xmlns:a16="http://schemas.microsoft.com/office/drawing/2014/main" id="{F40D2EDE-CF5D-BEE8-D784-E461BEC57B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31</a:t>
            </a:fld>
            <a:endParaRPr lang="en" sz="2400" dirty="0"/>
          </a:p>
        </p:txBody>
      </p:sp>
    </p:spTree>
    <p:extLst>
      <p:ext uri="{BB962C8B-B14F-4D97-AF65-F5344CB8AC3E}">
        <p14:creationId xmlns:p14="http://schemas.microsoft.com/office/powerpoint/2010/main" val="170406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4">
          <a:extLst>
            <a:ext uri="{FF2B5EF4-FFF2-40B4-BE49-F238E27FC236}">
              <a16:creationId xmlns:a16="http://schemas.microsoft.com/office/drawing/2014/main" id="{06D2EB60-5264-452C-7340-94AC6FD641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363854-6774-4E40-8A89-1E63E78260B0}"/>
              </a:ext>
            </a:extLst>
          </p:cNvPr>
          <p:cNvSpPr txBox="1">
            <a:spLocks noGrp="1"/>
          </p:cNvSpPr>
          <p:nvPr>
            <p:ph type="title" idx="4294967295"/>
          </p:nvPr>
        </p:nvSpPr>
        <p:spPr>
          <a:xfrm>
            <a:off x="973873" y="158345"/>
            <a:ext cx="675949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ASPIRE Accomplishments (2) </a:t>
            </a:r>
            <a:endParaRPr kumimoji="0" lang="en-US" sz="3600" b="1" i="0" u="none" strike="noStrike" kern="0" cap="none" spc="0" normalizeH="0" baseline="0" noProof="0" dirty="0">
              <a:ln>
                <a:noFill/>
              </a:ln>
              <a:solidFill>
                <a:schemeClr val="bg2">
                  <a:lumMod val="50000"/>
                </a:schemeClr>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C3BE234C-95BB-C39C-C12E-BE8B7F91CBD5}"/>
              </a:ext>
            </a:extLst>
          </p:cNvPr>
          <p:cNvSpPr txBox="1"/>
          <p:nvPr/>
        </p:nvSpPr>
        <p:spPr>
          <a:xfrm>
            <a:off x="371707" y="879294"/>
            <a:ext cx="8103220" cy="3682034"/>
          </a:xfrm>
          <a:prstGeom prst="rect">
            <a:avLst/>
          </a:prstGeom>
          <a:noFill/>
        </p:spPr>
        <p:txBody>
          <a:bodyPr wrap="square">
            <a:spAutoFit/>
          </a:bodyPr>
          <a:lstStyle/>
          <a:p>
            <a:pPr marL="457200" lvl="0" indent="-381000" algn="l" rtl="0">
              <a:lnSpc>
                <a:spcPct val="80000"/>
              </a:lnSpc>
              <a:spcBef>
                <a:spcPts val="600"/>
              </a:spcBef>
              <a:spcAft>
                <a:spcPts val="600"/>
              </a:spcAft>
              <a:buSzPts val="2400"/>
              <a:buChar char="•"/>
            </a:pPr>
            <a:r>
              <a:rPr lang="en-US" sz="2800" b="0" dirty="0"/>
              <a:t>In partnership with </a:t>
            </a:r>
            <a:r>
              <a:rPr lang="en-US" sz="2800" b="0" dirty="0" err="1"/>
              <a:t>Teachstone</a:t>
            </a:r>
            <a:r>
              <a:rPr lang="en-US" sz="2800" b="0" dirty="0"/>
              <a:t>, hosted two professional development webinars</a:t>
            </a:r>
          </a:p>
          <a:p>
            <a:pPr marL="457200" lvl="0" indent="-381000" algn="l" rtl="0">
              <a:lnSpc>
                <a:spcPct val="80000"/>
              </a:lnSpc>
              <a:spcBef>
                <a:spcPts val="600"/>
              </a:spcBef>
              <a:spcAft>
                <a:spcPts val="600"/>
              </a:spcAft>
              <a:buSzPts val="2400"/>
              <a:buChar char="•"/>
            </a:pPr>
            <a:r>
              <a:rPr lang="en-US" sz="2800" b="0" dirty="0"/>
              <a:t>The Statewide Lead facilitated four observer and trainer Communities of Practice</a:t>
            </a:r>
          </a:p>
          <a:p>
            <a:pPr marL="457200" lvl="0" indent="-381000" algn="l" rtl="0">
              <a:lnSpc>
                <a:spcPct val="80000"/>
              </a:lnSpc>
              <a:spcBef>
                <a:spcPts val="600"/>
              </a:spcBef>
              <a:spcAft>
                <a:spcPts val="600"/>
              </a:spcAft>
              <a:buSzPts val="2400"/>
              <a:buChar char="•"/>
            </a:pPr>
            <a:r>
              <a:rPr lang="en-US" sz="2800" b="0" dirty="0"/>
              <a:t>The Statewide Lead and the CDE presented across the state to many early learning partners</a:t>
            </a:r>
          </a:p>
          <a:p>
            <a:pPr marL="0" lvl="0" indent="0" algn="l" rtl="0">
              <a:lnSpc>
                <a:spcPct val="80000"/>
              </a:lnSpc>
              <a:spcBef>
                <a:spcPts val="400"/>
              </a:spcBef>
              <a:spcAft>
                <a:spcPts val="0"/>
              </a:spcAft>
              <a:buNone/>
            </a:pPr>
            <a:endParaRPr lang="en-US" sz="2800" b="0" dirty="0"/>
          </a:p>
          <a:p>
            <a:pPr marL="0" lvl="0" indent="0" algn="l" rtl="0">
              <a:lnSpc>
                <a:spcPct val="80000"/>
              </a:lnSpc>
              <a:spcBef>
                <a:spcPts val="400"/>
              </a:spcBef>
              <a:spcAft>
                <a:spcPts val="0"/>
              </a:spcAft>
              <a:buNone/>
            </a:pPr>
            <a:endParaRPr lang="en-US" sz="2800" b="0" dirty="0"/>
          </a:p>
        </p:txBody>
      </p:sp>
      <p:sp>
        <p:nvSpPr>
          <p:cNvPr id="8" name="Slide Number Placeholder 7">
            <a:extLst>
              <a:ext uri="{FF2B5EF4-FFF2-40B4-BE49-F238E27FC236}">
                <a16:creationId xmlns:a16="http://schemas.microsoft.com/office/drawing/2014/main" id="{BD2A48FB-93A7-DE81-EA51-233D07F9F3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32</a:t>
            </a:fld>
            <a:endParaRPr lang="en" sz="2400"/>
          </a:p>
        </p:txBody>
      </p:sp>
    </p:spTree>
    <p:extLst>
      <p:ext uri="{BB962C8B-B14F-4D97-AF65-F5344CB8AC3E}">
        <p14:creationId xmlns:p14="http://schemas.microsoft.com/office/powerpoint/2010/main" val="2455090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1CB1C28C-EEEF-F7C9-562D-7676FFC7F5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1ACBF9-798E-9BDB-B622-9346C4334E0D}"/>
              </a:ext>
            </a:extLst>
          </p:cNvPr>
          <p:cNvSpPr txBox="1">
            <a:spLocks noGrp="1"/>
          </p:cNvSpPr>
          <p:nvPr>
            <p:ph type="title" idx="4294967295"/>
          </p:nvPr>
        </p:nvSpPr>
        <p:spPr>
          <a:xfrm>
            <a:off x="613317" y="214102"/>
            <a:ext cx="791736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0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ASPIRE Accomplishments (3) </a:t>
            </a:r>
            <a:endParaRPr kumimoji="0" lang="en-US" sz="4000" b="1" i="0" u="none" strike="noStrike" kern="0" cap="none" spc="0" normalizeH="0" baseline="0" noProof="0" dirty="0">
              <a:ln>
                <a:noFill/>
              </a:ln>
              <a:solidFill>
                <a:schemeClr val="bg2">
                  <a:lumMod val="50000"/>
                </a:schemeClr>
              </a:solidFill>
              <a:effectLst/>
              <a:uLnTx/>
              <a:uFillTx/>
              <a:latin typeface="Arial"/>
              <a:ea typeface="Arial"/>
              <a:cs typeface="Arial"/>
              <a:sym typeface="Arial"/>
            </a:endParaRPr>
          </a:p>
        </p:txBody>
      </p:sp>
      <p:pic>
        <p:nvPicPr>
          <p:cNvPr id="5" name="Picture 4" descr="72 Professional Development opportunities were offered, over 4,000 attendees across various sessions, 488 Contractors confirmed they have certified observers with language proficiency to complete observations, 101 contractors employ in house CLASS Second Edition Pre-K-3rd Certified Measurement Trainer">
            <a:extLst>
              <a:ext uri="{FF2B5EF4-FFF2-40B4-BE49-F238E27FC236}">
                <a16:creationId xmlns:a16="http://schemas.microsoft.com/office/drawing/2014/main" id="{7933CB63-C224-819C-2817-61E30E67D5CA}"/>
              </a:ext>
            </a:extLst>
          </p:cNvPr>
          <p:cNvPicPr>
            <a:picLocks noChangeAspect="1"/>
          </p:cNvPicPr>
          <p:nvPr/>
        </p:nvPicPr>
        <p:blipFill>
          <a:blip r:embed="rId3"/>
          <a:stretch>
            <a:fillRect/>
          </a:stretch>
        </p:blipFill>
        <p:spPr>
          <a:xfrm>
            <a:off x="994721" y="807797"/>
            <a:ext cx="7154557" cy="3987377"/>
          </a:xfrm>
          <a:prstGeom prst="rect">
            <a:avLst/>
          </a:prstGeom>
        </p:spPr>
      </p:pic>
      <p:sp>
        <p:nvSpPr>
          <p:cNvPr id="6" name="Slide Number Placeholder 5">
            <a:extLst>
              <a:ext uri="{FF2B5EF4-FFF2-40B4-BE49-F238E27FC236}">
                <a16:creationId xmlns:a16="http://schemas.microsoft.com/office/drawing/2014/main" id="{192FE663-B9F9-D47D-B373-8ACF705D92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33</a:t>
            </a:fld>
            <a:endParaRPr lang="en" sz="2400" dirty="0"/>
          </a:p>
        </p:txBody>
      </p:sp>
    </p:spTree>
    <p:extLst>
      <p:ext uri="{BB962C8B-B14F-4D97-AF65-F5344CB8AC3E}">
        <p14:creationId xmlns:p14="http://schemas.microsoft.com/office/powerpoint/2010/main" val="3252911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BC73BE48-3819-8F63-92AF-BB26E3A507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5BB6B2-8FE7-F89B-86ED-5F1A39D2D470}"/>
              </a:ext>
            </a:extLst>
          </p:cNvPr>
          <p:cNvSpPr txBox="1">
            <a:spLocks noGrp="1"/>
          </p:cNvSpPr>
          <p:nvPr>
            <p:ph type="title" idx="4294967295"/>
          </p:nvPr>
        </p:nvSpPr>
        <p:spPr>
          <a:xfrm>
            <a:off x="156117" y="150912"/>
            <a:ext cx="883176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ASPIRE Accomplishments (4) </a:t>
            </a:r>
            <a:endParaRPr kumimoji="0" lang="en-US" sz="4800" b="1" i="0" u="none" strike="noStrike" kern="0" cap="none" spc="0" normalizeH="0" baseline="0" noProof="0" dirty="0">
              <a:ln>
                <a:noFill/>
              </a:ln>
              <a:solidFill>
                <a:schemeClr val="bg2">
                  <a:lumMod val="50000"/>
                </a:schemeClr>
              </a:solidFill>
              <a:effectLst/>
              <a:uLnTx/>
              <a:uFillTx/>
              <a:latin typeface="Arial"/>
              <a:ea typeface="Arial"/>
              <a:cs typeface="Arial"/>
              <a:sym typeface="Arial"/>
            </a:endParaRPr>
          </a:p>
        </p:txBody>
      </p:sp>
      <p:pic>
        <p:nvPicPr>
          <p:cNvPr id="5" name="Picture 4" descr="557 Contractors reported familiarity with the CLASS tools, 288 Contractors connected with their ASPIRE Regional Lead for CLASS support">
            <a:extLst>
              <a:ext uri="{FF2B5EF4-FFF2-40B4-BE49-F238E27FC236}">
                <a16:creationId xmlns:a16="http://schemas.microsoft.com/office/drawing/2014/main" id="{C9E4724D-855B-A45B-DDDE-422BC8954B8D}"/>
              </a:ext>
            </a:extLst>
          </p:cNvPr>
          <p:cNvPicPr>
            <a:picLocks noChangeAspect="1"/>
          </p:cNvPicPr>
          <p:nvPr/>
        </p:nvPicPr>
        <p:blipFill>
          <a:blip r:embed="rId3"/>
          <a:stretch>
            <a:fillRect/>
          </a:stretch>
        </p:blipFill>
        <p:spPr>
          <a:xfrm>
            <a:off x="993336" y="1304047"/>
            <a:ext cx="7157328" cy="2535406"/>
          </a:xfrm>
          <a:prstGeom prst="rect">
            <a:avLst/>
          </a:prstGeom>
        </p:spPr>
      </p:pic>
      <p:sp>
        <p:nvSpPr>
          <p:cNvPr id="6" name="Slide Number Placeholder 5">
            <a:extLst>
              <a:ext uri="{FF2B5EF4-FFF2-40B4-BE49-F238E27FC236}">
                <a16:creationId xmlns:a16="http://schemas.microsoft.com/office/drawing/2014/main" id="{4B454F83-389A-C78A-D476-9A8B36B45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34</a:t>
            </a:fld>
            <a:endParaRPr lang="en" sz="2400" dirty="0"/>
          </a:p>
        </p:txBody>
      </p:sp>
    </p:spTree>
    <p:extLst>
      <p:ext uri="{BB962C8B-B14F-4D97-AF65-F5344CB8AC3E}">
        <p14:creationId xmlns:p14="http://schemas.microsoft.com/office/powerpoint/2010/main" val="76542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9">
          <a:extLst>
            <a:ext uri="{FF2B5EF4-FFF2-40B4-BE49-F238E27FC236}">
              <a16:creationId xmlns:a16="http://schemas.microsoft.com/office/drawing/2014/main" id="{96322F98-BD03-2850-B46D-1E587F2929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5B9B1D-4B08-2C41-5E85-BEAFAF22CC69}"/>
              </a:ext>
            </a:extLst>
          </p:cNvPr>
          <p:cNvSpPr txBox="1">
            <a:spLocks noGrp="1"/>
          </p:cNvSpPr>
          <p:nvPr>
            <p:ph type="title" idx="4294967295"/>
          </p:nvPr>
        </p:nvSpPr>
        <p:spPr>
          <a:xfrm>
            <a:off x="-319668" y="292160"/>
            <a:ext cx="97833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State ASPIRE Accomplishments (5) </a:t>
            </a:r>
          </a:p>
        </p:txBody>
      </p:sp>
      <p:sp>
        <p:nvSpPr>
          <p:cNvPr id="7" name="TextBox 6">
            <a:extLst>
              <a:ext uri="{FF2B5EF4-FFF2-40B4-BE49-F238E27FC236}">
                <a16:creationId xmlns:a16="http://schemas.microsoft.com/office/drawing/2014/main" id="{B666B9FE-9152-26EA-1F13-B8214E2C6283}"/>
              </a:ext>
            </a:extLst>
          </p:cNvPr>
          <p:cNvSpPr txBox="1"/>
          <p:nvPr/>
        </p:nvSpPr>
        <p:spPr>
          <a:xfrm>
            <a:off x="453483" y="813142"/>
            <a:ext cx="4891668" cy="2728952"/>
          </a:xfrm>
          <a:prstGeom prst="rect">
            <a:avLst/>
          </a:prstGeom>
          <a:noFill/>
        </p:spPr>
        <p:txBody>
          <a:bodyPr wrap="square">
            <a:spAutoFit/>
          </a:bodyPr>
          <a:lstStyle/>
          <a:p>
            <a:pPr marL="0" lvl="0" indent="0" algn="l" rtl="0">
              <a:lnSpc>
                <a:spcPct val="100000"/>
              </a:lnSpc>
              <a:spcBef>
                <a:spcPts val="0"/>
              </a:spcBef>
              <a:spcAft>
                <a:spcPts val="0"/>
              </a:spcAft>
              <a:buNone/>
            </a:pPr>
            <a:r>
              <a:rPr lang="en-US" sz="2800" b="0" dirty="0">
                <a:solidFill>
                  <a:schemeClr val="bg2">
                    <a:lumMod val="50000"/>
                  </a:schemeClr>
                </a:solidFill>
              </a:rPr>
              <a:t>Continued to build trainer and observer capacity across the state by delivering the following trainings:</a:t>
            </a:r>
            <a:r>
              <a:rPr lang="en-US" sz="2800" dirty="0">
                <a:solidFill>
                  <a:schemeClr val="bg2">
                    <a:lumMod val="50000"/>
                  </a:schemeClr>
                </a:solidFill>
              </a:rPr>
              <a:t> </a:t>
            </a:r>
          </a:p>
          <a:p>
            <a:pPr marL="342900" lvl="0" indent="0" algn="l" rtl="0">
              <a:lnSpc>
                <a:spcPct val="100000"/>
              </a:lnSpc>
              <a:spcBef>
                <a:spcPts val="0"/>
              </a:spcBef>
              <a:spcAft>
                <a:spcPts val="0"/>
              </a:spcAft>
              <a:buNone/>
            </a:pPr>
            <a:endParaRPr lang="en-US" sz="2800" dirty="0">
              <a:solidFill>
                <a:schemeClr val="bg2">
                  <a:lumMod val="50000"/>
                </a:schemeClr>
              </a:solidFill>
            </a:endParaRPr>
          </a:p>
          <a:p>
            <a:pPr marL="342900" lvl="0" indent="0" algn="l" rtl="0">
              <a:lnSpc>
                <a:spcPct val="100000"/>
              </a:lnSpc>
              <a:spcBef>
                <a:spcPts val="400"/>
              </a:spcBef>
              <a:spcAft>
                <a:spcPts val="0"/>
              </a:spcAft>
              <a:buNone/>
            </a:pPr>
            <a:r>
              <a:rPr lang="en-US" sz="2800" dirty="0">
                <a:solidFill>
                  <a:schemeClr val="bg2">
                    <a:lumMod val="50000"/>
                  </a:schemeClr>
                </a:solidFill>
              </a:rPr>
              <a:t> </a:t>
            </a:r>
          </a:p>
        </p:txBody>
      </p:sp>
      <p:pic>
        <p:nvPicPr>
          <p:cNvPr id="11" name="Picture 10" descr="CLASS Second Edition Pre-K-3rd Trainer Transition">
            <a:extLst>
              <a:ext uri="{FF2B5EF4-FFF2-40B4-BE49-F238E27FC236}">
                <a16:creationId xmlns:a16="http://schemas.microsoft.com/office/drawing/2014/main" id="{8EFEC231-1A34-7C50-D6D5-B572527591C2}"/>
              </a:ext>
            </a:extLst>
          </p:cNvPr>
          <p:cNvPicPr>
            <a:picLocks noChangeAspect="1"/>
          </p:cNvPicPr>
          <p:nvPr/>
        </p:nvPicPr>
        <p:blipFill>
          <a:blip r:embed="rId3"/>
          <a:stretch>
            <a:fillRect/>
          </a:stretch>
        </p:blipFill>
        <p:spPr>
          <a:xfrm>
            <a:off x="5284819" y="813142"/>
            <a:ext cx="2618535" cy="2449507"/>
          </a:xfrm>
          <a:prstGeom prst="rect">
            <a:avLst/>
          </a:prstGeom>
        </p:spPr>
      </p:pic>
      <p:pic>
        <p:nvPicPr>
          <p:cNvPr id="9" name="Picture 8" descr="CLASS Second Edition Pre-K-3rd New Measurement Trainer Training">
            <a:extLst>
              <a:ext uri="{FF2B5EF4-FFF2-40B4-BE49-F238E27FC236}">
                <a16:creationId xmlns:a16="http://schemas.microsoft.com/office/drawing/2014/main" id="{E9979EF1-941A-FA17-738D-2CCDF4A68FE2}"/>
              </a:ext>
            </a:extLst>
          </p:cNvPr>
          <p:cNvPicPr>
            <a:picLocks noChangeAspect="1"/>
          </p:cNvPicPr>
          <p:nvPr/>
        </p:nvPicPr>
        <p:blipFill>
          <a:blip r:embed="rId4"/>
          <a:stretch>
            <a:fillRect/>
          </a:stretch>
        </p:blipFill>
        <p:spPr>
          <a:xfrm>
            <a:off x="3497120" y="2177618"/>
            <a:ext cx="2865148" cy="2826355"/>
          </a:xfrm>
          <a:prstGeom prst="rect">
            <a:avLst/>
          </a:prstGeom>
        </p:spPr>
      </p:pic>
      <p:pic>
        <p:nvPicPr>
          <p:cNvPr id="13" name="Picture 12" descr="Interaction Essentials for Educators">
            <a:extLst>
              <a:ext uri="{FF2B5EF4-FFF2-40B4-BE49-F238E27FC236}">
                <a16:creationId xmlns:a16="http://schemas.microsoft.com/office/drawing/2014/main" id="{34123F6D-8C54-B785-8677-579FF4758F8E}"/>
              </a:ext>
            </a:extLst>
          </p:cNvPr>
          <p:cNvPicPr>
            <a:picLocks noChangeAspect="1"/>
          </p:cNvPicPr>
          <p:nvPr/>
        </p:nvPicPr>
        <p:blipFill>
          <a:blip r:embed="rId5"/>
          <a:stretch>
            <a:fillRect/>
          </a:stretch>
        </p:blipFill>
        <p:spPr>
          <a:xfrm>
            <a:off x="6490008" y="2435314"/>
            <a:ext cx="2308190" cy="2310961"/>
          </a:xfrm>
          <a:prstGeom prst="rect">
            <a:avLst/>
          </a:prstGeom>
        </p:spPr>
      </p:pic>
      <p:sp>
        <p:nvSpPr>
          <p:cNvPr id="14" name="Slide Number Placeholder 13">
            <a:extLst>
              <a:ext uri="{FF2B5EF4-FFF2-40B4-BE49-F238E27FC236}">
                <a16:creationId xmlns:a16="http://schemas.microsoft.com/office/drawing/2014/main" id="{20364B04-A64C-390A-AAB2-0E685BE666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35</a:t>
            </a:fld>
            <a:endParaRPr lang="en" sz="2400" dirty="0"/>
          </a:p>
        </p:txBody>
      </p:sp>
    </p:spTree>
    <p:extLst>
      <p:ext uri="{BB962C8B-B14F-4D97-AF65-F5344CB8AC3E}">
        <p14:creationId xmlns:p14="http://schemas.microsoft.com/office/powerpoint/2010/main" val="3429736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6">
          <a:extLst>
            <a:ext uri="{FF2B5EF4-FFF2-40B4-BE49-F238E27FC236}">
              <a16:creationId xmlns:a16="http://schemas.microsoft.com/office/drawing/2014/main" id="{AA4E7FF4-26F4-9A66-ED9E-BF1B17A6D8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279E53-07EA-C5EC-56DC-F39B451C60FC}"/>
              </a:ext>
            </a:extLst>
          </p:cNvPr>
          <p:cNvSpPr txBox="1">
            <a:spLocks noGrp="1"/>
          </p:cNvSpPr>
          <p:nvPr>
            <p:ph type="title" idx="4294967295"/>
          </p:nvPr>
        </p:nvSpPr>
        <p:spPr>
          <a:xfrm>
            <a:off x="1051931" y="373936"/>
            <a:ext cx="704013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dirty="0">
                <a:ln>
                  <a:noFill/>
                </a:ln>
                <a:solidFill>
                  <a:schemeClr val="bg2">
                    <a:lumMod val="50000"/>
                  </a:schemeClr>
                </a:solidFill>
                <a:effectLst/>
                <a:uLnTx/>
                <a:uFillTx/>
                <a:latin typeface="Arial"/>
                <a:ea typeface="Arial"/>
                <a:cs typeface="Arial"/>
                <a:sym typeface="Arial"/>
              </a:rPr>
              <a:t>ASPIRE Accomplishments (6) </a:t>
            </a:r>
            <a:endParaRPr kumimoji="0" lang="en-US" sz="3600" b="1" i="0" u="none" strike="noStrike" kern="0" cap="none" spc="0" normalizeH="0" baseline="0" noProof="0" dirty="0">
              <a:ln>
                <a:noFill/>
              </a:ln>
              <a:solidFill>
                <a:schemeClr val="bg2">
                  <a:lumMod val="50000"/>
                </a:schemeClr>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7E5BBD06-8C44-7DB7-C019-9C8C61B7E5B2}"/>
              </a:ext>
            </a:extLst>
          </p:cNvPr>
          <p:cNvSpPr txBox="1"/>
          <p:nvPr/>
        </p:nvSpPr>
        <p:spPr>
          <a:xfrm>
            <a:off x="1432930" y="916628"/>
            <a:ext cx="6278137" cy="584775"/>
          </a:xfrm>
          <a:prstGeom prst="rect">
            <a:avLst/>
          </a:prstGeom>
          <a:noFill/>
        </p:spPr>
        <p:txBody>
          <a:bodyPr wrap="square">
            <a:spAutoFit/>
          </a:bodyPr>
          <a:lstStyle/>
          <a:p>
            <a:pPr marL="342900" lvl="0" indent="0" algn="ctr" rtl="0">
              <a:lnSpc>
                <a:spcPct val="100000"/>
              </a:lnSpc>
              <a:spcBef>
                <a:spcPts val="0"/>
              </a:spcBef>
              <a:spcAft>
                <a:spcPts val="0"/>
              </a:spcAft>
              <a:buNone/>
            </a:pPr>
            <a:r>
              <a:rPr lang="en-US" sz="3200" dirty="0">
                <a:solidFill>
                  <a:schemeClr val="bg2">
                    <a:lumMod val="50000"/>
                  </a:schemeClr>
                </a:solidFill>
              </a:rPr>
              <a:t>ASPIRE website: </a:t>
            </a:r>
            <a:r>
              <a:rPr lang="en-US" sz="3200" u="sng" dirty="0">
                <a:solidFill>
                  <a:schemeClr val="hlink"/>
                </a:solidFill>
                <a:hlinkClick r:id="rId3"/>
              </a:rPr>
              <a:t>aspireca.org</a:t>
            </a:r>
            <a:r>
              <a:rPr lang="en-US" sz="3200" dirty="0"/>
              <a:t> </a:t>
            </a:r>
          </a:p>
        </p:txBody>
      </p:sp>
      <p:pic>
        <p:nvPicPr>
          <p:cNvPr id="9" name="Picture 8" descr="Image of the ASPIRE CA homepage">
            <a:extLst>
              <a:ext uri="{FF2B5EF4-FFF2-40B4-BE49-F238E27FC236}">
                <a16:creationId xmlns:a16="http://schemas.microsoft.com/office/drawing/2014/main" id="{53503D10-5F0E-0120-41DF-754EC7AEF372}"/>
              </a:ext>
            </a:extLst>
          </p:cNvPr>
          <p:cNvPicPr>
            <a:picLocks noChangeAspect="1"/>
          </p:cNvPicPr>
          <p:nvPr/>
        </p:nvPicPr>
        <p:blipFill>
          <a:blip r:embed="rId4"/>
          <a:stretch>
            <a:fillRect/>
          </a:stretch>
        </p:blipFill>
        <p:spPr>
          <a:xfrm>
            <a:off x="951192" y="1501403"/>
            <a:ext cx="7078063" cy="3400900"/>
          </a:xfrm>
          <a:prstGeom prst="rect">
            <a:avLst/>
          </a:prstGeom>
        </p:spPr>
      </p:pic>
      <p:sp>
        <p:nvSpPr>
          <p:cNvPr id="10" name="Slide Number Placeholder 9">
            <a:extLst>
              <a:ext uri="{FF2B5EF4-FFF2-40B4-BE49-F238E27FC236}">
                <a16:creationId xmlns:a16="http://schemas.microsoft.com/office/drawing/2014/main" id="{62A199B5-F343-A238-26A5-B1F9C16256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36</a:t>
            </a:fld>
            <a:endParaRPr lang="en" sz="2400" dirty="0"/>
          </a:p>
        </p:txBody>
      </p:sp>
    </p:spTree>
    <p:extLst>
      <p:ext uri="{BB962C8B-B14F-4D97-AF65-F5344CB8AC3E}">
        <p14:creationId xmlns:p14="http://schemas.microsoft.com/office/powerpoint/2010/main" val="83142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F0579980-E6B9-1A75-58E2-0B256412F2BA}"/>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E8775333-7FCE-67CA-4A61-CD3112658B6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2B66397D-DC40-8DE4-F954-FA128178DAB3}"/>
              </a:ext>
            </a:extLst>
          </p:cNvPr>
          <p:cNvSpPr txBox="1">
            <a:spLocks noGrp="1"/>
          </p:cNvSpPr>
          <p:nvPr>
            <p:ph type="title" idx="4294967295"/>
          </p:nvPr>
        </p:nvSpPr>
        <p:spPr>
          <a:xfrm>
            <a:off x="1584402" y="1354253"/>
            <a:ext cx="5975195"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chemeClr val="lt1"/>
              </a:buClr>
              <a:buSzPts val="45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 ASPIRE Statewide and </a:t>
            </a:r>
          </a:p>
          <a:p>
            <a:pPr marL="0" marR="0" lvl="0" indent="0" algn="ctr" defTabSz="914400" rtl="0" eaLnBrk="1" fontAlgn="auto" latinLnBrk="0" hangingPunct="1">
              <a:lnSpc>
                <a:spcPct val="90000"/>
              </a:lnSpc>
              <a:spcBef>
                <a:spcPts val="0"/>
              </a:spcBef>
              <a:spcAft>
                <a:spcPts val="0"/>
              </a:spcAft>
              <a:buClr>
                <a:schemeClr val="lt1"/>
              </a:buClr>
              <a:buSzPts val="45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Regional Lead Teams:</a:t>
            </a:r>
          </a:p>
          <a:p>
            <a:pPr marL="0" marR="0" lvl="0" indent="0" algn="ctr" defTabSz="914400" rtl="0" eaLnBrk="1" fontAlgn="auto" latinLnBrk="0" hangingPunct="1">
              <a:lnSpc>
                <a:spcPct val="90000"/>
              </a:lnSpc>
              <a:spcBef>
                <a:spcPts val="0"/>
              </a:spcBef>
              <a:spcAft>
                <a:spcPts val="0"/>
              </a:spcAft>
              <a:buClr>
                <a:schemeClr val="lt1"/>
              </a:buClr>
              <a:buSzPts val="4500"/>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What’s Next….</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C0280223-18A9-6820-8124-54219E4CD0EE}"/>
              </a:ext>
            </a:extLst>
          </p:cNvPr>
          <p:cNvSpPr>
            <a:spLocks noGrp="1"/>
          </p:cNvSpPr>
          <p:nvPr>
            <p:ph type="sldNum" idx="12"/>
          </p:nvPr>
        </p:nvSpPr>
        <p:spPr>
          <a:xfrm>
            <a:off x="7084288" y="4738942"/>
            <a:ext cx="2057400" cy="273900"/>
          </a:xfrm>
        </p:spPr>
        <p:txBody>
          <a:bodyPr/>
          <a:lstStyle/>
          <a:p>
            <a:pPr marL="0" lvl="0" indent="0" algn="r" rtl="0">
              <a:spcBef>
                <a:spcPts val="0"/>
              </a:spcBef>
              <a:spcAft>
                <a:spcPts val="0"/>
              </a:spcAft>
              <a:buNone/>
            </a:pPr>
            <a:fld id="{00000000-1234-1234-1234-123412341234}" type="slidenum">
              <a:rPr lang="en" sz="2400" smtClean="0"/>
              <a:t>37</a:t>
            </a:fld>
            <a:endParaRPr lang="en" sz="2400"/>
          </a:p>
        </p:txBody>
      </p:sp>
    </p:spTree>
    <p:extLst>
      <p:ext uri="{BB962C8B-B14F-4D97-AF65-F5344CB8AC3E}">
        <p14:creationId xmlns:p14="http://schemas.microsoft.com/office/powerpoint/2010/main" val="281058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2">
          <a:extLst>
            <a:ext uri="{FF2B5EF4-FFF2-40B4-BE49-F238E27FC236}">
              <a16:creationId xmlns:a16="http://schemas.microsoft.com/office/drawing/2014/main" id="{8C2443BF-8585-7081-DE15-A41652A482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BD79D5-97EC-68E7-1723-49ADE03FEBD8}"/>
              </a:ext>
            </a:extLst>
          </p:cNvPr>
          <p:cNvSpPr>
            <a:spLocks noGrp="1"/>
          </p:cNvSpPr>
          <p:nvPr>
            <p:ph type="title"/>
          </p:nvPr>
        </p:nvSpPr>
        <p:spPr/>
        <p:txBody>
          <a:bodyPr/>
          <a:lstStyle/>
          <a:p>
            <a:r>
              <a:rPr lang="en" dirty="0"/>
              <a:t>What’s Next for ASPIRE</a:t>
            </a:r>
            <a:endParaRPr lang="en-US" dirty="0"/>
          </a:p>
        </p:txBody>
      </p:sp>
      <p:sp>
        <p:nvSpPr>
          <p:cNvPr id="5" name="TextBox 4">
            <a:extLst>
              <a:ext uri="{FF2B5EF4-FFF2-40B4-BE49-F238E27FC236}">
                <a16:creationId xmlns:a16="http://schemas.microsoft.com/office/drawing/2014/main" id="{81B02369-B1E6-C59D-D8D0-80B92B3B4650}"/>
              </a:ext>
            </a:extLst>
          </p:cNvPr>
          <p:cNvSpPr txBox="1"/>
          <p:nvPr/>
        </p:nvSpPr>
        <p:spPr>
          <a:xfrm>
            <a:off x="-1" y="660735"/>
            <a:ext cx="9062225" cy="4052391"/>
          </a:xfrm>
          <a:prstGeom prst="rect">
            <a:avLst/>
          </a:prstGeom>
          <a:noFill/>
        </p:spPr>
        <p:txBody>
          <a:bodyPr wrap="square">
            <a:spAutoFit/>
          </a:bodyPr>
          <a:lstStyle/>
          <a:p>
            <a:pPr marL="342900" lvl="0" indent="-317500" algn="l" rtl="0">
              <a:spcBef>
                <a:spcPts val="400"/>
              </a:spcBef>
              <a:spcAft>
                <a:spcPts val="600"/>
              </a:spcAft>
              <a:buClr>
                <a:srgbClr val="083958"/>
              </a:buClr>
              <a:buSzPts val="2400"/>
              <a:buChar char="•"/>
            </a:pPr>
            <a:r>
              <a:rPr lang="en-US" sz="2800" dirty="0">
                <a:solidFill>
                  <a:srgbClr val="083958"/>
                </a:solidFill>
              </a:rPr>
              <a:t>Interactions Essentials Trainer trainings to support coaching and training capacity</a:t>
            </a:r>
          </a:p>
          <a:p>
            <a:pPr marL="342900" lvl="0" indent="-317500" algn="l" rtl="0">
              <a:spcBef>
                <a:spcPts val="400"/>
              </a:spcBef>
              <a:spcAft>
                <a:spcPts val="600"/>
              </a:spcAft>
              <a:buClr>
                <a:srgbClr val="083958"/>
              </a:buClr>
              <a:buSzPts val="2400"/>
              <a:buChar char="•"/>
            </a:pPr>
            <a:r>
              <a:rPr lang="en-US" sz="2800" dirty="0">
                <a:solidFill>
                  <a:srgbClr val="083958"/>
                </a:solidFill>
              </a:rPr>
              <a:t>Presentations across the state to provide support</a:t>
            </a:r>
          </a:p>
          <a:p>
            <a:pPr marL="342900" lvl="0" indent="-317500" algn="l" rtl="0">
              <a:spcBef>
                <a:spcPts val="400"/>
              </a:spcBef>
              <a:spcAft>
                <a:spcPts val="600"/>
              </a:spcAft>
              <a:buClr>
                <a:srgbClr val="083958"/>
              </a:buClr>
              <a:buSzPts val="2400"/>
              <a:buChar char="•"/>
            </a:pPr>
            <a:r>
              <a:rPr lang="en-US" sz="2800" dirty="0">
                <a:solidFill>
                  <a:srgbClr val="083958"/>
                </a:solidFill>
              </a:rPr>
              <a:t>Monthly ASPIRE newsletter for administrators, trainers, observers, and coaches</a:t>
            </a:r>
          </a:p>
          <a:p>
            <a:pPr marL="342900" lvl="0" indent="-317500" algn="l" rtl="0">
              <a:spcBef>
                <a:spcPts val="400"/>
              </a:spcBef>
              <a:spcAft>
                <a:spcPts val="600"/>
              </a:spcAft>
              <a:buClr>
                <a:srgbClr val="083958"/>
              </a:buClr>
              <a:buSzPts val="2400"/>
              <a:buChar char="•"/>
            </a:pPr>
            <a:r>
              <a:rPr lang="en-US" sz="2800" dirty="0">
                <a:solidFill>
                  <a:srgbClr val="083958"/>
                </a:solidFill>
              </a:rPr>
              <a:t>Fiscal support for observer and trainer recertifications</a:t>
            </a:r>
          </a:p>
          <a:p>
            <a:pPr marL="342900" lvl="0" indent="-342900" algn="l" rtl="0">
              <a:spcBef>
                <a:spcPts val="400"/>
              </a:spcBef>
              <a:spcAft>
                <a:spcPts val="600"/>
              </a:spcAft>
              <a:buClr>
                <a:srgbClr val="083958"/>
              </a:buClr>
              <a:buSzPts val="2800"/>
              <a:buChar char="•"/>
            </a:pPr>
            <a:r>
              <a:rPr lang="en-US" sz="2800" dirty="0">
                <a:solidFill>
                  <a:srgbClr val="083958"/>
                </a:solidFill>
              </a:rPr>
              <a:t>Fiscal support for trainer materials and CLASS environment codes</a:t>
            </a:r>
          </a:p>
        </p:txBody>
      </p:sp>
      <p:sp>
        <p:nvSpPr>
          <p:cNvPr id="6" name="Slide Number Placeholder 5">
            <a:extLst>
              <a:ext uri="{FF2B5EF4-FFF2-40B4-BE49-F238E27FC236}">
                <a16:creationId xmlns:a16="http://schemas.microsoft.com/office/drawing/2014/main" id="{0897914D-FFB1-F1E7-F93D-F77A1752EF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38</a:t>
            </a:fld>
            <a:endParaRPr lang="en" sz="2400" dirty="0"/>
          </a:p>
        </p:txBody>
      </p:sp>
    </p:spTree>
    <p:extLst>
      <p:ext uri="{BB962C8B-B14F-4D97-AF65-F5344CB8AC3E}">
        <p14:creationId xmlns:p14="http://schemas.microsoft.com/office/powerpoint/2010/main" val="193873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0">
          <a:extLst>
            <a:ext uri="{FF2B5EF4-FFF2-40B4-BE49-F238E27FC236}">
              <a16:creationId xmlns:a16="http://schemas.microsoft.com/office/drawing/2014/main" id="{5B2DAED1-1869-D802-4136-7199E8505D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79C362-2154-8416-613B-936BD527720F}"/>
              </a:ext>
            </a:extLst>
          </p:cNvPr>
          <p:cNvSpPr>
            <a:spLocks noGrp="1"/>
          </p:cNvSpPr>
          <p:nvPr>
            <p:ph type="title"/>
          </p:nvPr>
        </p:nvSpPr>
        <p:spPr/>
        <p:txBody>
          <a:bodyPr/>
          <a:lstStyle/>
          <a:p>
            <a:r>
              <a:rPr lang="en" dirty="0"/>
              <a:t>What’s Next for ASPIRE (2)</a:t>
            </a:r>
            <a:endParaRPr lang="en-US" dirty="0"/>
          </a:p>
        </p:txBody>
      </p:sp>
      <p:sp>
        <p:nvSpPr>
          <p:cNvPr id="5" name="TextBox 4">
            <a:extLst>
              <a:ext uri="{FF2B5EF4-FFF2-40B4-BE49-F238E27FC236}">
                <a16:creationId xmlns:a16="http://schemas.microsoft.com/office/drawing/2014/main" id="{48002545-9E40-7970-1D05-78FA2A88FE5A}"/>
              </a:ext>
            </a:extLst>
          </p:cNvPr>
          <p:cNvSpPr txBox="1"/>
          <p:nvPr/>
        </p:nvSpPr>
        <p:spPr>
          <a:xfrm>
            <a:off x="341970" y="785273"/>
            <a:ext cx="6612673" cy="4319131"/>
          </a:xfrm>
          <a:prstGeom prst="rect">
            <a:avLst/>
          </a:prstGeom>
          <a:noFill/>
        </p:spPr>
        <p:txBody>
          <a:bodyPr wrap="square">
            <a:spAutoFit/>
          </a:bodyPr>
          <a:lstStyle/>
          <a:p>
            <a:pPr marL="342900" lvl="0" indent="-317500" algn="l" rtl="0">
              <a:spcBef>
                <a:spcPts val="400"/>
              </a:spcBef>
              <a:spcAft>
                <a:spcPts val="0"/>
              </a:spcAft>
              <a:buClr>
                <a:srgbClr val="083958"/>
              </a:buClr>
              <a:buSzPts val="2400"/>
              <a:buChar char="•"/>
            </a:pPr>
            <a:r>
              <a:rPr lang="en-US" sz="2400" dirty="0">
                <a:solidFill>
                  <a:srgbClr val="083958"/>
                </a:solidFill>
              </a:rPr>
              <a:t>Communities of Practice</a:t>
            </a:r>
          </a:p>
          <a:p>
            <a:pPr marL="685800" lvl="1" indent="-317500" algn="l" rtl="0">
              <a:spcBef>
                <a:spcPts val="400"/>
              </a:spcBef>
              <a:spcAft>
                <a:spcPts val="0"/>
              </a:spcAft>
              <a:buClr>
                <a:srgbClr val="083958"/>
              </a:buClr>
              <a:buSzPts val="2400"/>
              <a:buChar char="•"/>
            </a:pPr>
            <a:r>
              <a:rPr lang="en-US" sz="2400" dirty="0">
                <a:solidFill>
                  <a:srgbClr val="083958"/>
                </a:solidFill>
              </a:rPr>
              <a:t>Trainers (focusing on training strategies)</a:t>
            </a:r>
          </a:p>
          <a:p>
            <a:pPr marL="685800" lvl="1" indent="-317500" algn="l" rtl="0">
              <a:spcBef>
                <a:spcPts val="400"/>
              </a:spcBef>
              <a:spcAft>
                <a:spcPts val="0"/>
              </a:spcAft>
              <a:buClr>
                <a:srgbClr val="083958"/>
              </a:buClr>
              <a:buSzPts val="2400"/>
              <a:buChar char="•"/>
            </a:pPr>
            <a:r>
              <a:rPr lang="en-US" sz="2400" dirty="0">
                <a:solidFill>
                  <a:srgbClr val="083958"/>
                </a:solidFill>
              </a:rPr>
              <a:t>Coaches (focusing on coaching strategies)</a:t>
            </a:r>
          </a:p>
          <a:p>
            <a:pPr marL="685800" lvl="1" indent="-317500" algn="l" rtl="0">
              <a:spcBef>
                <a:spcPts val="400"/>
              </a:spcBef>
              <a:spcAft>
                <a:spcPts val="0"/>
              </a:spcAft>
              <a:buClr>
                <a:srgbClr val="083958"/>
              </a:buClr>
              <a:buSzPts val="2400"/>
              <a:buChar char="•"/>
            </a:pPr>
            <a:r>
              <a:rPr lang="en-US" sz="2400" dirty="0">
                <a:solidFill>
                  <a:srgbClr val="083958"/>
                </a:solidFill>
              </a:rPr>
              <a:t>Interaction Essentials Trainers</a:t>
            </a:r>
          </a:p>
          <a:p>
            <a:pPr marL="342900" lvl="0" indent="-317500" algn="l" rtl="0">
              <a:spcBef>
                <a:spcPts val="400"/>
              </a:spcBef>
              <a:spcAft>
                <a:spcPts val="0"/>
              </a:spcAft>
              <a:buClr>
                <a:srgbClr val="083958"/>
              </a:buClr>
              <a:buSzPts val="2400"/>
              <a:buChar char="•"/>
            </a:pPr>
            <a:r>
              <a:rPr lang="en-US" sz="2400" dirty="0">
                <a:solidFill>
                  <a:srgbClr val="083958"/>
                </a:solidFill>
              </a:rPr>
              <a:t>Support from Regional Leads</a:t>
            </a:r>
          </a:p>
          <a:p>
            <a:pPr marL="685800" lvl="1" indent="-317500" algn="l" rtl="0">
              <a:spcBef>
                <a:spcPts val="400"/>
              </a:spcBef>
              <a:spcAft>
                <a:spcPts val="0"/>
              </a:spcAft>
              <a:buClr>
                <a:srgbClr val="083958"/>
              </a:buClr>
              <a:buSzPts val="2400"/>
              <a:buChar char="•"/>
            </a:pPr>
            <a:r>
              <a:rPr lang="en-US" sz="2400" dirty="0">
                <a:solidFill>
                  <a:srgbClr val="083958"/>
                </a:solidFill>
              </a:rPr>
              <a:t>Training </a:t>
            </a:r>
          </a:p>
          <a:p>
            <a:pPr marL="685800" lvl="1" indent="-317500" algn="l" rtl="0">
              <a:spcBef>
                <a:spcPts val="400"/>
              </a:spcBef>
              <a:spcAft>
                <a:spcPts val="0"/>
              </a:spcAft>
              <a:buClr>
                <a:srgbClr val="083958"/>
              </a:buClr>
              <a:buSzPts val="2400"/>
              <a:buChar char="•"/>
            </a:pPr>
            <a:r>
              <a:rPr lang="en-US" sz="2400" dirty="0">
                <a:solidFill>
                  <a:srgbClr val="083958"/>
                </a:solidFill>
              </a:rPr>
              <a:t>Office hours </a:t>
            </a:r>
          </a:p>
          <a:p>
            <a:pPr marL="0" lvl="0" indent="0" algn="l" rtl="0">
              <a:spcBef>
                <a:spcPts val="400"/>
              </a:spcBef>
              <a:spcAft>
                <a:spcPts val="0"/>
              </a:spcAft>
              <a:buNone/>
            </a:pPr>
            <a:endParaRPr lang="en-US" sz="2800" dirty="0">
              <a:solidFill>
                <a:srgbClr val="083958"/>
              </a:solidFill>
            </a:endParaRPr>
          </a:p>
          <a:p>
            <a:pPr marL="342900" lvl="0" indent="0" algn="l" rtl="0">
              <a:spcBef>
                <a:spcPts val="400"/>
              </a:spcBef>
              <a:spcAft>
                <a:spcPts val="0"/>
              </a:spcAft>
              <a:buNone/>
            </a:pPr>
            <a:endParaRPr lang="en-US" sz="2800" dirty="0">
              <a:solidFill>
                <a:srgbClr val="083958"/>
              </a:solidFill>
            </a:endParaRPr>
          </a:p>
        </p:txBody>
      </p:sp>
      <p:sp>
        <p:nvSpPr>
          <p:cNvPr id="6" name="Slide Number Placeholder 5">
            <a:extLst>
              <a:ext uri="{FF2B5EF4-FFF2-40B4-BE49-F238E27FC236}">
                <a16:creationId xmlns:a16="http://schemas.microsoft.com/office/drawing/2014/main" id="{17CDC5AD-F6E7-73F1-BC60-55687EFF93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39</a:t>
            </a:fld>
            <a:endParaRPr lang="en" sz="2400"/>
          </a:p>
        </p:txBody>
      </p:sp>
    </p:spTree>
    <p:extLst>
      <p:ext uri="{BB962C8B-B14F-4D97-AF65-F5344CB8AC3E}">
        <p14:creationId xmlns:p14="http://schemas.microsoft.com/office/powerpoint/2010/main" val="175838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a:extLst>
            <a:ext uri="{FF2B5EF4-FFF2-40B4-BE49-F238E27FC236}">
              <a16:creationId xmlns:a16="http://schemas.microsoft.com/office/drawing/2014/main" id="{036059F7-46FA-63DF-4006-3B576E25FB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88A1D3-D6AA-DEFF-0339-226901217D02}"/>
              </a:ext>
            </a:extLst>
          </p:cNvPr>
          <p:cNvSpPr>
            <a:spLocks noGrp="1"/>
          </p:cNvSpPr>
          <p:nvPr>
            <p:ph type="title"/>
          </p:nvPr>
        </p:nvSpPr>
        <p:spPr/>
        <p:txBody>
          <a:bodyPr/>
          <a:lstStyle/>
          <a:p>
            <a:r>
              <a:rPr lang="en" dirty="0">
                <a:solidFill>
                  <a:srgbClr val="002060"/>
                </a:solidFill>
              </a:rPr>
              <a:t>Agenda</a:t>
            </a:r>
            <a:endParaRPr lang="en-US" dirty="0"/>
          </a:p>
        </p:txBody>
      </p:sp>
      <p:sp>
        <p:nvSpPr>
          <p:cNvPr id="5" name="Text Placeholder 4">
            <a:extLst>
              <a:ext uri="{FF2B5EF4-FFF2-40B4-BE49-F238E27FC236}">
                <a16:creationId xmlns:a16="http://schemas.microsoft.com/office/drawing/2014/main" id="{66DF0849-7A4B-F9E8-3C82-400B0D98AD45}"/>
              </a:ext>
            </a:extLst>
          </p:cNvPr>
          <p:cNvSpPr>
            <a:spLocks noGrp="1"/>
          </p:cNvSpPr>
          <p:nvPr>
            <p:ph type="body" idx="1"/>
          </p:nvPr>
        </p:nvSpPr>
        <p:spPr/>
        <p:txBody>
          <a:bodyPr>
            <a:normAutofit fontScale="85000" lnSpcReduction="20000"/>
          </a:bodyPr>
          <a:lstStyle/>
          <a:p>
            <a:pPr marL="342900" lvl="0" indent="-311150">
              <a:lnSpc>
                <a:spcPct val="100000"/>
              </a:lnSpc>
              <a:spcBef>
                <a:spcPts val="0"/>
              </a:spcBef>
              <a:spcAft>
                <a:spcPts val="400"/>
              </a:spcAft>
              <a:buSzPts val="2300"/>
            </a:pPr>
            <a:r>
              <a:rPr lang="en-US" sz="2800" dirty="0"/>
              <a:t>Policy and Purpose</a:t>
            </a:r>
          </a:p>
          <a:p>
            <a:pPr marL="342900" indent="-311150">
              <a:lnSpc>
                <a:spcPct val="100000"/>
              </a:lnSpc>
              <a:spcBef>
                <a:spcPts val="0"/>
              </a:spcBef>
              <a:spcAft>
                <a:spcPts val="400"/>
              </a:spcAft>
              <a:buSzPts val="2300"/>
            </a:pPr>
            <a:r>
              <a:rPr lang="en-US" sz="2800" dirty="0"/>
              <a:t>Implementation of the Classroom Assessment Scoring System (CLASS) 2nd Edition</a:t>
            </a:r>
          </a:p>
          <a:p>
            <a:pPr marL="342900" lvl="0" indent="-311150">
              <a:lnSpc>
                <a:spcPct val="100000"/>
              </a:lnSpc>
              <a:spcBef>
                <a:spcPts val="0"/>
              </a:spcBef>
              <a:spcAft>
                <a:spcPts val="400"/>
              </a:spcAft>
              <a:buSzPts val="2300"/>
            </a:pPr>
            <a:r>
              <a:rPr lang="en-US" sz="2800" dirty="0"/>
              <a:t>Implementation of CLASS Environment </a:t>
            </a:r>
          </a:p>
          <a:p>
            <a:pPr marL="342900" lvl="0" indent="-311150">
              <a:lnSpc>
                <a:spcPct val="100000"/>
              </a:lnSpc>
              <a:spcBef>
                <a:spcPts val="0"/>
              </a:spcBef>
              <a:spcAft>
                <a:spcPts val="400"/>
              </a:spcAft>
              <a:buSzPts val="2300"/>
            </a:pPr>
            <a:r>
              <a:rPr lang="en-US" sz="2800" dirty="0" err="1"/>
              <a:t>myTeachstone</a:t>
            </a:r>
            <a:r>
              <a:rPr lang="en-US" sz="2800" dirty="0"/>
              <a:t> Requirements</a:t>
            </a:r>
          </a:p>
          <a:p>
            <a:pPr marL="342900" lvl="0" indent="-311150">
              <a:lnSpc>
                <a:spcPct val="100000"/>
              </a:lnSpc>
              <a:spcBef>
                <a:spcPts val="0"/>
              </a:spcBef>
              <a:spcAft>
                <a:spcPts val="400"/>
              </a:spcAft>
              <a:buSzPts val="2300"/>
            </a:pPr>
            <a:r>
              <a:rPr lang="en-US" sz="2800" dirty="0"/>
              <a:t>ASPIRE Regions </a:t>
            </a:r>
          </a:p>
          <a:p>
            <a:pPr marL="342900" lvl="0" indent="-311150">
              <a:lnSpc>
                <a:spcPct val="100000"/>
              </a:lnSpc>
              <a:spcBef>
                <a:spcPts val="0"/>
              </a:spcBef>
              <a:spcAft>
                <a:spcPts val="400"/>
              </a:spcAft>
              <a:buSzPts val="2300"/>
            </a:pPr>
            <a:r>
              <a:rPr lang="en-US" sz="2800" dirty="0"/>
              <a:t>ASPIRE Accomplishments</a:t>
            </a:r>
          </a:p>
          <a:p>
            <a:pPr marL="342900" lvl="0" indent="-311150">
              <a:lnSpc>
                <a:spcPct val="100000"/>
              </a:lnSpc>
              <a:spcBef>
                <a:spcPts val="0"/>
              </a:spcBef>
              <a:spcAft>
                <a:spcPts val="400"/>
              </a:spcAft>
              <a:buSzPts val="2300"/>
            </a:pPr>
            <a:r>
              <a:rPr lang="en-US" sz="2800" dirty="0"/>
              <a:t>What is Next for ASPIRE </a:t>
            </a:r>
          </a:p>
          <a:p>
            <a:pPr marL="342900" lvl="0" indent="-311150">
              <a:lnSpc>
                <a:spcPct val="100000"/>
              </a:lnSpc>
              <a:spcBef>
                <a:spcPts val="0"/>
              </a:spcBef>
              <a:spcAft>
                <a:spcPts val="400"/>
              </a:spcAft>
              <a:buSzPts val="2300"/>
            </a:pPr>
            <a:r>
              <a:rPr lang="en-US" sz="2800" dirty="0"/>
              <a:t>Panel Presentation</a:t>
            </a:r>
          </a:p>
          <a:p>
            <a:pPr marL="342900" lvl="0" indent="-260350">
              <a:lnSpc>
                <a:spcPct val="100000"/>
              </a:lnSpc>
              <a:spcBef>
                <a:spcPts val="0"/>
              </a:spcBef>
              <a:spcAft>
                <a:spcPts val="400"/>
              </a:spcAft>
              <a:buSzPts val="2300"/>
            </a:pPr>
            <a:r>
              <a:rPr lang="en-US" sz="2800" dirty="0"/>
              <a:t>Questions and Answers</a:t>
            </a:r>
          </a:p>
          <a:p>
            <a:pPr marL="0" lvl="0" indent="0">
              <a:lnSpc>
                <a:spcPct val="70000"/>
              </a:lnSpc>
              <a:spcBef>
                <a:spcPts val="1400"/>
              </a:spcBef>
              <a:buSzPts val="1700"/>
              <a:buNone/>
            </a:pPr>
            <a:endParaRPr lang="en-US" sz="2000" dirty="0"/>
          </a:p>
          <a:p>
            <a:pPr marL="0" lvl="0" indent="0">
              <a:lnSpc>
                <a:spcPct val="70000"/>
              </a:lnSpc>
              <a:buSzPts val="1200"/>
              <a:buNone/>
            </a:pPr>
            <a:endParaRPr lang="en-US" sz="1400" dirty="0"/>
          </a:p>
          <a:p>
            <a:endParaRPr lang="en-US" dirty="0"/>
          </a:p>
        </p:txBody>
      </p:sp>
      <p:sp>
        <p:nvSpPr>
          <p:cNvPr id="6" name="Slide Number Placeholder 5">
            <a:extLst>
              <a:ext uri="{FF2B5EF4-FFF2-40B4-BE49-F238E27FC236}">
                <a16:creationId xmlns:a16="http://schemas.microsoft.com/office/drawing/2014/main" id="{6149F787-A108-6F38-97F0-B024100F45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a:t>
            </a:fld>
            <a:endParaRPr lang="en" sz="2400" dirty="0"/>
          </a:p>
        </p:txBody>
      </p:sp>
    </p:spTree>
    <p:extLst>
      <p:ext uri="{BB962C8B-B14F-4D97-AF65-F5344CB8AC3E}">
        <p14:creationId xmlns:p14="http://schemas.microsoft.com/office/powerpoint/2010/main" val="4036723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8">
          <a:extLst>
            <a:ext uri="{FF2B5EF4-FFF2-40B4-BE49-F238E27FC236}">
              <a16:creationId xmlns:a16="http://schemas.microsoft.com/office/drawing/2014/main" id="{532C48AA-26DE-3B02-0DEE-E7566219DA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8DCC19-86C3-B75B-55CE-3EA3C39E4A98}"/>
              </a:ext>
            </a:extLst>
          </p:cNvPr>
          <p:cNvSpPr>
            <a:spLocks noGrp="1"/>
          </p:cNvSpPr>
          <p:nvPr>
            <p:ph type="title"/>
          </p:nvPr>
        </p:nvSpPr>
        <p:spPr/>
        <p:txBody>
          <a:bodyPr/>
          <a:lstStyle/>
          <a:p>
            <a:r>
              <a:rPr lang="en" dirty="0"/>
              <a:t>What’s Next for ASPIRE (3)</a:t>
            </a:r>
            <a:endParaRPr lang="en-US" dirty="0"/>
          </a:p>
        </p:txBody>
      </p:sp>
      <p:sp>
        <p:nvSpPr>
          <p:cNvPr id="5" name="TextBox 4">
            <a:extLst>
              <a:ext uri="{FF2B5EF4-FFF2-40B4-BE49-F238E27FC236}">
                <a16:creationId xmlns:a16="http://schemas.microsoft.com/office/drawing/2014/main" id="{F7D2636B-9A56-24F7-CEBC-98F6F51ABD3F}"/>
              </a:ext>
            </a:extLst>
          </p:cNvPr>
          <p:cNvSpPr txBox="1"/>
          <p:nvPr/>
        </p:nvSpPr>
        <p:spPr>
          <a:xfrm>
            <a:off x="564995" y="1117180"/>
            <a:ext cx="8184995" cy="3529171"/>
          </a:xfrm>
          <a:prstGeom prst="rect">
            <a:avLst/>
          </a:prstGeom>
          <a:noFill/>
        </p:spPr>
        <p:txBody>
          <a:bodyPr wrap="square">
            <a:spAutoFit/>
          </a:bodyPr>
          <a:lstStyle/>
          <a:p>
            <a:pPr marL="342900" lvl="0" indent="-317500" algn="l" rtl="0">
              <a:spcBef>
                <a:spcPts val="400"/>
              </a:spcBef>
              <a:spcAft>
                <a:spcPts val="0"/>
              </a:spcAft>
              <a:buClr>
                <a:srgbClr val="083958"/>
              </a:buClr>
              <a:buSzPts val="2400"/>
              <a:buChar char="•"/>
            </a:pPr>
            <a:r>
              <a:rPr lang="en-US" sz="2400" dirty="0">
                <a:solidFill>
                  <a:srgbClr val="083958"/>
                </a:solidFill>
              </a:rPr>
              <a:t>Observer Office Hours</a:t>
            </a:r>
          </a:p>
          <a:p>
            <a:pPr marL="1028700" lvl="2" indent="-317500" algn="l" rtl="0">
              <a:spcBef>
                <a:spcPts val="400"/>
              </a:spcBef>
              <a:spcAft>
                <a:spcPts val="0"/>
              </a:spcAft>
              <a:buClr>
                <a:srgbClr val="083958"/>
              </a:buClr>
              <a:buSzPts val="2400"/>
              <a:buChar char="•"/>
            </a:pPr>
            <a:r>
              <a:rPr lang="en-US" sz="2400" dirty="0">
                <a:solidFill>
                  <a:srgbClr val="083958"/>
                </a:solidFill>
              </a:rPr>
              <a:t>Observers who are certifying or renewing</a:t>
            </a:r>
          </a:p>
          <a:p>
            <a:pPr marL="1028700" lvl="2" indent="-317500" algn="l" rtl="0">
              <a:spcBef>
                <a:spcPts val="400"/>
              </a:spcBef>
              <a:spcAft>
                <a:spcPts val="0"/>
              </a:spcAft>
              <a:buClr>
                <a:srgbClr val="083958"/>
              </a:buClr>
              <a:buSzPts val="2400"/>
              <a:buChar char="•"/>
            </a:pPr>
            <a:r>
              <a:rPr lang="en-US" sz="2400" dirty="0">
                <a:solidFill>
                  <a:srgbClr val="083958"/>
                </a:solidFill>
              </a:rPr>
              <a:t>New observers who need support </a:t>
            </a:r>
          </a:p>
          <a:p>
            <a:pPr marL="1028700" lvl="2" indent="-317500" algn="l" rtl="0">
              <a:spcBef>
                <a:spcPts val="400"/>
              </a:spcBef>
              <a:spcAft>
                <a:spcPts val="0"/>
              </a:spcAft>
              <a:buClr>
                <a:srgbClr val="083958"/>
              </a:buClr>
              <a:buSzPts val="2400"/>
              <a:buChar char="•"/>
            </a:pPr>
            <a:r>
              <a:rPr lang="en-US" sz="2400" dirty="0">
                <a:solidFill>
                  <a:srgbClr val="083958"/>
                </a:solidFill>
              </a:rPr>
              <a:t>CLASS Environment support</a:t>
            </a:r>
          </a:p>
          <a:p>
            <a:pPr marL="1028700" lvl="2" indent="-317500" algn="l" rtl="0">
              <a:spcBef>
                <a:spcPts val="400"/>
              </a:spcBef>
              <a:spcAft>
                <a:spcPts val="0"/>
              </a:spcAft>
              <a:buClr>
                <a:srgbClr val="083958"/>
              </a:buClr>
              <a:buSzPts val="2400"/>
              <a:buChar char="•"/>
            </a:pPr>
            <a:r>
              <a:rPr lang="en-US" sz="2400" dirty="0">
                <a:solidFill>
                  <a:srgbClr val="083958"/>
                </a:solidFill>
              </a:rPr>
              <a:t>Support for observing in inclusive classrooms</a:t>
            </a:r>
          </a:p>
          <a:p>
            <a:pPr marL="685800" lvl="0" indent="0" algn="l" rtl="0">
              <a:spcBef>
                <a:spcPts val="400"/>
              </a:spcBef>
              <a:spcAft>
                <a:spcPts val="0"/>
              </a:spcAft>
              <a:buNone/>
            </a:pPr>
            <a:endParaRPr lang="en-US" sz="2400" dirty="0">
              <a:solidFill>
                <a:srgbClr val="083958"/>
              </a:solidFill>
            </a:endParaRPr>
          </a:p>
          <a:p>
            <a:pPr marL="0" lvl="0" indent="0" algn="l" rtl="0">
              <a:spcBef>
                <a:spcPts val="400"/>
              </a:spcBef>
              <a:spcAft>
                <a:spcPts val="0"/>
              </a:spcAft>
              <a:buNone/>
            </a:pPr>
            <a:r>
              <a:rPr lang="en-US" sz="2800" dirty="0">
                <a:solidFill>
                  <a:srgbClr val="083958"/>
                </a:solidFill>
              </a:rPr>
              <a:t> </a:t>
            </a:r>
          </a:p>
          <a:p>
            <a:pPr marL="342900" lvl="0" indent="0" algn="l" rtl="0">
              <a:spcBef>
                <a:spcPts val="400"/>
              </a:spcBef>
              <a:spcAft>
                <a:spcPts val="0"/>
              </a:spcAft>
              <a:buNone/>
            </a:pPr>
            <a:endParaRPr lang="en-US" sz="2800" dirty="0">
              <a:solidFill>
                <a:srgbClr val="083958"/>
              </a:solidFill>
            </a:endParaRPr>
          </a:p>
        </p:txBody>
      </p:sp>
      <p:sp>
        <p:nvSpPr>
          <p:cNvPr id="6" name="Slide Number Placeholder 5">
            <a:extLst>
              <a:ext uri="{FF2B5EF4-FFF2-40B4-BE49-F238E27FC236}">
                <a16:creationId xmlns:a16="http://schemas.microsoft.com/office/drawing/2014/main" id="{84DACB32-341D-4376-2DC3-793B3485CA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40</a:t>
            </a:fld>
            <a:endParaRPr lang="en" sz="2400" dirty="0"/>
          </a:p>
        </p:txBody>
      </p:sp>
    </p:spTree>
    <p:extLst>
      <p:ext uri="{BB962C8B-B14F-4D97-AF65-F5344CB8AC3E}">
        <p14:creationId xmlns:p14="http://schemas.microsoft.com/office/powerpoint/2010/main" val="1447540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6">
          <a:extLst>
            <a:ext uri="{FF2B5EF4-FFF2-40B4-BE49-F238E27FC236}">
              <a16:creationId xmlns:a16="http://schemas.microsoft.com/office/drawing/2014/main" id="{10951D5D-8E27-E478-7279-27281D0DA9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96674A-184F-54F6-2452-46B322C1AB12}"/>
              </a:ext>
            </a:extLst>
          </p:cNvPr>
          <p:cNvSpPr>
            <a:spLocks noGrp="1"/>
          </p:cNvSpPr>
          <p:nvPr>
            <p:ph type="title"/>
          </p:nvPr>
        </p:nvSpPr>
        <p:spPr/>
        <p:txBody>
          <a:bodyPr/>
          <a:lstStyle/>
          <a:p>
            <a:r>
              <a:rPr lang="en" dirty="0"/>
              <a:t>What’s Next for ASPIRE (4)</a:t>
            </a:r>
            <a:endParaRPr lang="en-US" dirty="0"/>
          </a:p>
        </p:txBody>
      </p:sp>
      <p:sp>
        <p:nvSpPr>
          <p:cNvPr id="5" name="TextBox 4">
            <a:extLst>
              <a:ext uri="{FF2B5EF4-FFF2-40B4-BE49-F238E27FC236}">
                <a16:creationId xmlns:a16="http://schemas.microsoft.com/office/drawing/2014/main" id="{3B70DE80-778A-55EB-2DE8-61B302042560}"/>
              </a:ext>
            </a:extLst>
          </p:cNvPr>
          <p:cNvSpPr txBox="1"/>
          <p:nvPr/>
        </p:nvSpPr>
        <p:spPr>
          <a:xfrm>
            <a:off x="133815" y="833277"/>
            <a:ext cx="8132956" cy="3262432"/>
          </a:xfrm>
          <a:prstGeom prst="rect">
            <a:avLst/>
          </a:prstGeom>
          <a:noFill/>
        </p:spPr>
        <p:txBody>
          <a:bodyPr wrap="square">
            <a:spAutoFit/>
          </a:bodyPr>
          <a:lstStyle/>
          <a:p>
            <a:pPr marL="342900" lvl="0" indent="-317500" algn="l" rtl="0">
              <a:spcAft>
                <a:spcPts val="1200"/>
              </a:spcAft>
              <a:buClr>
                <a:srgbClr val="083958"/>
              </a:buClr>
              <a:buSzPts val="2400"/>
              <a:buChar char="•"/>
            </a:pPr>
            <a:r>
              <a:rPr lang="en-US" sz="2800" dirty="0">
                <a:solidFill>
                  <a:srgbClr val="083958"/>
                </a:solidFill>
              </a:rPr>
              <a:t>Continue to partner with the CDE and CSPP QRIS Block Grant on office hours and CLASS capacity building</a:t>
            </a:r>
          </a:p>
          <a:p>
            <a:pPr marL="342900" lvl="0" indent="-317500" algn="l" rtl="0">
              <a:spcAft>
                <a:spcPts val="1200"/>
              </a:spcAft>
              <a:buClr>
                <a:srgbClr val="083958"/>
              </a:buClr>
              <a:buSzPts val="2400"/>
              <a:buChar char="•"/>
            </a:pPr>
            <a:r>
              <a:rPr lang="en-US" sz="2800" dirty="0">
                <a:solidFill>
                  <a:srgbClr val="083958"/>
                </a:solidFill>
              </a:rPr>
              <a:t>Continue to partner with Inclusive Early Education Expansion Program and Supporting Innovative Practices to support children with disabilities</a:t>
            </a:r>
          </a:p>
        </p:txBody>
      </p:sp>
      <p:sp>
        <p:nvSpPr>
          <p:cNvPr id="6" name="Slide Number Placeholder 5">
            <a:extLst>
              <a:ext uri="{FF2B5EF4-FFF2-40B4-BE49-F238E27FC236}">
                <a16:creationId xmlns:a16="http://schemas.microsoft.com/office/drawing/2014/main" id="{D729BA0E-04DD-D1DC-69BE-E5AD264A76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41</a:t>
            </a:fld>
            <a:endParaRPr lang="en" sz="2400" dirty="0"/>
          </a:p>
        </p:txBody>
      </p:sp>
    </p:spTree>
    <p:extLst>
      <p:ext uri="{BB962C8B-B14F-4D97-AF65-F5344CB8AC3E}">
        <p14:creationId xmlns:p14="http://schemas.microsoft.com/office/powerpoint/2010/main" val="49940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375AE9B6-EF81-3734-1FF9-5048B5F36FAD}"/>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0EB4AF28-2144-EA11-7639-E057F844811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6453"/>
            <a:ext cx="9144000" cy="4584150"/>
          </a:xfrm>
          <a:prstGeom prst="rect">
            <a:avLst/>
          </a:prstGeom>
          <a:noFill/>
          <a:ln>
            <a:noFill/>
          </a:ln>
        </p:spPr>
      </p:pic>
      <p:sp>
        <p:nvSpPr>
          <p:cNvPr id="5" name="Title 4">
            <a:extLst>
              <a:ext uri="{FF2B5EF4-FFF2-40B4-BE49-F238E27FC236}">
                <a16:creationId xmlns:a16="http://schemas.microsoft.com/office/drawing/2014/main" id="{13D4CA2B-02B8-9DB2-09EF-B254656AB2BE}"/>
              </a:ext>
            </a:extLst>
          </p:cNvPr>
          <p:cNvSpPr txBox="1">
            <a:spLocks noGrp="1"/>
          </p:cNvSpPr>
          <p:nvPr>
            <p:ph type="title" idx="4294967295"/>
          </p:nvPr>
        </p:nvSpPr>
        <p:spPr>
          <a:xfrm>
            <a:off x="1889203" y="1863864"/>
            <a:ext cx="536559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lt1"/>
                </a:solidFill>
                <a:effectLst/>
                <a:uLnTx/>
                <a:uFillTx/>
                <a:latin typeface="Arial"/>
                <a:ea typeface="Arial"/>
                <a:cs typeface="Arial"/>
                <a:sym typeface="Arial"/>
              </a:rPr>
              <a:t>Panel Presentation</a:t>
            </a:r>
            <a:endParaRPr kumimoji="0" lang="en-US" sz="4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D5405C1E-F3E6-529C-7838-35B831F9F4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42</a:t>
            </a:fld>
            <a:endParaRPr lang="en" sz="2400"/>
          </a:p>
        </p:txBody>
      </p:sp>
    </p:spTree>
    <p:extLst>
      <p:ext uri="{BB962C8B-B14F-4D97-AF65-F5344CB8AC3E}">
        <p14:creationId xmlns:p14="http://schemas.microsoft.com/office/powerpoint/2010/main" val="3390035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9">
          <a:extLst>
            <a:ext uri="{FF2B5EF4-FFF2-40B4-BE49-F238E27FC236}">
              <a16:creationId xmlns:a16="http://schemas.microsoft.com/office/drawing/2014/main" id="{5F10C9BF-0DF6-D5CA-916F-312514EAC9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12856D-33B2-4BE2-65FB-9820FB04BEE1}"/>
              </a:ext>
            </a:extLst>
          </p:cNvPr>
          <p:cNvSpPr>
            <a:spLocks noGrp="1"/>
          </p:cNvSpPr>
          <p:nvPr>
            <p:ph type="title"/>
          </p:nvPr>
        </p:nvSpPr>
        <p:spPr/>
        <p:txBody>
          <a:bodyPr/>
          <a:lstStyle/>
          <a:p>
            <a:r>
              <a:rPr lang="en" dirty="0"/>
              <a:t>CLASS Support </a:t>
            </a:r>
            <a:endParaRPr lang="en-US" dirty="0"/>
          </a:p>
        </p:txBody>
      </p:sp>
      <p:pic>
        <p:nvPicPr>
          <p:cNvPr id="7" name="Picture 6" descr="QR code that leads to webpage for CLASS support">
            <a:extLst>
              <a:ext uri="{FF2B5EF4-FFF2-40B4-BE49-F238E27FC236}">
                <a16:creationId xmlns:a16="http://schemas.microsoft.com/office/drawing/2014/main" id="{5B7C682F-980E-88C8-40C5-05B30449046B}"/>
              </a:ext>
            </a:extLst>
          </p:cNvPr>
          <p:cNvPicPr>
            <a:picLocks noChangeAspect="1"/>
          </p:cNvPicPr>
          <p:nvPr/>
        </p:nvPicPr>
        <p:blipFill>
          <a:blip r:embed="rId3"/>
          <a:stretch>
            <a:fillRect/>
          </a:stretch>
        </p:blipFill>
        <p:spPr>
          <a:xfrm>
            <a:off x="2976340" y="923695"/>
            <a:ext cx="3191320" cy="3296110"/>
          </a:xfrm>
          <a:prstGeom prst="rect">
            <a:avLst/>
          </a:prstGeom>
        </p:spPr>
      </p:pic>
      <p:sp>
        <p:nvSpPr>
          <p:cNvPr id="9" name="TextBox 8">
            <a:extLst>
              <a:ext uri="{FF2B5EF4-FFF2-40B4-BE49-F238E27FC236}">
                <a16:creationId xmlns:a16="http://schemas.microsoft.com/office/drawing/2014/main" id="{3C08A401-ABE7-666F-38FA-38E5B4E2F0F4}"/>
              </a:ext>
            </a:extLst>
          </p:cNvPr>
          <p:cNvSpPr txBox="1"/>
          <p:nvPr/>
        </p:nvSpPr>
        <p:spPr>
          <a:xfrm>
            <a:off x="1678258" y="4137163"/>
            <a:ext cx="5787483" cy="424732"/>
          </a:xfrm>
          <a:prstGeom prst="rect">
            <a:avLst/>
          </a:prstGeom>
          <a:noFill/>
        </p:spPr>
        <p:txBody>
          <a:bodyPr wrap="square">
            <a:spAutoFit/>
          </a:bodyPr>
          <a:lstStyle/>
          <a:p>
            <a:pPr marL="0" lvl="0" indent="0" algn="ctr" rtl="0">
              <a:lnSpc>
                <a:spcPct val="90000"/>
              </a:lnSpc>
              <a:spcBef>
                <a:spcPts val="0"/>
              </a:spcBef>
              <a:spcAft>
                <a:spcPts val="0"/>
              </a:spcAft>
              <a:buClr>
                <a:srgbClr val="083958"/>
              </a:buClr>
              <a:buSzPts val="4300"/>
              <a:buNone/>
            </a:pPr>
            <a:r>
              <a:rPr lang="en-US" sz="2400" u="sng" dirty="0">
                <a:solidFill>
                  <a:schemeClr val="hlink"/>
                </a:solidFill>
                <a:hlinkClick r:id="rId4"/>
              </a:rPr>
              <a:t>https://forms.gle/Q5UMvB9mZrznLLPi9</a:t>
            </a:r>
            <a:r>
              <a:rPr lang="en-US" sz="2400" dirty="0"/>
              <a:t> </a:t>
            </a:r>
          </a:p>
        </p:txBody>
      </p:sp>
      <p:sp>
        <p:nvSpPr>
          <p:cNvPr id="10" name="Slide Number Placeholder 9">
            <a:extLst>
              <a:ext uri="{FF2B5EF4-FFF2-40B4-BE49-F238E27FC236}">
                <a16:creationId xmlns:a16="http://schemas.microsoft.com/office/drawing/2014/main" id="{B622A5B0-C062-9555-600B-B4A9808518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43</a:t>
            </a:fld>
            <a:endParaRPr lang="en" sz="2400" dirty="0"/>
          </a:p>
        </p:txBody>
      </p:sp>
    </p:spTree>
    <p:extLst>
      <p:ext uri="{BB962C8B-B14F-4D97-AF65-F5344CB8AC3E}">
        <p14:creationId xmlns:p14="http://schemas.microsoft.com/office/powerpoint/2010/main" val="404165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8">
          <a:extLst>
            <a:ext uri="{FF2B5EF4-FFF2-40B4-BE49-F238E27FC236}">
              <a16:creationId xmlns:a16="http://schemas.microsoft.com/office/drawing/2014/main" id="{8B1269C6-65E9-3486-4287-DC10F0CA8C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7CE99F-1D2B-AEDB-EF23-6944F832C555}"/>
              </a:ext>
            </a:extLst>
          </p:cNvPr>
          <p:cNvSpPr>
            <a:spLocks noGrp="1"/>
          </p:cNvSpPr>
          <p:nvPr>
            <p:ph type="title"/>
          </p:nvPr>
        </p:nvSpPr>
        <p:spPr/>
        <p:txBody>
          <a:bodyPr/>
          <a:lstStyle/>
          <a:p>
            <a:r>
              <a:rPr lang="en" dirty="0"/>
              <a:t>Join our Listserv</a:t>
            </a:r>
            <a:endParaRPr lang="en-US" dirty="0"/>
          </a:p>
        </p:txBody>
      </p:sp>
      <p:pic>
        <p:nvPicPr>
          <p:cNvPr id="7" name="Picture 6" descr="QR code to be added to the ASPIRE trainer and observer listserv">
            <a:extLst>
              <a:ext uri="{FF2B5EF4-FFF2-40B4-BE49-F238E27FC236}">
                <a16:creationId xmlns:a16="http://schemas.microsoft.com/office/drawing/2014/main" id="{6DC61461-358D-9BD8-AAEC-92D1F87C1031}"/>
              </a:ext>
            </a:extLst>
          </p:cNvPr>
          <p:cNvPicPr>
            <a:picLocks noChangeAspect="1"/>
          </p:cNvPicPr>
          <p:nvPr/>
        </p:nvPicPr>
        <p:blipFill>
          <a:blip r:embed="rId3"/>
          <a:stretch>
            <a:fillRect/>
          </a:stretch>
        </p:blipFill>
        <p:spPr>
          <a:xfrm>
            <a:off x="3262128" y="641589"/>
            <a:ext cx="2619741" cy="2505425"/>
          </a:xfrm>
          <a:prstGeom prst="rect">
            <a:avLst/>
          </a:prstGeom>
        </p:spPr>
      </p:pic>
      <p:sp>
        <p:nvSpPr>
          <p:cNvPr id="9" name="TextBox 8">
            <a:extLst>
              <a:ext uri="{FF2B5EF4-FFF2-40B4-BE49-F238E27FC236}">
                <a16:creationId xmlns:a16="http://schemas.microsoft.com/office/drawing/2014/main" id="{1F3F9965-B88C-264F-1E82-81F4B617EC02}"/>
              </a:ext>
            </a:extLst>
          </p:cNvPr>
          <p:cNvSpPr txBox="1"/>
          <p:nvPr/>
        </p:nvSpPr>
        <p:spPr>
          <a:xfrm>
            <a:off x="2285998" y="3072896"/>
            <a:ext cx="4572000" cy="480901"/>
          </a:xfrm>
          <a:prstGeom prst="rect">
            <a:avLst/>
          </a:prstGeom>
          <a:noFill/>
        </p:spPr>
        <p:txBody>
          <a:bodyPr wrap="square">
            <a:spAutoFit/>
          </a:bodyPr>
          <a:lstStyle/>
          <a:p>
            <a:pPr marL="0" marR="0" lvl="0" indent="0" algn="ctr" rtl="0">
              <a:lnSpc>
                <a:spcPct val="114999"/>
              </a:lnSpc>
              <a:spcBef>
                <a:spcPts val="0"/>
              </a:spcBef>
              <a:spcAft>
                <a:spcPts val="0"/>
              </a:spcAft>
              <a:buClr>
                <a:srgbClr val="000000"/>
              </a:buClr>
              <a:buSzPts val="2100"/>
              <a:buFont typeface="Arial"/>
              <a:buNone/>
            </a:pPr>
            <a:r>
              <a:rPr lang="en-US" sz="2400" i="0" u="sng" strike="noStrike" cap="none" dirty="0">
                <a:solidFill>
                  <a:schemeClr val="hlink"/>
                </a:solidFill>
                <a:hlinkClick r:id="rId4"/>
              </a:rPr>
              <a:t>bit.ly/</a:t>
            </a:r>
            <a:r>
              <a:rPr lang="en-US" sz="2400" i="0" u="sng" strike="noStrike" cap="none" dirty="0" err="1">
                <a:solidFill>
                  <a:schemeClr val="hlink"/>
                </a:solidFill>
                <a:hlinkClick r:id="rId4"/>
              </a:rPr>
              <a:t>ASPIREList</a:t>
            </a:r>
            <a:r>
              <a:rPr lang="en-US" sz="2400" i="0" u="none" strike="noStrike" cap="none" dirty="0">
                <a:solidFill>
                  <a:srgbClr val="000000"/>
                </a:solidFill>
              </a:rPr>
              <a:t> </a:t>
            </a:r>
          </a:p>
        </p:txBody>
      </p:sp>
      <p:sp>
        <p:nvSpPr>
          <p:cNvPr id="11" name="TextBox 10">
            <a:extLst>
              <a:ext uri="{FF2B5EF4-FFF2-40B4-BE49-F238E27FC236}">
                <a16:creationId xmlns:a16="http://schemas.microsoft.com/office/drawing/2014/main" id="{0AD8667E-BFEB-C235-B3D9-3100B0FC1350}"/>
              </a:ext>
            </a:extLst>
          </p:cNvPr>
          <p:cNvSpPr txBox="1"/>
          <p:nvPr/>
        </p:nvSpPr>
        <p:spPr>
          <a:xfrm>
            <a:off x="1209907" y="3553797"/>
            <a:ext cx="6724185" cy="1524520"/>
          </a:xfrm>
          <a:prstGeom prst="rect">
            <a:avLst/>
          </a:prstGeom>
          <a:noFill/>
        </p:spPr>
        <p:txBody>
          <a:bodyPr wrap="square">
            <a:spAutoFit/>
          </a:bodyPr>
          <a:lstStyle/>
          <a:p>
            <a:pPr marL="0" lvl="0" indent="0" algn="ctr" rtl="0">
              <a:lnSpc>
                <a:spcPct val="90000"/>
              </a:lnSpc>
              <a:spcBef>
                <a:spcPts val="0"/>
              </a:spcBef>
              <a:spcAft>
                <a:spcPts val="0"/>
              </a:spcAft>
              <a:buClr>
                <a:srgbClr val="083958"/>
              </a:buClr>
              <a:buSzPts val="4300"/>
              <a:buNone/>
            </a:pPr>
            <a:r>
              <a:rPr lang="en-US" sz="2400" dirty="0">
                <a:solidFill>
                  <a:schemeClr val="bg2">
                    <a:lumMod val="50000"/>
                  </a:schemeClr>
                </a:solidFill>
                <a:latin typeface="Arial"/>
                <a:ea typeface="Arial"/>
                <a:cs typeface="Arial"/>
                <a:sym typeface="Arial"/>
              </a:rPr>
              <a:t>Scan the code above to </a:t>
            </a:r>
            <a:r>
              <a:rPr lang="en-US" sz="2400" dirty="0">
                <a:solidFill>
                  <a:schemeClr val="bg2">
                    <a:lumMod val="50000"/>
                  </a:schemeClr>
                </a:solidFill>
              </a:rPr>
              <a:t>be added to our ASPIRE trainer and observer listserv to receive updates from the Statewide Lead</a:t>
            </a:r>
          </a:p>
          <a:p>
            <a:pPr marL="0" lvl="0" indent="0" algn="ctr" rtl="0">
              <a:lnSpc>
                <a:spcPct val="90000"/>
              </a:lnSpc>
              <a:spcBef>
                <a:spcPts val="800"/>
              </a:spcBef>
              <a:spcAft>
                <a:spcPts val="0"/>
              </a:spcAft>
              <a:buSzPts val="4300"/>
              <a:buNone/>
            </a:pPr>
            <a:endParaRPr lang="en-US" sz="2400" dirty="0">
              <a:solidFill>
                <a:schemeClr val="bg2">
                  <a:lumMod val="50000"/>
                </a:schemeClr>
              </a:solidFill>
            </a:endParaRPr>
          </a:p>
        </p:txBody>
      </p:sp>
      <p:sp>
        <p:nvSpPr>
          <p:cNvPr id="12" name="Slide Number Placeholder 11">
            <a:extLst>
              <a:ext uri="{FF2B5EF4-FFF2-40B4-BE49-F238E27FC236}">
                <a16:creationId xmlns:a16="http://schemas.microsoft.com/office/drawing/2014/main" id="{806F79AB-63F2-7BA1-404B-D29982257E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44</a:t>
            </a:fld>
            <a:endParaRPr lang="en" sz="2400" dirty="0"/>
          </a:p>
        </p:txBody>
      </p:sp>
    </p:spTree>
    <p:extLst>
      <p:ext uri="{BB962C8B-B14F-4D97-AF65-F5344CB8AC3E}">
        <p14:creationId xmlns:p14="http://schemas.microsoft.com/office/powerpoint/2010/main" val="3436487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E8BDC6CA-FFE4-D49A-C14A-17FA45EEF615}"/>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4ABC03A5-1570-EA46-7756-E74593D8D28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5" name="Title 4">
            <a:extLst>
              <a:ext uri="{FF2B5EF4-FFF2-40B4-BE49-F238E27FC236}">
                <a16:creationId xmlns:a16="http://schemas.microsoft.com/office/drawing/2014/main" id="{C3C51F56-3848-EC78-C14C-36A03C79E88B}"/>
              </a:ext>
            </a:extLst>
          </p:cNvPr>
          <p:cNvSpPr txBox="1">
            <a:spLocks noGrp="1"/>
          </p:cNvSpPr>
          <p:nvPr>
            <p:ph type="title" idx="4294967295"/>
          </p:nvPr>
        </p:nvSpPr>
        <p:spPr>
          <a:xfrm>
            <a:off x="1123486" y="1802309"/>
            <a:ext cx="689702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Questions and Answers</a:t>
            </a:r>
            <a:endParaRPr kumimoji="0" lang="en-US"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Slide Number Placeholder 3">
            <a:extLst>
              <a:ext uri="{FF2B5EF4-FFF2-40B4-BE49-F238E27FC236}">
                <a16:creationId xmlns:a16="http://schemas.microsoft.com/office/drawing/2014/main" id="{ADA23046-1AEF-025B-109A-441C5D430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45</a:t>
            </a:fld>
            <a:endParaRPr lang="en" sz="2400"/>
          </a:p>
        </p:txBody>
      </p:sp>
    </p:spTree>
    <p:extLst>
      <p:ext uri="{BB962C8B-B14F-4D97-AF65-F5344CB8AC3E}">
        <p14:creationId xmlns:p14="http://schemas.microsoft.com/office/powerpoint/2010/main" val="1285456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5">
          <a:extLst>
            <a:ext uri="{FF2B5EF4-FFF2-40B4-BE49-F238E27FC236}">
              <a16:creationId xmlns:a16="http://schemas.microsoft.com/office/drawing/2014/main" id="{E506102C-9973-ECD0-BB97-9F25D5D983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75E1D6-952A-F2E3-77D2-0FF5F71185EB}"/>
              </a:ext>
            </a:extLst>
          </p:cNvPr>
          <p:cNvSpPr>
            <a:spLocks noGrp="1"/>
          </p:cNvSpPr>
          <p:nvPr>
            <p:ph type="title"/>
          </p:nvPr>
        </p:nvSpPr>
        <p:spPr>
          <a:xfrm>
            <a:off x="0" y="1900608"/>
            <a:ext cx="5610922" cy="814500"/>
          </a:xfrm>
        </p:spPr>
        <p:txBody>
          <a:bodyPr>
            <a:normAutofit fontScale="90000"/>
          </a:bodyPr>
          <a:lstStyle/>
          <a:p>
            <a:r>
              <a:rPr lang="en" sz="3200" dirty="0">
                <a:solidFill>
                  <a:srgbClr val="0C4A6D"/>
                </a:solidFill>
              </a:rPr>
              <a:t>Thank You</a:t>
            </a:r>
            <a:br>
              <a:rPr lang="en-US" sz="3200" dirty="0"/>
            </a:br>
            <a:endParaRPr lang="en-US" dirty="0"/>
          </a:p>
        </p:txBody>
      </p:sp>
      <p:sp>
        <p:nvSpPr>
          <p:cNvPr id="9" name="TextBox 8">
            <a:extLst>
              <a:ext uri="{FF2B5EF4-FFF2-40B4-BE49-F238E27FC236}">
                <a16:creationId xmlns:a16="http://schemas.microsoft.com/office/drawing/2014/main" id="{DF2127C5-ECDF-9F60-7626-6E838188ABB3}"/>
              </a:ext>
            </a:extLst>
          </p:cNvPr>
          <p:cNvSpPr txBox="1"/>
          <p:nvPr/>
        </p:nvSpPr>
        <p:spPr>
          <a:xfrm>
            <a:off x="133815" y="3703749"/>
            <a:ext cx="5876693" cy="757130"/>
          </a:xfrm>
          <a:prstGeom prst="rect">
            <a:avLst/>
          </a:prstGeom>
          <a:noFill/>
        </p:spPr>
        <p:txBody>
          <a:bodyPr wrap="square">
            <a:spAutoFit/>
          </a:bodyPr>
          <a:lstStyle/>
          <a:p>
            <a:pPr marL="0" lvl="0" indent="0" algn="l" rtl="0">
              <a:lnSpc>
                <a:spcPct val="90000"/>
              </a:lnSpc>
              <a:spcBef>
                <a:spcPts val="0"/>
              </a:spcBef>
              <a:spcAft>
                <a:spcPts val="0"/>
              </a:spcAft>
              <a:buClr>
                <a:srgbClr val="0C4A6D"/>
              </a:buClr>
              <a:buSzPts val="1800"/>
              <a:buNone/>
            </a:pPr>
            <a:r>
              <a:rPr lang="en-US" sz="2400" dirty="0">
                <a:solidFill>
                  <a:srgbClr val="0C4A6D"/>
                </a:solidFill>
                <a:latin typeface="Arial"/>
                <a:ea typeface="Arial"/>
                <a:cs typeface="Arial"/>
                <a:sym typeface="Arial"/>
              </a:rPr>
              <a:t>Photo Credit: Debra Manrique Family Child Care; Oxnard, CA</a:t>
            </a:r>
            <a:endParaRPr lang="en-US" sz="2400" dirty="0"/>
          </a:p>
        </p:txBody>
      </p:sp>
      <p:pic>
        <p:nvPicPr>
          <p:cNvPr id="11" name="Picture 10" descr="Image of a child blowing bubbles">
            <a:extLst>
              <a:ext uri="{FF2B5EF4-FFF2-40B4-BE49-F238E27FC236}">
                <a16:creationId xmlns:a16="http://schemas.microsoft.com/office/drawing/2014/main" id="{AC3745B4-E88C-6FB3-E060-3628FC2E2BC1}"/>
              </a:ext>
            </a:extLst>
          </p:cNvPr>
          <p:cNvPicPr>
            <a:picLocks noChangeAspect="1"/>
          </p:cNvPicPr>
          <p:nvPr/>
        </p:nvPicPr>
        <p:blipFill>
          <a:blip r:embed="rId3"/>
          <a:stretch>
            <a:fillRect/>
          </a:stretch>
        </p:blipFill>
        <p:spPr>
          <a:xfrm>
            <a:off x="6010508" y="31210"/>
            <a:ext cx="3042115" cy="4553295"/>
          </a:xfrm>
          <a:prstGeom prst="rect">
            <a:avLst/>
          </a:prstGeom>
        </p:spPr>
      </p:pic>
    </p:spTree>
    <p:extLst>
      <p:ext uri="{BB962C8B-B14F-4D97-AF65-F5344CB8AC3E}">
        <p14:creationId xmlns:p14="http://schemas.microsoft.com/office/powerpoint/2010/main" val="45026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4" name="Google Shape;631;p86">
            <a:extLst>
              <a:ext uri="{FF2B5EF4-FFF2-40B4-BE49-F238E27FC236}">
                <a16:creationId xmlns:a16="http://schemas.microsoft.com/office/drawing/2014/main" id="{B1615279-E0BE-CE02-6627-F7EEE9D17E89}"/>
              </a:ext>
            </a:extLst>
          </p:cNvPr>
          <p:cNvSpPr txBox="1">
            <a:spLocks noGrp="1"/>
          </p:cNvSpPr>
          <p:nvPr>
            <p:ph type="title" idx="4294967295"/>
          </p:nvPr>
        </p:nvSpPr>
        <p:spPr>
          <a:xfrm>
            <a:off x="423300" y="1159646"/>
            <a:ext cx="8475600" cy="24267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83958"/>
              </a:buClr>
              <a:buSzPts val="3000"/>
              <a:buFont typeface="Arial"/>
              <a:buNone/>
              <a:defRPr sz="3000" b="1" i="0" u="none" strike="noStrike" cap="none">
                <a:solidFill>
                  <a:srgbClr val="08395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83958"/>
              </a:buClr>
              <a:buSzPts val="3300"/>
              <a:buFont typeface="Arial"/>
              <a:buNone/>
              <a:tabLst/>
              <a:defRPr/>
            </a:pPr>
            <a:r>
              <a:rPr kumimoji="0" lang="en-US" sz="3800" b="1" i="0" u="none" strike="noStrike" kern="0" cap="none" spc="0" normalizeH="0" baseline="0" noProof="0" dirty="0">
                <a:ln>
                  <a:noFill/>
                </a:ln>
                <a:solidFill>
                  <a:schemeClr val="lt1"/>
                </a:solidFill>
                <a:effectLst/>
                <a:uLnTx/>
                <a:uFillTx/>
                <a:latin typeface="Arial"/>
                <a:ea typeface="Arial"/>
                <a:cs typeface="Arial"/>
                <a:sym typeface="Arial"/>
              </a:rPr>
              <a:t>Policy and Purpose</a:t>
            </a:r>
            <a:r>
              <a:rPr kumimoji="0" lang="en-US" sz="3000" b="1" i="0" u="none" strike="noStrike" kern="0" cap="none" spc="0" normalizeH="0" baseline="0" noProof="0" dirty="0">
                <a:ln>
                  <a:noFill/>
                </a:ln>
                <a:solidFill>
                  <a:srgbClr val="083958"/>
                </a:solidFill>
                <a:effectLst/>
                <a:uLnTx/>
                <a:uFillTx/>
                <a:latin typeface="Arial"/>
                <a:ea typeface="Arial"/>
                <a:cs typeface="Arial"/>
                <a:sym typeface="Arial"/>
              </a:rPr>
              <a:t> </a:t>
            </a:r>
            <a:endParaRPr kumimoji="0" lang="en-US" sz="38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5" name="Slide Number Placeholder 4">
            <a:extLst>
              <a:ext uri="{FF2B5EF4-FFF2-40B4-BE49-F238E27FC236}">
                <a16:creationId xmlns:a16="http://schemas.microsoft.com/office/drawing/2014/main" id="{97A4505C-19D3-1341-F004-42FA1B3859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5</a:t>
            </a:fld>
            <a:endParaRPr lang="en"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a:extLst>
            <a:ext uri="{FF2B5EF4-FFF2-40B4-BE49-F238E27FC236}">
              <a16:creationId xmlns:a16="http://schemas.microsoft.com/office/drawing/2014/main" id="{00367073-8787-2B91-A147-9B9535FC17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0B9E18-B5F2-777B-4E2C-C1ED94B0C568}"/>
              </a:ext>
            </a:extLst>
          </p:cNvPr>
          <p:cNvSpPr>
            <a:spLocks noGrp="1"/>
          </p:cNvSpPr>
          <p:nvPr>
            <p:ph type="title"/>
          </p:nvPr>
        </p:nvSpPr>
        <p:spPr/>
        <p:txBody>
          <a:bodyPr/>
          <a:lstStyle/>
          <a:p>
            <a:r>
              <a:rPr lang="en" dirty="0"/>
              <a:t>Policy and Purpose (1)</a:t>
            </a:r>
            <a:endParaRPr lang="en-US" dirty="0"/>
          </a:p>
        </p:txBody>
      </p:sp>
      <p:sp>
        <p:nvSpPr>
          <p:cNvPr id="5" name="Text Placeholder 4">
            <a:extLst>
              <a:ext uri="{FF2B5EF4-FFF2-40B4-BE49-F238E27FC236}">
                <a16:creationId xmlns:a16="http://schemas.microsoft.com/office/drawing/2014/main" id="{0F8123A9-D95F-4FC9-CFFF-36533F22BDF4}"/>
              </a:ext>
            </a:extLst>
          </p:cNvPr>
          <p:cNvSpPr>
            <a:spLocks noGrp="1"/>
          </p:cNvSpPr>
          <p:nvPr>
            <p:ph type="body" idx="1"/>
          </p:nvPr>
        </p:nvSpPr>
        <p:spPr/>
        <p:txBody>
          <a:bodyPr>
            <a:normAutofit lnSpcReduction="10000"/>
          </a:bodyPr>
          <a:lstStyle/>
          <a:p>
            <a:pPr marL="177800" lvl="0" indent="-190500">
              <a:lnSpc>
                <a:spcPct val="80000"/>
              </a:lnSpc>
              <a:spcBef>
                <a:spcPts val="0"/>
              </a:spcBef>
              <a:buSzPts val="2400"/>
            </a:pPr>
            <a:r>
              <a:rPr lang="en-US" sz="2400" dirty="0"/>
              <a:t>Management Bulletin 23-10 notifies and provides guidance for California State Preschool Programs (CSPPs) on the requirements to use CLASS and CLASS Environment and changes to Title 5 regulations:</a:t>
            </a:r>
            <a:endParaRPr lang="en-US" sz="2400" dirty="0">
              <a:solidFill>
                <a:srgbClr val="000000"/>
              </a:solidFill>
            </a:endParaRPr>
          </a:p>
          <a:p>
            <a:pPr marL="723900" lvl="1" indent="-254000">
              <a:lnSpc>
                <a:spcPct val="80000"/>
              </a:lnSpc>
              <a:spcBef>
                <a:spcPts val="1300"/>
              </a:spcBef>
            </a:pPr>
            <a:r>
              <a:rPr lang="en-US" dirty="0"/>
              <a:t>For the 2025–26 program year, all CSPP contractors are required to begin implementing CLASS 2nd Edition Pre-K-3rd and CLASS Environment for 30 percent of all classrooms; and the additional environment requirements as specified.</a:t>
            </a:r>
          </a:p>
          <a:p>
            <a:pPr marL="723900" lvl="1" indent="-254000">
              <a:lnSpc>
                <a:spcPct val="80000"/>
              </a:lnSpc>
              <a:spcBef>
                <a:spcPts val="1300"/>
              </a:spcBef>
            </a:pPr>
            <a:r>
              <a:rPr lang="en-US" dirty="0"/>
              <a:t>CLASS will continue to be implemented with a graduated phase-in approach until full implementation in program year 2028–29.</a:t>
            </a:r>
          </a:p>
          <a:p>
            <a:endParaRPr lang="en-US" dirty="0"/>
          </a:p>
        </p:txBody>
      </p:sp>
      <p:sp>
        <p:nvSpPr>
          <p:cNvPr id="6" name="Slide Number Placeholder 5">
            <a:extLst>
              <a:ext uri="{FF2B5EF4-FFF2-40B4-BE49-F238E27FC236}">
                <a16:creationId xmlns:a16="http://schemas.microsoft.com/office/drawing/2014/main" id="{F9B6AA47-CF1D-DE9C-822D-963BD2B3D2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6</a:t>
            </a:fld>
            <a:endParaRPr lang="en" sz="2400" dirty="0"/>
          </a:p>
        </p:txBody>
      </p:sp>
    </p:spTree>
    <p:extLst>
      <p:ext uri="{BB962C8B-B14F-4D97-AF65-F5344CB8AC3E}">
        <p14:creationId xmlns:p14="http://schemas.microsoft.com/office/powerpoint/2010/main" val="333077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4">
          <a:extLst>
            <a:ext uri="{FF2B5EF4-FFF2-40B4-BE49-F238E27FC236}">
              <a16:creationId xmlns:a16="http://schemas.microsoft.com/office/drawing/2014/main" id="{AF3EC1B2-2462-BC33-59B6-43A20260A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0FD64F-F558-0EC1-DDBC-5A9024B188C3}"/>
              </a:ext>
            </a:extLst>
          </p:cNvPr>
          <p:cNvSpPr>
            <a:spLocks noGrp="1"/>
          </p:cNvSpPr>
          <p:nvPr>
            <p:ph type="title"/>
          </p:nvPr>
        </p:nvSpPr>
        <p:spPr/>
        <p:txBody>
          <a:bodyPr/>
          <a:lstStyle/>
          <a:p>
            <a:r>
              <a:rPr lang="en" dirty="0"/>
              <a:t>Policy and Purpose (2)</a:t>
            </a:r>
            <a:endParaRPr lang="en-US" dirty="0"/>
          </a:p>
        </p:txBody>
      </p:sp>
      <p:sp>
        <p:nvSpPr>
          <p:cNvPr id="5" name="Text Placeholder 4">
            <a:extLst>
              <a:ext uri="{FF2B5EF4-FFF2-40B4-BE49-F238E27FC236}">
                <a16:creationId xmlns:a16="http://schemas.microsoft.com/office/drawing/2014/main" id="{CDED08A0-1660-9E22-8F01-8F4ACF3CC045}"/>
              </a:ext>
            </a:extLst>
          </p:cNvPr>
          <p:cNvSpPr>
            <a:spLocks noGrp="1"/>
          </p:cNvSpPr>
          <p:nvPr>
            <p:ph type="body" idx="1"/>
          </p:nvPr>
        </p:nvSpPr>
        <p:spPr/>
        <p:txBody>
          <a:bodyPr>
            <a:normAutofit fontScale="92500"/>
          </a:bodyPr>
          <a:lstStyle/>
          <a:p>
            <a:pPr marL="177800" lvl="0" indent="-190500">
              <a:spcBef>
                <a:spcPts val="0"/>
              </a:spcBef>
              <a:spcAft>
                <a:spcPts val="1200"/>
              </a:spcAft>
              <a:buSzPts val="2400"/>
            </a:pPr>
            <a:r>
              <a:rPr lang="en-US" sz="2800" dirty="0"/>
              <a:t>Beginning July 1, 2025, CSPP contractors must ensure that all CLASS and CLASS Environment observations are entered into </a:t>
            </a:r>
            <a:r>
              <a:rPr lang="en-US" sz="2800" dirty="0" err="1"/>
              <a:t>myTeachstone</a:t>
            </a:r>
            <a:r>
              <a:rPr lang="en-US" sz="2800" dirty="0"/>
              <a:t> no later than 30 days after the observation data is received by the CSPP contractor.​</a:t>
            </a:r>
          </a:p>
          <a:p>
            <a:pPr marL="177800" lvl="0" indent="-190500">
              <a:spcBef>
                <a:spcPts val="0"/>
              </a:spcBef>
              <a:buSzPts val="2400"/>
            </a:pPr>
            <a:r>
              <a:rPr lang="en-US" sz="2800" dirty="0"/>
              <a:t>At this time, the CLASS tools and data will not be used by the California Department of Education (CDE) to determine a finding during monitoring, but rather to identify where additional support is needed for continuous quality improvement in the CSPP. </a:t>
            </a:r>
          </a:p>
        </p:txBody>
      </p:sp>
      <p:sp>
        <p:nvSpPr>
          <p:cNvPr id="6" name="Slide Number Placeholder 5">
            <a:extLst>
              <a:ext uri="{FF2B5EF4-FFF2-40B4-BE49-F238E27FC236}">
                <a16:creationId xmlns:a16="http://schemas.microsoft.com/office/drawing/2014/main" id="{8BC42F09-2E11-CAE1-CE90-F8EDBFC6E9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7</a:t>
            </a:fld>
            <a:endParaRPr lang="en" sz="2400" dirty="0"/>
          </a:p>
        </p:txBody>
      </p:sp>
    </p:spTree>
    <p:extLst>
      <p:ext uri="{BB962C8B-B14F-4D97-AF65-F5344CB8AC3E}">
        <p14:creationId xmlns:p14="http://schemas.microsoft.com/office/powerpoint/2010/main" val="21432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7D52CB89-6850-48AF-59D0-1AE03976BA7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1D861E-B8AF-C509-041F-51E193E2044F}"/>
              </a:ext>
            </a:extLst>
          </p:cNvPr>
          <p:cNvSpPr>
            <a:spLocks noGrp="1"/>
          </p:cNvSpPr>
          <p:nvPr>
            <p:ph type="body" idx="1"/>
          </p:nvPr>
        </p:nvSpPr>
        <p:spPr/>
        <p:txBody>
          <a:bodyPr>
            <a:normAutofit fontScale="92500" lnSpcReduction="10000"/>
          </a:bodyPr>
          <a:lstStyle/>
          <a:p>
            <a:pPr marL="177800" lvl="0" indent="-190500">
              <a:lnSpc>
                <a:spcPct val="100000"/>
              </a:lnSpc>
              <a:buSzPts val="2400"/>
            </a:pPr>
            <a:r>
              <a:rPr lang="en-US" sz="2800" dirty="0"/>
              <a:t>CLASS data should be used by CSPPs to inform professional development, coaching, and other continuous quality improvement efforts. </a:t>
            </a:r>
            <a:endParaRPr lang="en-US" sz="2800" b="1" dirty="0"/>
          </a:p>
          <a:p>
            <a:pPr marL="177800" lvl="0" indent="-190500">
              <a:lnSpc>
                <a:spcPct val="100000"/>
              </a:lnSpc>
              <a:buSzPts val="2400"/>
            </a:pPr>
            <a:r>
              <a:rPr lang="en-US" sz="2800" dirty="0"/>
              <a:t>Contractors shall not use CLASS scores to evaluate staff competency. </a:t>
            </a:r>
            <a:endParaRPr lang="en-US" sz="2800" dirty="0">
              <a:solidFill>
                <a:srgbClr val="000000"/>
              </a:solidFill>
            </a:endParaRPr>
          </a:p>
          <a:p>
            <a:pPr marL="177800" indent="-190500">
              <a:lnSpc>
                <a:spcPct val="100000"/>
              </a:lnSpc>
              <a:buSzPts val="2400"/>
            </a:pPr>
            <a:r>
              <a:rPr lang="en-US" sz="2800" b="1" dirty="0"/>
              <a:t>If violations of state or federal law are observed during a CLASS 2nd Edition Pre-K-3rd or CLASS Environment observation, the person observing shall continue to follow all applicable laws.</a:t>
            </a:r>
            <a:endParaRPr lang="en-US" sz="2800" dirty="0">
              <a:solidFill>
                <a:srgbClr val="000000"/>
              </a:solidFill>
            </a:endParaRPr>
          </a:p>
          <a:p>
            <a:pPr marL="177800" lvl="0" indent="-38100">
              <a:buSzPts val="2100"/>
              <a:buNone/>
            </a:pPr>
            <a:endParaRPr lang="en-US" sz="2800" dirty="0"/>
          </a:p>
          <a:p>
            <a:endParaRPr lang="en-US" dirty="0"/>
          </a:p>
        </p:txBody>
      </p:sp>
      <p:sp>
        <p:nvSpPr>
          <p:cNvPr id="5" name="Title 4">
            <a:extLst>
              <a:ext uri="{FF2B5EF4-FFF2-40B4-BE49-F238E27FC236}">
                <a16:creationId xmlns:a16="http://schemas.microsoft.com/office/drawing/2014/main" id="{BAAFE05A-D093-A830-F345-8201F481D39C}"/>
              </a:ext>
            </a:extLst>
          </p:cNvPr>
          <p:cNvSpPr>
            <a:spLocks noGrp="1"/>
          </p:cNvSpPr>
          <p:nvPr>
            <p:ph type="title"/>
          </p:nvPr>
        </p:nvSpPr>
        <p:spPr/>
        <p:txBody>
          <a:bodyPr/>
          <a:lstStyle/>
          <a:p>
            <a:r>
              <a:rPr lang="en" dirty="0"/>
              <a:t>Policy and Purpose (3)</a:t>
            </a:r>
            <a:endParaRPr lang="en-US" dirty="0"/>
          </a:p>
        </p:txBody>
      </p:sp>
      <p:sp>
        <p:nvSpPr>
          <p:cNvPr id="6" name="Slide Number Placeholder 5">
            <a:extLst>
              <a:ext uri="{FF2B5EF4-FFF2-40B4-BE49-F238E27FC236}">
                <a16:creationId xmlns:a16="http://schemas.microsoft.com/office/drawing/2014/main" id="{28802015-9E99-9F98-0789-CD036934A0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8</a:t>
            </a:fld>
            <a:endParaRPr lang="en" sz="2400" dirty="0"/>
          </a:p>
        </p:txBody>
      </p:sp>
    </p:spTree>
    <p:extLst>
      <p:ext uri="{BB962C8B-B14F-4D97-AF65-F5344CB8AC3E}">
        <p14:creationId xmlns:p14="http://schemas.microsoft.com/office/powerpoint/2010/main" val="195847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a:extLst>
            <a:ext uri="{FF2B5EF4-FFF2-40B4-BE49-F238E27FC236}">
              <a16:creationId xmlns:a16="http://schemas.microsoft.com/office/drawing/2014/main" id="{B86835A3-56AE-0E8E-3123-60F4D3E3B8D3}"/>
            </a:ext>
          </a:extLst>
        </p:cNvPr>
        <p:cNvGrpSpPr/>
        <p:nvPr/>
      </p:nvGrpSpPr>
      <p:grpSpPr>
        <a:xfrm>
          <a:off x="0" y="0"/>
          <a:ext cx="0" cy="0"/>
          <a:chOff x="0" y="0"/>
          <a:chExt cx="0" cy="0"/>
        </a:xfrm>
      </p:grpSpPr>
      <p:pic>
        <p:nvPicPr>
          <p:cNvPr id="631" name="Google Shape;631;p86">
            <a:extLst>
              <a:ext uri="{FF2B5EF4-FFF2-40B4-BE49-F238E27FC236}">
                <a16:creationId xmlns:a16="http://schemas.microsoft.com/office/drawing/2014/main" id="{3EF43123-F211-CE7F-7E2B-06C3174CC43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4584150"/>
          </a:xfrm>
          <a:prstGeom prst="rect">
            <a:avLst/>
          </a:prstGeom>
          <a:noFill/>
          <a:ln>
            <a:noFill/>
          </a:ln>
        </p:spPr>
      </p:pic>
      <p:sp>
        <p:nvSpPr>
          <p:cNvPr id="4" name="Title 3">
            <a:extLst>
              <a:ext uri="{FF2B5EF4-FFF2-40B4-BE49-F238E27FC236}">
                <a16:creationId xmlns:a16="http://schemas.microsoft.com/office/drawing/2014/main" id="{8A74A40A-4DD8-17A5-ED4F-FA8E92804B58}"/>
              </a:ext>
            </a:extLst>
          </p:cNvPr>
          <p:cNvSpPr txBox="1">
            <a:spLocks noGrp="1"/>
          </p:cNvSpPr>
          <p:nvPr>
            <p:ph type="title" idx="4294967295"/>
          </p:nvPr>
        </p:nvSpPr>
        <p:spPr>
          <a:xfrm>
            <a:off x="900461" y="1362750"/>
            <a:ext cx="734307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Implementation of CLASS </a:t>
            </a:r>
            <a:b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br>
            <a:r>
              <a:rPr kumimoji="0" lang="en-US" sz="4400" b="1" i="0" u="none" strike="noStrike" kern="0" cap="none" spc="0" normalizeH="0" baseline="0" noProof="0" dirty="0">
                <a:ln>
                  <a:noFill/>
                </a:ln>
                <a:solidFill>
                  <a:schemeClr val="lt1"/>
                </a:solidFill>
                <a:effectLst/>
                <a:uLnTx/>
                <a:uFillTx/>
                <a:latin typeface="Arial"/>
                <a:ea typeface="Arial"/>
                <a:cs typeface="Arial"/>
                <a:sym typeface="Arial"/>
              </a:rPr>
              <a:t>2nd Edition Pre-K-3rd</a:t>
            </a:r>
            <a:endParaRPr kumimoji="0" lang="en-US"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5" name="Slide Number Placeholder 4">
            <a:extLst>
              <a:ext uri="{FF2B5EF4-FFF2-40B4-BE49-F238E27FC236}">
                <a16:creationId xmlns:a16="http://schemas.microsoft.com/office/drawing/2014/main" id="{ACE27EAF-E171-5DA0-A8C9-A3261DDE38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2400" smtClean="0"/>
              <a:t>9</a:t>
            </a:fld>
            <a:endParaRPr lang="en" sz="2400"/>
          </a:p>
        </p:txBody>
      </p:sp>
    </p:spTree>
    <p:extLst>
      <p:ext uri="{BB962C8B-B14F-4D97-AF65-F5344CB8AC3E}">
        <p14:creationId xmlns:p14="http://schemas.microsoft.com/office/powerpoint/2010/main" val="2006770993"/>
      </p:ext>
    </p:extLst>
  </p:cSld>
  <p:clrMapOvr>
    <a:masterClrMapping/>
  </p:clrMapOvr>
</p:sld>
</file>

<file path=ppt/theme/theme1.xml><?xml version="1.0" encoding="utf-8"?>
<a:theme xmlns:a="http://schemas.openxmlformats.org/drawingml/2006/main" name="White deck with UPK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deck with UPK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On-screen Show (16:9)</PresentationFormat>
  <Paragraphs>303</Paragraphs>
  <Slides>46</Slides>
  <Notes>46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Segoe UI</vt:lpstr>
      <vt:lpstr>Calibri</vt:lpstr>
      <vt:lpstr>Arial</vt:lpstr>
      <vt:lpstr>Courier New</vt:lpstr>
      <vt:lpstr>White deck with UPK logo</vt:lpstr>
      <vt:lpstr>White deck with UPK logo</vt:lpstr>
      <vt:lpstr>Achieving Success in Positive Interactions, Relationships, and Environments (ASPIRE)     </vt:lpstr>
      <vt:lpstr>The California Department of Education  Early Education Division Classroom Assessment Scoring System Team </vt:lpstr>
      <vt:lpstr>Statewide Lead El Dorado County Office of Education  </vt:lpstr>
      <vt:lpstr>Agenda</vt:lpstr>
      <vt:lpstr>Policy and Purpose </vt:lpstr>
      <vt:lpstr>Policy and Purpose (1)</vt:lpstr>
      <vt:lpstr>Policy and Purpose (2)</vt:lpstr>
      <vt:lpstr>Policy and Purpose (3)</vt:lpstr>
      <vt:lpstr>Implementation of CLASS  2nd Edition Pre-K-3rd</vt:lpstr>
      <vt:lpstr>Implementation of CLASS: Timeline</vt:lpstr>
      <vt:lpstr>Requirements for CLASS Observers </vt:lpstr>
      <vt:lpstr>Implementation  of  CLASS Environment</vt:lpstr>
      <vt:lpstr>Implementation of CLASS Environment: Timeline</vt:lpstr>
      <vt:lpstr>Requirements for License-Exempt Classrooms</vt:lpstr>
      <vt:lpstr>Requirements for CLASS Environment Observers</vt:lpstr>
      <vt:lpstr>Requirements for CLASS Environment Observers (2)</vt:lpstr>
      <vt:lpstr>myTeachstone Requirements</vt:lpstr>
      <vt:lpstr> myTeachstone Set Up </vt:lpstr>
      <vt:lpstr>Building your myTeachstone Hierarchy</vt:lpstr>
      <vt:lpstr>Building your myTeachstone Hierarchy (2) </vt:lpstr>
      <vt:lpstr>CSPP Contractor Role in myTeachstone</vt:lpstr>
      <vt:lpstr>myTeachstone and CLASS Resources</vt:lpstr>
      <vt:lpstr>ASPIRE</vt:lpstr>
      <vt:lpstr>Statewide Lead</vt:lpstr>
      <vt:lpstr>Regional Leads</vt:lpstr>
      <vt:lpstr>Regional A Lead Contact Information</vt:lpstr>
      <vt:lpstr>Regional B Lead Contact Information</vt:lpstr>
      <vt:lpstr>Regional C Lead Contact Information</vt:lpstr>
      <vt:lpstr>Regional D Lead Contact Information</vt:lpstr>
      <vt:lpstr>ASPIRE Accomplishments</vt:lpstr>
      <vt:lpstr>ASPIRE Accomplishments (1)</vt:lpstr>
      <vt:lpstr>ASPIRE Accomplishments (2) </vt:lpstr>
      <vt:lpstr>ASPIRE Accomplishments (3) </vt:lpstr>
      <vt:lpstr>ASPIRE Accomplishments (4) </vt:lpstr>
      <vt:lpstr>State ASPIRE Accomplishments (5) </vt:lpstr>
      <vt:lpstr>ASPIRE Accomplishments (6) </vt:lpstr>
      <vt:lpstr> ASPIRE Statewide and  Regional Lead Teams: What’s Next….</vt:lpstr>
      <vt:lpstr>What’s Next for ASPIRE</vt:lpstr>
      <vt:lpstr>What’s Next for ASPIRE (2)</vt:lpstr>
      <vt:lpstr>What’s Next for ASPIRE (3)</vt:lpstr>
      <vt:lpstr>What’s Next for ASPIRE (4)</vt:lpstr>
      <vt:lpstr>Panel Presentation</vt:lpstr>
      <vt:lpstr>CLASS Support </vt:lpstr>
      <vt:lpstr>Join our Listserv</vt:lpstr>
      <vt:lpstr>Questions and Answers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modified xsi:type="dcterms:W3CDTF">2026-01-08T23:34:36Z</dcterms:modified>
</cp:coreProperties>
</file>