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26" r:id="rId1"/>
  </p:sldMasterIdLst>
  <p:notesMasterIdLst>
    <p:notesMasterId r:id="rId20"/>
  </p:notesMasterIdLst>
  <p:sldIdLst>
    <p:sldId id="257" r:id="rId2"/>
    <p:sldId id="1278" r:id="rId3"/>
    <p:sldId id="1288" r:id="rId4"/>
    <p:sldId id="1289" r:id="rId5"/>
    <p:sldId id="1290" r:id="rId6"/>
    <p:sldId id="1299" r:id="rId7"/>
    <p:sldId id="1300" r:id="rId8"/>
    <p:sldId id="1291" r:id="rId9"/>
    <p:sldId id="1292" r:id="rId10"/>
    <p:sldId id="1297" r:id="rId11"/>
    <p:sldId id="1302" r:id="rId12"/>
    <p:sldId id="1303" r:id="rId13"/>
    <p:sldId id="1295" r:id="rId14"/>
    <p:sldId id="1293" r:id="rId15"/>
    <p:sldId id="1168" r:id="rId16"/>
    <p:sldId id="1309" r:id="rId17"/>
    <p:sldId id="1308" r:id="rId18"/>
    <p:sldId id="11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958"/>
    <a:srgbClr val="FCE7A8"/>
    <a:srgbClr val="FFE699"/>
    <a:srgbClr val="DCB9E1"/>
    <a:srgbClr val="8AB791"/>
    <a:srgbClr val="FFD36D"/>
    <a:srgbClr val="9ACAEC"/>
    <a:srgbClr val="EF907B"/>
    <a:srgbClr val="117AAB"/>
    <a:srgbClr val="F9F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814" autoAdjust="0"/>
    <p:restoredTop sz="94660"/>
  </p:normalViewPr>
  <p:slideViewPr>
    <p:cSldViewPr snapToGrid="0">
      <p:cViewPr varScale="1">
        <p:scale>
          <a:sx n="102" d="100"/>
          <a:sy n="102" d="100"/>
        </p:scale>
        <p:origin x="16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6AFD7-1E53-B541-8392-C91F30DBBE35}"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100C4-3559-AD48-84A2-FA6731F903EC}" type="slidenum">
              <a:rPr lang="en-US" smtClean="0"/>
              <a:t>‹#›</a:t>
            </a:fld>
            <a:endParaRPr lang="en-US"/>
          </a:p>
        </p:txBody>
      </p:sp>
    </p:spTree>
    <p:extLst>
      <p:ext uri="{BB962C8B-B14F-4D97-AF65-F5344CB8AC3E}">
        <p14:creationId xmlns:p14="http://schemas.microsoft.com/office/powerpoint/2010/main" val="234935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03687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4147E-FC13-6686-2266-2F0B935CC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4C96D-A42A-9194-0B67-C03DC31D5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425F2-8760-39DD-E523-F16579B9DF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355654-ED2E-229D-ACD0-52006D417F3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541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FAE6A-7856-4CAE-78DF-C72509BB1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81673-A72F-356A-D1D9-9C48B0F7A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EAAA9-4615-D27D-557B-EFF9591FE325}"/>
              </a:ext>
            </a:extLst>
          </p:cNvPr>
          <p:cNvSpPr>
            <a:spLocks noGrp="1"/>
          </p:cNvSpPr>
          <p:nvPr>
            <p:ph type="body" idx="1"/>
          </p:nvPr>
        </p:nvSpPr>
        <p:spPr/>
        <p:txBody>
          <a:bodyPr/>
          <a:lstStyle/>
          <a:p>
            <a:pPr algn="l">
              <a:buNone/>
            </a:pPr>
            <a:endParaRPr lang="en-US"/>
          </a:p>
        </p:txBody>
      </p:sp>
      <p:sp>
        <p:nvSpPr>
          <p:cNvPr id="4" name="Slide Number Placeholder 3">
            <a:extLst>
              <a:ext uri="{FF2B5EF4-FFF2-40B4-BE49-F238E27FC236}">
                <a16:creationId xmlns:a16="http://schemas.microsoft.com/office/drawing/2014/main" id="{03E780EF-9D81-4292-5D91-4834BFAC71B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001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FF889-78F2-C115-A490-5F30036FE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812CA-1C99-5E99-48F2-DBB93FF70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31F65-7B07-FFC4-29BF-1FC401DBC61D}"/>
              </a:ext>
            </a:extLst>
          </p:cNvPr>
          <p:cNvSpPr>
            <a:spLocks noGrp="1"/>
          </p:cNvSpPr>
          <p:nvPr>
            <p:ph type="body" idx="1"/>
          </p:nvPr>
        </p:nvSpPr>
        <p:spPr/>
        <p:txBody>
          <a:bodyPr/>
          <a:lstStyle/>
          <a:p>
            <a:pPr algn="l">
              <a:buNone/>
            </a:pPr>
            <a:endParaRPr lang="en-US"/>
          </a:p>
        </p:txBody>
      </p:sp>
      <p:sp>
        <p:nvSpPr>
          <p:cNvPr id="4" name="Slide Number Placeholder 3">
            <a:extLst>
              <a:ext uri="{FF2B5EF4-FFF2-40B4-BE49-F238E27FC236}">
                <a16:creationId xmlns:a16="http://schemas.microsoft.com/office/drawing/2014/main" id="{7782C66C-88B6-2B0E-0ADA-914C5C29E7C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35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0AAD9-03CB-6D96-376D-7A3DA2294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C469E-5B86-F10D-491A-C97BC9CF9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17CE9-1B9E-3498-18CD-7A303635D7F9}"/>
              </a:ext>
            </a:extLst>
          </p:cNvPr>
          <p:cNvSpPr>
            <a:spLocks noGrp="1"/>
          </p:cNvSpPr>
          <p:nvPr>
            <p:ph type="body" idx="1"/>
          </p:nvPr>
        </p:nvSpPr>
        <p:spPr/>
        <p:txBody>
          <a:bodyPr/>
          <a:lstStyle/>
          <a:p>
            <a:pPr algn="l" rtl="0" fontAlgn="base">
              <a:lnSpc>
                <a:spcPts val="1569"/>
              </a:lnSpc>
              <a:spcAft>
                <a:spcPts val="800"/>
              </a:spcAft>
            </a:pPr>
            <a:endParaRPr lang="en-US"/>
          </a:p>
        </p:txBody>
      </p:sp>
      <p:sp>
        <p:nvSpPr>
          <p:cNvPr id="4" name="Slide Number Placeholder 3">
            <a:extLst>
              <a:ext uri="{FF2B5EF4-FFF2-40B4-BE49-F238E27FC236}">
                <a16:creationId xmlns:a16="http://schemas.microsoft.com/office/drawing/2014/main" id="{028F7F79-FA18-8B08-954D-7C38CC9EE1E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6344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A93AA-B25B-E705-6E6F-C69B77A16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9E35C-DF63-A37C-FCA6-BF86E31B6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1D359-447B-52EF-4323-E657650040DB}"/>
              </a:ext>
            </a:extLst>
          </p:cNvPr>
          <p:cNvSpPr>
            <a:spLocks noGrp="1"/>
          </p:cNvSpPr>
          <p:nvPr>
            <p:ph type="body" idx="1"/>
          </p:nvPr>
        </p:nvSpPr>
        <p:spPr/>
        <p:txBody>
          <a:bodyPr/>
          <a:lstStyle/>
          <a:p>
            <a:pPr algn="l">
              <a:buNone/>
            </a:pPr>
            <a:endParaRPr lang="en-US"/>
          </a:p>
        </p:txBody>
      </p:sp>
      <p:sp>
        <p:nvSpPr>
          <p:cNvPr id="4" name="Slide Number Placeholder 3">
            <a:extLst>
              <a:ext uri="{FF2B5EF4-FFF2-40B4-BE49-F238E27FC236}">
                <a16:creationId xmlns:a16="http://schemas.microsoft.com/office/drawing/2014/main" id="{533952BD-8C5A-A175-B3DB-BC2471036A0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228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347417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3B759-69D0-D670-F351-35623A1E8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28878-BF76-7F2A-757E-2DEFF7877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D1439-8562-CB6A-96CB-2702D4F1588B}"/>
              </a:ext>
            </a:extLst>
          </p:cNvPr>
          <p:cNvSpPr>
            <a:spLocks noGrp="1"/>
          </p:cNvSpPr>
          <p:nvPr>
            <p:ph type="body" idx="1"/>
          </p:nvPr>
        </p:nvSpPr>
        <p:spPr/>
        <p:txBody>
          <a:bodyPr/>
          <a:lstStyle/>
          <a:p>
            <a:pPr algn="l">
              <a:buNone/>
            </a:pPr>
            <a:endParaRPr lang="en-US" sz="1800" b="0" i="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8B6A4F0-3D58-D230-1444-4A9B7B986C3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2878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47CE9-E652-2969-75D3-557A5ED9D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13D1E-55A5-798A-487A-A666123B9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D8E57-F0AA-F2E6-3F45-212FBE876E9B}"/>
              </a:ext>
            </a:extLst>
          </p:cNvPr>
          <p:cNvSpPr>
            <a:spLocks noGrp="1"/>
          </p:cNvSpPr>
          <p:nvPr>
            <p:ph type="body" idx="1"/>
          </p:nvPr>
        </p:nvSpPr>
        <p:spPr/>
        <p:txBody>
          <a:bodyPr/>
          <a:lstStyle/>
          <a:p>
            <a:pPr algn="l">
              <a:buNone/>
            </a:pPr>
            <a:endParaRPr lang="en-US"/>
          </a:p>
        </p:txBody>
      </p:sp>
      <p:sp>
        <p:nvSpPr>
          <p:cNvPr id="4" name="Slide Number Placeholder 3">
            <a:extLst>
              <a:ext uri="{FF2B5EF4-FFF2-40B4-BE49-F238E27FC236}">
                <a16:creationId xmlns:a16="http://schemas.microsoft.com/office/drawing/2014/main" id="{141923AD-0CFA-BE08-0F0D-AFF203A5A87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2561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7100C4-3559-AD48-84A2-FA6731F903EC}" type="slidenum">
              <a:rPr lang="en-US" smtClean="0"/>
              <a:t>2</a:t>
            </a:fld>
            <a:endParaRPr lang="en-US"/>
          </a:p>
        </p:txBody>
      </p:sp>
    </p:spTree>
    <p:extLst>
      <p:ext uri="{BB962C8B-B14F-4D97-AF65-F5344CB8AC3E}">
        <p14:creationId xmlns:p14="http://schemas.microsoft.com/office/powerpoint/2010/main" val="290645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15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F9802-AD1A-599D-9475-3207A404E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B7788-4A9B-0795-0129-9FD42E963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E0D65-84DF-1EB0-6682-0C3302DCBF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C260CB80-903F-DE43-5546-3B41EF9D297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27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68DFF-9CCC-FEEF-BEBA-11D4E9305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38F87-090E-A42F-B530-672972ECB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D2532-1CD0-A3BA-32E8-01AAE0F806C8}"/>
              </a:ext>
            </a:extLst>
          </p:cNvPr>
          <p:cNvSpPr>
            <a:spLocks noGrp="1"/>
          </p:cNvSpPr>
          <p:nvPr>
            <p:ph type="body" idx="1"/>
          </p:nvPr>
        </p:nvSpPr>
        <p:spPr/>
        <p:txBody>
          <a:bodyPr/>
          <a:lstStyle/>
          <a:p>
            <a:pPr algn="l">
              <a:buNone/>
            </a:pPr>
            <a:endParaRPr lang="en-US"/>
          </a:p>
        </p:txBody>
      </p:sp>
      <p:sp>
        <p:nvSpPr>
          <p:cNvPr id="4" name="Slide Number Placeholder 3">
            <a:extLst>
              <a:ext uri="{FF2B5EF4-FFF2-40B4-BE49-F238E27FC236}">
                <a16:creationId xmlns:a16="http://schemas.microsoft.com/office/drawing/2014/main" id="{3A838EED-E309-407D-0859-4007566A3D1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476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DAA10-E205-0A5B-68D5-2874F941D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C35FE-1F3F-2BD3-2572-DBDB7BA38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3629E-AFF5-D28C-7FAB-2688C5C418D5}"/>
              </a:ext>
            </a:extLst>
          </p:cNvPr>
          <p:cNvSpPr>
            <a:spLocks noGrp="1"/>
          </p:cNvSpPr>
          <p:nvPr>
            <p:ph type="body" idx="1"/>
          </p:nvPr>
        </p:nvSpPr>
        <p:spPr/>
        <p:txBody>
          <a:bodyPr/>
          <a:lstStyle/>
          <a:p>
            <a:pPr algn="l">
              <a:buNone/>
            </a:pPr>
            <a:endParaRPr lang="en-US"/>
          </a:p>
        </p:txBody>
      </p:sp>
      <p:sp>
        <p:nvSpPr>
          <p:cNvPr id="4" name="Slide Number Placeholder 3">
            <a:extLst>
              <a:ext uri="{FF2B5EF4-FFF2-40B4-BE49-F238E27FC236}">
                <a16:creationId xmlns:a16="http://schemas.microsoft.com/office/drawing/2014/main" id="{A6D32313-8B17-86C4-52A7-6C0C6699394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927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DAA10-E205-0A5B-68D5-2874F941D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C35FE-1F3F-2BD3-2572-DBDB7BA38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3629E-AFF5-D28C-7FAB-2688C5C418D5}"/>
              </a:ext>
            </a:extLst>
          </p:cNvPr>
          <p:cNvSpPr>
            <a:spLocks noGrp="1"/>
          </p:cNvSpPr>
          <p:nvPr>
            <p:ph type="body" idx="1"/>
          </p:nvPr>
        </p:nvSpPr>
        <p:spPr/>
        <p:txBody>
          <a:bodyPr/>
          <a:lstStyle/>
          <a:p>
            <a:pPr algn="l">
              <a:buNone/>
            </a:pPr>
            <a:endParaRPr lang="en-US"/>
          </a:p>
        </p:txBody>
      </p:sp>
      <p:sp>
        <p:nvSpPr>
          <p:cNvPr id="4" name="Slide Number Placeholder 3">
            <a:extLst>
              <a:ext uri="{FF2B5EF4-FFF2-40B4-BE49-F238E27FC236}">
                <a16:creationId xmlns:a16="http://schemas.microsoft.com/office/drawing/2014/main" id="{A6D32313-8B17-86C4-52A7-6C0C6699394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136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40D4-D97B-4E54-1C15-EC28C67B5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FF7D5-5A8B-40E1-FF36-DD70792DB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E14EB-92DC-CDB6-5BE5-DAE0B98064C6}"/>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6A1EFCD8-BA09-58AC-B06C-42A58F98A94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06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2EB3-6F4B-FEBF-3C84-4E4698429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F72E7-DE27-608D-E705-59E24E776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16A2C-5707-7732-625E-D4AEB230EFD6}"/>
              </a:ext>
            </a:extLst>
          </p:cNvPr>
          <p:cNvSpPr>
            <a:spLocks noGrp="1"/>
          </p:cNvSpPr>
          <p:nvPr>
            <p:ph type="body" idx="1"/>
          </p:nvPr>
        </p:nvSpPr>
        <p:spPr/>
        <p:txBody>
          <a:bodyPr/>
          <a:lstStyle/>
          <a:p>
            <a:pPr algn="l"/>
            <a:endParaRPr lang="en-US"/>
          </a:p>
        </p:txBody>
      </p:sp>
      <p:sp>
        <p:nvSpPr>
          <p:cNvPr id="4" name="Slide Number Placeholder 3">
            <a:extLst>
              <a:ext uri="{FF2B5EF4-FFF2-40B4-BE49-F238E27FC236}">
                <a16:creationId xmlns:a16="http://schemas.microsoft.com/office/drawing/2014/main" id="{2B770064-5C6C-A36B-CF34-2F5F62548FF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822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1" y="-53863"/>
            <a:ext cx="12191999"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0" y="1342820"/>
            <a:ext cx="12192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34197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_Section Header" userDrawn="1">
  <p:cSld name="14_Section Header">
    <p:spTree>
      <p:nvGrpSpPr>
        <p:cNvPr id="1" name="Shape 15"/>
        <p:cNvGrpSpPr/>
        <p:nvPr/>
      </p:nvGrpSpPr>
      <p:grpSpPr>
        <a:xfrm>
          <a:off x="0" y="0"/>
          <a:ext cx="0" cy="0"/>
          <a:chOff x="0" y="0"/>
          <a:chExt cx="0" cy="0"/>
        </a:xfrm>
      </p:grpSpPr>
      <p:pic>
        <p:nvPicPr>
          <p:cNvPr id="16" name="Google Shape;16;p25">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0" y="-136636"/>
            <a:ext cx="12192000" cy="6858001"/>
          </a:xfrm>
          <a:prstGeom prst="rect">
            <a:avLst/>
          </a:prstGeom>
          <a:noFill/>
          <a:ln>
            <a:noFill/>
          </a:ln>
        </p:spPr>
      </p:pic>
      <p:sp>
        <p:nvSpPr>
          <p:cNvPr id="2" name="Slide Number Placeholder 10">
            <a:extLst>
              <a:ext uri="{FF2B5EF4-FFF2-40B4-BE49-F238E27FC236}">
                <a16:creationId xmlns:a16="http://schemas.microsoft.com/office/drawing/2014/main" id="{729CAE8C-621E-65B4-446E-0DA9C38736DB}"/>
              </a:ext>
            </a:extLst>
          </p:cNvPr>
          <p:cNvSpPr>
            <a:spLocks noGrp="1"/>
          </p:cNvSpPr>
          <p:nvPr>
            <p:ph type="sldNum" sz="quarter" idx="31"/>
          </p:nvPr>
        </p:nvSpPr>
        <p:spPr>
          <a:xfrm>
            <a:off x="8610600" y="6127752"/>
            <a:ext cx="2743200" cy="365125"/>
          </a:xfrm>
          <a:prstGeom prst="rect">
            <a:avLst/>
          </a:prstGeom>
        </p:spPr>
        <p:txBody>
          <a:bodyPr/>
          <a:lstStyle/>
          <a:p>
            <a:fld id="{8363C259-2947-574F-BF64-D7C8CB4F59C6}" type="slidenum">
              <a:rPr lang="en-US" smtClean="0"/>
              <a:pPr/>
              <a:t>‹#›</a:t>
            </a:fld>
            <a:endParaRPr lang="en-US"/>
          </a:p>
        </p:txBody>
      </p:sp>
      <p:sp>
        <p:nvSpPr>
          <p:cNvPr id="3" name="Title 1">
            <a:extLst>
              <a:ext uri="{FF2B5EF4-FFF2-40B4-BE49-F238E27FC236}">
                <a16:creationId xmlns:a16="http://schemas.microsoft.com/office/drawing/2014/main" id="{C08FA241-1F1A-94C7-BD6A-C362A163BF99}"/>
              </a:ext>
            </a:extLst>
          </p:cNvPr>
          <p:cNvSpPr>
            <a:spLocks noGrp="1"/>
          </p:cNvSpPr>
          <p:nvPr>
            <p:ph type="title"/>
          </p:nvPr>
        </p:nvSpPr>
        <p:spPr>
          <a:xfrm>
            <a:off x="650240" y="467360"/>
            <a:ext cx="10982960" cy="79248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449FDDB4-1AAB-DDDC-3C05-8B0B8C48C913}"/>
              </a:ext>
            </a:extLst>
          </p:cNvPr>
          <p:cNvSpPr>
            <a:spLocks noGrp="1"/>
          </p:cNvSpPr>
          <p:nvPr>
            <p:ph idx="1"/>
          </p:nvPr>
        </p:nvSpPr>
        <p:spPr>
          <a:xfrm>
            <a:off x="650240" y="1442720"/>
            <a:ext cx="10982961" cy="4690991"/>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19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72289"/>
            <a:chOff x="0" y="0"/>
            <a:chExt cx="7272" cy="4329"/>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8"/>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239"/>
              <a:ext cx="7031" cy="384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729736" y="4842287"/>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334262" y="1779858"/>
            <a:ext cx="8955157" cy="3337020"/>
          </a:xfrm>
          <a:prstGeom prst="rect">
            <a:avLst/>
          </a:prstGeo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C1EB1CFF-243D-0DF2-F029-83CD1EFF785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53079" y="4053276"/>
            <a:ext cx="2355839" cy="2380379"/>
          </a:xfrm>
          <a:prstGeom prst="rect">
            <a:avLst/>
          </a:prstGeom>
        </p:spPr>
      </p:pic>
      <p:sp>
        <p:nvSpPr>
          <p:cNvPr id="15" name="TextBox 14">
            <a:extLst>
              <a:ext uri="{FF2B5EF4-FFF2-40B4-BE49-F238E27FC236}">
                <a16:creationId xmlns:a16="http://schemas.microsoft.com/office/drawing/2014/main" id="{B5775BA8-F013-816E-4868-AD3D4C6EA9F4}"/>
              </a:ext>
              <a:ext uri="{C183D7F6-B498-43B3-948B-1728B52AA6E4}">
                <adec:decorative xmlns:adec="http://schemas.microsoft.com/office/drawing/2017/decorative" val="1"/>
              </a:ext>
            </a:extLst>
          </p:cNvPr>
          <p:cNvSpPr txBox="1"/>
          <p:nvPr userDrawn="1"/>
        </p:nvSpPr>
        <p:spPr>
          <a:xfrm>
            <a:off x="281971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375221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28644-0EF9-5E47-1235-18E8EE3A8D5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3" name="Title 1">
            <a:extLst>
              <a:ext uri="{FF2B5EF4-FFF2-40B4-BE49-F238E27FC236}">
                <a16:creationId xmlns:a16="http://schemas.microsoft.com/office/drawing/2014/main" id="{525C0352-F952-C511-3A36-5BB58BDD8A63}"/>
              </a:ext>
            </a:extLst>
          </p:cNvPr>
          <p:cNvSpPr>
            <a:spLocks noGrp="1"/>
          </p:cNvSpPr>
          <p:nvPr>
            <p:ph type="title"/>
          </p:nvPr>
        </p:nvSpPr>
        <p:spPr>
          <a:xfrm>
            <a:off x="396239" y="467360"/>
            <a:ext cx="11379201" cy="80434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D99C2AD-617A-98C4-7617-BE26F25C7A62}"/>
              </a:ext>
            </a:extLst>
          </p:cNvPr>
          <p:cNvSpPr>
            <a:spLocks noGrp="1"/>
          </p:cNvSpPr>
          <p:nvPr>
            <p:ph idx="1"/>
          </p:nvPr>
        </p:nvSpPr>
        <p:spPr>
          <a:xfrm>
            <a:off x="396240" y="1391920"/>
            <a:ext cx="11379202" cy="4785043"/>
          </a:xfrm>
          <a:prstGeom prst="rect">
            <a:avLst/>
          </a:prstGeom>
        </p:spPr>
        <p:txBody>
          <a:bodyPr>
            <a:normAutofit/>
          </a:bodyPr>
          <a:lstStyle>
            <a:lvl1pPr>
              <a:defRPr sz="3600">
                <a:solidFill>
                  <a:schemeClr val="bg1"/>
                </a:solidFill>
                <a:latin typeface="Arial" panose="020B0604020202020204" pitchFamily="34" charset="0"/>
                <a:cs typeface="Arial" panose="020B0604020202020204" pitchFamily="34" charset="0"/>
              </a:defRPr>
            </a:lvl1pPr>
            <a:lvl2pPr>
              <a:defRPr sz="3200">
                <a:solidFill>
                  <a:schemeClr val="bg1"/>
                </a:solidFill>
                <a:latin typeface="Arial" panose="020B0604020202020204" pitchFamily="34" charset="0"/>
                <a:cs typeface="Arial" panose="020B0604020202020204" pitchFamily="34" charset="0"/>
              </a:defRPr>
            </a:lvl2pPr>
            <a:lvl3pPr>
              <a:defRPr sz="28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9B8C0E3-EC54-92A9-637E-3C4D469092B8}"/>
              </a:ext>
            </a:extLst>
          </p:cNvPr>
          <p:cNvSpPr txBox="1">
            <a:spLocks/>
          </p:cNvSpPr>
          <p:nvPr userDrawn="1"/>
        </p:nvSpPr>
        <p:spPr>
          <a:xfrm>
            <a:off x="9349630" y="64579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21723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406F4-6E1B-C319-1A72-F7D82399B63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6" name="Title 1">
            <a:extLst>
              <a:ext uri="{FF2B5EF4-FFF2-40B4-BE49-F238E27FC236}">
                <a16:creationId xmlns:a16="http://schemas.microsoft.com/office/drawing/2014/main" id="{47971061-C7AE-5E7B-926C-641E2B53E413}"/>
              </a:ext>
            </a:extLst>
          </p:cNvPr>
          <p:cNvSpPr>
            <a:spLocks noGrp="1"/>
          </p:cNvSpPr>
          <p:nvPr>
            <p:ph type="title"/>
          </p:nvPr>
        </p:nvSpPr>
        <p:spPr>
          <a:xfrm>
            <a:off x="-1" y="342377"/>
            <a:ext cx="12191999"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8C12729B-0A90-66AA-61EB-669EAA8D95CE}"/>
              </a:ext>
            </a:extLst>
          </p:cNvPr>
          <p:cNvSpPr>
            <a:spLocks noGrp="1"/>
          </p:cNvSpPr>
          <p:nvPr>
            <p:ph idx="1"/>
          </p:nvPr>
        </p:nvSpPr>
        <p:spPr>
          <a:xfrm>
            <a:off x="0" y="1828800"/>
            <a:ext cx="12192000" cy="441928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785BA141-893C-A949-AB80-E3267612F2EB}"/>
              </a:ext>
            </a:extLst>
          </p:cNvPr>
          <p:cNvSpPr>
            <a:spLocks noGrp="1"/>
          </p:cNvSpPr>
          <p:nvPr>
            <p:ph type="sldNum" sz="quarter" idx="10"/>
          </p:nvPr>
        </p:nvSpPr>
        <p:spPr>
          <a:xfrm>
            <a:off x="9365973" y="6336310"/>
            <a:ext cx="2743200" cy="365125"/>
          </a:xfrm>
          <a:prstGeom prst="rect">
            <a:avLst/>
          </a:prstGeom>
        </p:spPr>
        <p:txBody>
          <a:bodyPr/>
          <a:lstStyle/>
          <a:p>
            <a:fld id="{6002B509-C285-4FF6-9C4D-EB34BB9C242E}" type="slidenum">
              <a:rPr lang="en-US" smtClean="0"/>
              <a:pPr/>
              <a:t>‹#›</a:t>
            </a:fld>
            <a:endParaRPr lang="en-US"/>
          </a:p>
        </p:txBody>
      </p:sp>
    </p:spTree>
    <p:extLst>
      <p:ext uri="{BB962C8B-B14F-4D97-AF65-F5344CB8AC3E}">
        <p14:creationId xmlns:p14="http://schemas.microsoft.com/office/powerpoint/2010/main" val="4161142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yellow lef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67525"/>
            <a:chOff x="0" y="0"/>
            <a:chExt cx="7272" cy="4326"/>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3229"/>
              <a:ext cx="7031" cy="85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5"/>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63963" y="5334903"/>
            <a:ext cx="4470717" cy="766640"/>
          </a:xfrm>
          <a:prstGeom prst="rect">
            <a:avLst/>
          </a:prstGeom>
        </p:spPr>
      </p:pic>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618421" y="1789113"/>
            <a:ext cx="8955157" cy="3337020"/>
          </a:xfrm>
          <a:prstGeom prst="rect">
            <a:avLst/>
          </a:prstGeom>
        </p:spPr>
        <p:txBody>
          <a:bodyPr/>
          <a:lstStyle>
            <a:lvl1pPr>
              <a:defRPr>
                <a:solidFill>
                  <a:srgbClr val="083958"/>
                </a:solidFill>
              </a:defRPr>
            </a:lvl1pPr>
            <a:lvl2pPr>
              <a:defRPr>
                <a:solidFill>
                  <a:srgbClr val="083958"/>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1510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314960" y="152399"/>
            <a:ext cx="5627536" cy="4916557"/>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6482080" y="17258"/>
            <a:ext cx="5120640" cy="6159706"/>
          </a:xfrm>
          <a:prstGeom prst="rect">
            <a:avLst/>
          </a:prstGeom>
        </p:spPr>
        <p:txBody>
          <a:bodyPr>
            <a:normAutofit/>
          </a:bodyPr>
          <a:lstStyle>
            <a:lvl1pPr marL="0" indent="0">
              <a:buNone/>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84EB71AB-360D-3FC4-F9B4-41D26168B261}"/>
              </a:ext>
            </a:extLst>
          </p:cNvPr>
          <p:cNvSpPr>
            <a:spLocks noGrp="1"/>
          </p:cNvSpPr>
          <p:nvPr>
            <p:ph idx="13"/>
          </p:nvPr>
        </p:nvSpPr>
        <p:spPr>
          <a:xfrm>
            <a:off x="589280" y="5129035"/>
            <a:ext cx="5404568"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60737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photo with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23384"/>
            <a:ext cx="6289040" cy="621050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6420678" y="0"/>
            <a:ext cx="5771322" cy="483518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hasCustomPrompt="1"/>
          </p:nvPr>
        </p:nvSpPr>
        <p:spPr>
          <a:xfrm>
            <a:off x="6959600" y="4835179"/>
            <a:ext cx="4836160" cy="1351943"/>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Photo Credit:</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227208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17258"/>
            <a:ext cx="12192000" cy="108598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248478" y="1341783"/>
            <a:ext cx="5771322"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p:nvPr>
        </p:nvSpPr>
        <p:spPr>
          <a:xfrm>
            <a:off x="6172200" y="1341783"/>
            <a:ext cx="5893904"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7871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and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DCB0-4FB1-873A-2EFB-D0891FD33F75}"/>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55274638-CA76-A64C-FC54-9911CBEAA54E}"/>
              </a:ext>
            </a:extLst>
          </p:cNvPr>
          <p:cNvSpPr>
            <a:spLocks noGrp="1"/>
          </p:cNvSpPr>
          <p:nvPr>
            <p:ph idx="1"/>
          </p:nvPr>
        </p:nvSpPr>
        <p:spPr>
          <a:xfrm>
            <a:off x="0" y="1342820"/>
            <a:ext cx="6096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C54578-0AEB-6FF0-B098-60D48EC8641A}"/>
              </a:ext>
            </a:extLst>
          </p:cNvPr>
          <p:cNvSpPr>
            <a:spLocks noGrp="1"/>
          </p:cNvSpPr>
          <p:nvPr>
            <p:ph idx="11"/>
          </p:nvPr>
        </p:nvSpPr>
        <p:spPr>
          <a:xfrm>
            <a:off x="6095998" y="1342820"/>
            <a:ext cx="6096001" cy="3726137"/>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45EF57-1543-E855-5243-44DC76E9202D}"/>
              </a:ext>
            </a:extLst>
          </p:cNvPr>
          <p:cNvSpPr>
            <a:spLocks noGrp="1"/>
          </p:cNvSpPr>
          <p:nvPr>
            <p:ph idx="12"/>
          </p:nvPr>
        </p:nvSpPr>
        <p:spPr>
          <a:xfrm>
            <a:off x="6095998" y="5068957"/>
            <a:ext cx="6096002"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7F092BA3-0103-E012-0995-476B7106D56A}"/>
              </a:ext>
            </a:extLst>
          </p:cNvPr>
          <p:cNvSpPr>
            <a:spLocks noGrp="1"/>
          </p:cNvSpPr>
          <p:nvPr>
            <p:ph type="sldNum" sz="quarter" idx="10"/>
          </p:nvPr>
        </p:nvSpPr>
        <p:spPr>
          <a:xfrm>
            <a:off x="9177131" y="6336310"/>
            <a:ext cx="2743200" cy="365125"/>
          </a:xfrm>
          <a:prstGeom prst="rect">
            <a:avLst/>
          </a:prstGeom>
        </p:spPr>
        <p:txBody>
          <a:bodyPr/>
          <a:lstStyle/>
          <a:p>
            <a:fld id="{48E4644C-19C6-4ECB-AB75-D9A9349B1B98}" type="slidenum">
              <a:rPr lang="en-US" smtClean="0"/>
              <a:pPr/>
              <a:t>‹#›</a:t>
            </a:fld>
            <a:endParaRPr lang="en-US"/>
          </a:p>
        </p:txBody>
      </p:sp>
    </p:spTree>
    <p:extLst>
      <p:ext uri="{BB962C8B-B14F-4D97-AF65-F5344CB8AC3E}">
        <p14:creationId xmlns:p14="http://schemas.microsoft.com/office/powerpoint/2010/main" val="205637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79920"/>
            <a:ext cx="5852160" cy="2403649"/>
          </a:xfrm>
          <a:prstGeom prst="rect">
            <a:avLst/>
          </a:prstGeo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a:prstGeom prst="rect">
            <a:avLst/>
          </a:prstGeom>
        </p:spPr>
        <p:txBody>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64955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991-B848-BD3A-E83D-D4B397CC6E97}"/>
              </a:ext>
            </a:extLst>
          </p:cNvPr>
          <p:cNvSpPr>
            <a:spLocks noGrp="1"/>
          </p:cNvSpPr>
          <p:nvPr>
            <p:ph type="ctrTitle"/>
          </p:nvPr>
        </p:nvSpPr>
        <p:spPr>
          <a:xfrm>
            <a:off x="1524000" y="1060177"/>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5145D-40C3-3295-355A-34CAC5D78A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D06824B-42E8-2417-11C4-47208A35D471}"/>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64656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ellow text border 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52BD4-35BC-4A46-08F8-6B379A7349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164494"/>
          </a:xfrm>
          <a:prstGeom prst="rect">
            <a:avLst/>
          </a:prstGeom>
        </p:spPr>
      </p:pic>
      <p:sp>
        <p:nvSpPr>
          <p:cNvPr id="7" name="Title 1">
            <a:extLst>
              <a:ext uri="{FF2B5EF4-FFF2-40B4-BE49-F238E27FC236}">
                <a16:creationId xmlns:a16="http://schemas.microsoft.com/office/drawing/2014/main" id="{E5710079-05BF-1C64-23A1-BEC5823819A9}"/>
              </a:ext>
            </a:extLst>
          </p:cNvPr>
          <p:cNvSpPr txBox="1">
            <a:spLocks/>
          </p:cNvSpPr>
          <p:nvPr userDrawn="1"/>
        </p:nvSpPr>
        <p:spPr>
          <a:xfrm>
            <a:off x="764439" y="673627"/>
            <a:ext cx="10973674" cy="886816"/>
          </a:xfrm>
          <a:prstGeom prst="rect">
            <a:avLst/>
          </a:prstGeom>
        </p:spPr>
        <p:txBody>
          <a:bodyPr vert="horz" lIns="0" tIns="0" rIns="0" bIns="0" rtlCol="0" anchor="b">
            <a:normAutofit/>
          </a:bodyPr>
          <a:lstStyle>
            <a:lvl1pPr algn="l" defTabSz="914400" rtl="0" eaLnBrk="1" latinLnBrk="0" hangingPunct="1">
              <a:lnSpc>
                <a:spcPts val="466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a:solidFill>
                  <a:srgbClr val="083958"/>
                </a:solidFill>
              </a:rPr>
              <a:t>Click to edit Master title style</a:t>
            </a:r>
          </a:p>
        </p:txBody>
      </p:sp>
      <p:sp>
        <p:nvSpPr>
          <p:cNvPr id="2" name="Content Placeholder 2">
            <a:extLst>
              <a:ext uri="{FF2B5EF4-FFF2-40B4-BE49-F238E27FC236}">
                <a16:creationId xmlns:a16="http://schemas.microsoft.com/office/drawing/2014/main" id="{F2A6F34D-481F-8F0F-DA75-594FB4B8178C}"/>
              </a:ext>
            </a:extLst>
          </p:cNvPr>
          <p:cNvSpPr>
            <a:spLocks noGrp="1"/>
          </p:cNvSpPr>
          <p:nvPr>
            <p:ph sz="half" idx="1"/>
          </p:nvPr>
        </p:nvSpPr>
        <p:spPr>
          <a:xfrm>
            <a:off x="1242391" y="1808921"/>
            <a:ext cx="9331187" cy="3317211"/>
          </a:xfrm>
          <a:prstGeom prst="rect">
            <a:avLst/>
          </a:prstGeom>
        </p:spPr>
        <p:txBody>
          <a:bodyPr/>
          <a:lstStyle>
            <a:lvl1pPr marL="0" indent="0">
              <a:buNone/>
              <a:defRPr>
                <a:solidFill>
                  <a:srgbClr val="083958"/>
                </a:solidFill>
              </a:defRPr>
            </a:lvl1pPr>
            <a:lvl2pPr marL="457200" indent="0">
              <a:buNone/>
              <a:defRPr>
                <a:solidFill>
                  <a:schemeClr val="bg1"/>
                </a:solidFill>
              </a:defRPr>
            </a:lvl2pPr>
          </a:lstStyle>
          <a:p>
            <a:pPr lvl="0"/>
            <a:r>
              <a:rPr lang="en-US"/>
              <a:t>Click to edit Master text styles</a:t>
            </a:r>
          </a:p>
        </p:txBody>
      </p:sp>
      <p:sp>
        <p:nvSpPr>
          <p:cNvPr id="4" name="Slide Number Placeholder 5">
            <a:extLst>
              <a:ext uri="{FF2B5EF4-FFF2-40B4-BE49-F238E27FC236}">
                <a16:creationId xmlns:a16="http://schemas.microsoft.com/office/drawing/2014/main" id="{83FCF5DB-9B43-FDCD-A074-C09BA9E7D2E3}"/>
              </a:ext>
            </a:extLst>
          </p:cNvPr>
          <p:cNvSpPr txBox="1">
            <a:spLocks/>
          </p:cNvSpPr>
          <p:nvPr userDrawn="1"/>
        </p:nvSpPr>
        <p:spPr>
          <a:xfrm>
            <a:off x="9448800" y="641297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357784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53888-70C9-34C0-5DEC-3AC793A3567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cxnSp>
        <p:nvCxnSpPr>
          <p:cNvPr id="5" name="Straight Connector 4">
            <a:extLst>
              <a:ext uri="{FF2B5EF4-FFF2-40B4-BE49-F238E27FC236}">
                <a16:creationId xmlns:a16="http://schemas.microsoft.com/office/drawing/2014/main" id="{A95D27CC-1E0D-1937-D825-5B3F83E52CD7}"/>
              </a:ext>
              <a:ext uri="{C183D7F6-B498-43B3-948B-1728B52AA6E4}">
                <adec:decorative xmlns:adec="http://schemas.microsoft.com/office/drawing/2017/decorative" val="1"/>
              </a:ext>
            </a:extLst>
          </p:cNvPr>
          <p:cNvCxnSpPr>
            <a:cxnSpLocks/>
          </p:cNvCxnSpPr>
          <p:nvPr userDrawn="1"/>
        </p:nvCxnSpPr>
        <p:spPr>
          <a:xfrm>
            <a:off x="648453" y="6168587"/>
            <a:ext cx="10895095"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B8A6299-6479-330C-E1AF-99AC1A1EC87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34690" y="6327926"/>
            <a:ext cx="2161974" cy="370736"/>
          </a:xfrm>
          <a:prstGeom prst="rect">
            <a:avLst/>
          </a:prstGeom>
        </p:spPr>
      </p:pic>
      <p:sp>
        <p:nvSpPr>
          <p:cNvPr id="7" name="Title 1">
            <a:extLst>
              <a:ext uri="{FF2B5EF4-FFF2-40B4-BE49-F238E27FC236}">
                <a16:creationId xmlns:a16="http://schemas.microsoft.com/office/drawing/2014/main" id="{8748564F-27B6-E3CC-6082-FE13187ABF16}"/>
              </a:ext>
            </a:extLst>
          </p:cNvPr>
          <p:cNvSpPr>
            <a:spLocks noGrp="1"/>
          </p:cNvSpPr>
          <p:nvPr>
            <p:ph type="ctrTitle"/>
          </p:nvPr>
        </p:nvSpPr>
        <p:spPr>
          <a:xfrm>
            <a:off x="1524000" y="1060177"/>
            <a:ext cx="9144000" cy="1693180"/>
          </a:xfrm>
          <a:prstGeom prst="rect">
            <a:avLst/>
          </a:prstGeom>
        </p:spPr>
        <p:txBody>
          <a:bodyPr anchor="b"/>
          <a:lstStyle>
            <a:lvl1pPr algn="ctr">
              <a:defRPr sz="6000"/>
            </a:lvl1pPr>
          </a:lstStyle>
          <a:p>
            <a:r>
              <a:rPr lang="en-US"/>
              <a:t>Click to edit Master title style</a:t>
            </a:r>
          </a:p>
        </p:txBody>
      </p:sp>
      <p:sp>
        <p:nvSpPr>
          <p:cNvPr id="2" name="Content Placeholder 2">
            <a:extLst>
              <a:ext uri="{FF2B5EF4-FFF2-40B4-BE49-F238E27FC236}">
                <a16:creationId xmlns:a16="http://schemas.microsoft.com/office/drawing/2014/main" id="{E7755CCF-0E32-8A81-C5B8-517FD74A0637}"/>
              </a:ext>
            </a:extLst>
          </p:cNvPr>
          <p:cNvSpPr>
            <a:spLocks noGrp="1"/>
          </p:cNvSpPr>
          <p:nvPr>
            <p:ph sz="half" idx="1"/>
          </p:nvPr>
        </p:nvSpPr>
        <p:spPr>
          <a:xfrm>
            <a:off x="1595120" y="2753360"/>
            <a:ext cx="9276080" cy="3332479"/>
          </a:xfrm>
          <a:prstGeom prst="rect">
            <a:avLst/>
          </a:prstGeom>
        </p:spPr>
        <p:txBody>
          <a:bodyPr/>
          <a:lstStyle/>
          <a:p>
            <a:pPr lvl="0"/>
            <a:r>
              <a:rPr lang="en-US"/>
              <a:t>Click to edit Master text styles</a:t>
            </a:r>
          </a:p>
          <a:p>
            <a:pPr lvl="1"/>
            <a:r>
              <a:rPr lang="en-US"/>
              <a:t>Second level</a:t>
            </a:r>
          </a:p>
        </p:txBody>
      </p:sp>
      <p:sp>
        <p:nvSpPr>
          <p:cNvPr id="12" name="Slide Number Placeholder 11">
            <a:extLst>
              <a:ext uri="{FF2B5EF4-FFF2-40B4-BE49-F238E27FC236}">
                <a16:creationId xmlns:a16="http://schemas.microsoft.com/office/drawing/2014/main" id="{FE0ACE7D-66FF-6281-9B0E-B6226551A312}"/>
              </a:ext>
              <a:ext uri="{C183D7F6-B498-43B3-948B-1728B52AA6E4}">
                <adec:decorative xmlns:adec="http://schemas.microsoft.com/office/drawing/2017/decorative" val="0"/>
              </a:ext>
            </a:extLst>
          </p:cNvPr>
          <p:cNvSpPr>
            <a:spLocks noGrp="1"/>
          </p:cNvSpPr>
          <p:nvPr>
            <p:ph type="sldNum" sz="quarter" idx="20"/>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366282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56E5C-76DB-D1EE-5085-876DAD753E92}"/>
              </a:ext>
            </a:extLst>
          </p:cNvPr>
          <p:cNvSpPr>
            <a:spLocks noGrp="1"/>
          </p:cNvSpPr>
          <p:nvPr>
            <p:ph type="title"/>
          </p:nvPr>
        </p:nvSpPr>
        <p:spPr>
          <a:xfrm>
            <a:off x="-1" y="17257"/>
            <a:ext cx="12191999" cy="1325563"/>
          </a:xfrm>
          <a:prstGeom prst="rect">
            <a:avLst/>
          </a:prstGeom>
        </p:spPr>
        <p:txBody>
          <a:bodyPr vert="horz" lIns="91440" tIns="45720" rIns="91440" bIns="45720" rtlCol="0" anchor="ctr">
            <a:normAutofit/>
          </a:bodyPr>
          <a:lstStyle/>
          <a:p>
            <a:r>
              <a:rPr lang="en-US"/>
              <a:t>Click to edit Master title style</a:t>
            </a:r>
          </a:p>
        </p:txBody>
      </p:sp>
      <p:pic>
        <p:nvPicPr>
          <p:cNvPr id="9" name="Picture 8">
            <a:extLst>
              <a:ext uri="{FF2B5EF4-FFF2-40B4-BE49-F238E27FC236}">
                <a16:creationId xmlns:a16="http://schemas.microsoft.com/office/drawing/2014/main" id="{D22B7E90-CC74-958F-1950-CED6D66CA259}"/>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552917" y="6239425"/>
            <a:ext cx="2694241" cy="462009"/>
          </a:xfrm>
          <a:prstGeom prst="rect">
            <a:avLst/>
          </a:prstGeom>
        </p:spPr>
      </p:pic>
      <p:sp>
        <p:nvSpPr>
          <p:cNvPr id="4" name="Slide Number Placeholder 3">
            <a:extLst>
              <a:ext uri="{FF2B5EF4-FFF2-40B4-BE49-F238E27FC236}">
                <a16:creationId xmlns:a16="http://schemas.microsoft.com/office/drawing/2014/main" id="{B4BF6741-D5F8-5B5D-840E-494D91827119}"/>
              </a:ext>
            </a:extLst>
          </p:cNvPr>
          <p:cNvSpPr>
            <a:spLocks noGrp="1"/>
          </p:cNvSpPr>
          <p:nvPr>
            <p:ph type="sldNum" sz="quarter" idx="4"/>
          </p:nvPr>
        </p:nvSpPr>
        <p:spPr>
          <a:xfrm>
            <a:off x="8890523" y="6336310"/>
            <a:ext cx="2743200" cy="365125"/>
          </a:xfrm>
          <a:prstGeom prst="rect">
            <a:avLst/>
          </a:prstGeom>
        </p:spPr>
        <p:txBody>
          <a:bodyPr vert="horz" lIns="91440" tIns="45720" rIns="91440" bIns="45720" rtlCol="0" anchor="ctr"/>
          <a:lstStyle>
            <a:lvl1pPr algn="r">
              <a:defRPr sz="2400">
                <a:solidFill>
                  <a:srgbClr val="083958"/>
                </a:solidFill>
              </a:defRPr>
            </a:lvl1pPr>
          </a:lstStyle>
          <a:p>
            <a:fld id="{48E4644C-19C6-4ECB-AB75-D9A9349B1B98}" type="slidenum">
              <a:rPr lang="en-US" smtClean="0"/>
              <a:pPr/>
              <a:t>‹#›</a:t>
            </a:fld>
            <a:endParaRPr lang="en-US"/>
          </a:p>
        </p:txBody>
      </p:sp>
      <p:cxnSp>
        <p:nvCxnSpPr>
          <p:cNvPr id="14" name="Straight Connector 13">
            <a:extLst>
              <a:ext uri="{FF2B5EF4-FFF2-40B4-BE49-F238E27FC236}">
                <a16:creationId xmlns:a16="http://schemas.microsoft.com/office/drawing/2014/main" id="{FBB4803E-9DCF-2A72-657C-89251674C02A}"/>
              </a:ext>
              <a:ext uri="{C183D7F6-B498-43B3-948B-1728B52AA6E4}">
                <adec:decorative xmlns:adec="http://schemas.microsoft.com/office/drawing/2017/decorative" val="1"/>
              </a:ext>
            </a:extLst>
          </p:cNvPr>
          <p:cNvCxnSpPr>
            <a:cxnSpLocks/>
          </p:cNvCxnSpPr>
          <p:nvPr userDrawn="1"/>
        </p:nvCxnSpPr>
        <p:spPr>
          <a:xfrm>
            <a:off x="552917" y="6163315"/>
            <a:ext cx="11080806"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558435"/>
      </p:ext>
    </p:extLst>
  </p:cSld>
  <p:clrMap bg1="lt1" tx1="dk1" bg2="lt2" tx2="dk2" accent1="accent1" accent2="accent2" accent3="accent3" accent4="accent4" accent5="accent5" accent6="accent6" hlink="hlink" folHlink="folHlink"/>
  <p:sldLayoutIdLst>
    <p:sldLayoutId id="2147483927" r:id="rId1"/>
    <p:sldLayoutId id="2147483953" r:id="rId2"/>
    <p:sldLayoutId id="2147483954" r:id="rId3"/>
    <p:sldLayoutId id="2147483928" r:id="rId4"/>
    <p:sldLayoutId id="2147483952" r:id="rId5"/>
    <p:sldLayoutId id="2147483930" r:id="rId6"/>
    <p:sldLayoutId id="2147483939" r:id="rId7"/>
    <p:sldLayoutId id="2147483940" r:id="rId8"/>
    <p:sldLayoutId id="2147483941" r:id="rId9"/>
    <p:sldLayoutId id="2147483942" r:id="rId10"/>
    <p:sldLayoutId id="2147483944" r:id="rId11"/>
    <p:sldLayoutId id="2147483945" r:id="rId12"/>
    <p:sldLayoutId id="2147483947" r:id="rId13"/>
    <p:sldLayoutId id="2147483948" r:id="rId14"/>
  </p:sldLayoutIdLst>
  <p:hf hdr="0" ftr="0" dt="0"/>
  <p:txStyles>
    <p:titleStyle>
      <a:lvl1pPr algn="ctr" defTabSz="914400" rtl="0" eaLnBrk="1" latinLnBrk="0" hangingPunct="1">
        <a:lnSpc>
          <a:spcPct val="90000"/>
        </a:lnSpc>
        <a:spcBef>
          <a:spcPct val="0"/>
        </a:spcBef>
        <a:buNone/>
        <a:defRPr sz="4000" b="1" kern="1200">
          <a:solidFill>
            <a:srgbClr val="0839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839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0839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839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notifications@teachstone.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a:xfrm>
            <a:off x="890588" y="819572"/>
            <a:ext cx="10241238" cy="1164234"/>
          </a:xfrm>
        </p:spPr>
        <p:txBody>
          <a:bodyPr vert="horz" lIns="0" tIns="0" rIns="0" bIns="0" rtlCol="0" anchor="b">
            <a:noAutofit/>
          </a:bodyPr>
          <a:lstStyle/>
          <a:p>
            <a:pPr algn="ctr"/>
            <a:r>
              <a:rPr lang="en-US" sz="5400">
                <a:latin typeface="Arial"/>
                <a:cs typeface="Arial"/>
              </a:rPr>
              <a:t>Classroom Assessment Scoring System Data Guidance </a:t>
            </a:r>
            <a:endParaRPr lang="en-US" sz="5400"/>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half" idx="1"/>
          </p:nvPr>
        </p:nvSpPr>
        <p:spPr>
          <a:xfrm>
            <a:off x="1334262" y="2124915"/>
            <a:ext cx="9797564" cy="2749280"/>
          </a:xfrm>
        </p:spPr>
        <p:txBody>
          <a:bodyPr vert="horz" lIns="91440" tIns="45720" rIns="91440" bIns="45720" rtlCol="0" anchor="t">
            <a:normAutofit fontScale="92500" lnSpcReduction="10000"/>
          </a:bodyPr>
          <a:lstStyle/>
          <a:p>
            <a:pPr marL="0" indent="0" algn="ctr">
              <a:lnSpc>
                <a:spcPct val="120000"/>
              </a:lnSpc>
              <a:buNone/>
            </a:pPr>
            <a:r>
              <a:rPr lang="en-US" altLang="en-US" sz="4800" b="1">
                <a:latin typeface="Arial"/>
                <a:cs typeface="Arial"/>
              </a:rPr>
              <a:t>Early Education Division </a:t>
            </a:r>
          </a:p>
          <a:p>
            <a:pPr marL="0" indent="0" algn="ctr">
              <a:buNone/>
            </a:pPr>
            <a:endParaRPr lang="en-US" b="1">
              <a:latin typeface="Arial"/>
              <a:cs typeface="Arial"/>
            </a:endParaRPr>
          </a:p>
          <a:p>
            <a:pPr marL="0" indent="0" algn="ctr">
              <a:buNone/>
            </a:pPr>
            <a:r>
              <a:rPr lang="en-US" sz="4200" b="1">
                <a:latin typeface="Arial"/>
                <a:cs typeface="Arial"/>
              </a:rPr>
              <a:t>Date: March 17, 2025</a:t>
            </a:r>
            <a:endParaRPr lang="en-US" sz="4200"/>
          </a:p>
          <a:p>
            <a:pPr marL="0" indent="0" algn="ctr">
              <a:buNone/>
            </a:pPr>
            <a:r>
              <a:rPr lang="en-US" sz="4200" b="1">
                <a:latin typeface="Arial"/>
                <a:cs typeface="Arial"/>
              </a:rPr>
              <a:t>Time: 10–11 a.m.</a:t>
            </a:r>
          </a:p>
          <a:p>
            <a:endParaRPr lang="en-US" sz="4200"/>
          </a:p>
          <a:p>
            <a:endParaRPr lang="en-US"/>
          </a:p>
        </p:txBody>
      </p:sp>
    </p:spTree>
    <p:extLst>
      <p:ext uri="{BB962C8B-B14F-4D97-AF65-F5344CB8AC3E}">
        <p14:creationId xmlns:p14="http://schemas.microsoft.com/office/powerpoint/2010/main" val="30427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5D57F-C010-8FC4-D894-5A4E7C0C00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A1462-8C79-3E5B-168E-EB6CADFC754B}"/>
              </a:ext>
            </a:extLst>
          </p:cNvPr>
          <p:cNvSpPr>
            <a:spLocks noGrp="1"/>
          </p:cNvSpPr>
          <p:nvPr>
            <p:ph type="title"/>
          </p:nvPr>
        </p:nvSpPr>
        <p:spPr/>
        <p:txBody>
          <a:bodyPr/>
          <a:lstStyle/>
          <a:p>
            <a:r>
              <a:rPr lang="en-US"/>
              <a:t>Setting Up Access to </a:t>
            </a:r>
            <a:r>
              <a:rPr lang="en-US" err="1"/>
              <a:t>myTeachstone</a:t>
            </a:r>
            <a:r>
              <a:rPr lang="en-US"/>
              <a:t>: Educators </a:t>
            </a:r>
          </a:p>
        </p:txBody>
      </p:sp>
      <p:sp>
        <p:nvSpPr>
          <p:cNvPr id="3" name="Content Placeholder 2">
            <a:extLst>
              <a:ext uri="{FF2B5EF4-FFF2-40B4-BE49-F238E27FC236}">
                <a16:creationId xmlns:a16="http://schemas.microsoft.com/office/drawing/2014/main" id="{4148EE45-4861-9DD0-CC03-568112FC60C0}"/>
              </a:ext>
            </a:extLst>
          </p:cNvPr>
          <p:cNvSpPr>
            <a:spLocks noGrp="1"/>
          </p:cNvSpPr>
          <p:nvPr>
            <p:ph sz="half" idx="1"/>
          </p:nvPr>
        </p:nvSpPr>
        <p:spPr>
          <a:xfrm>
            <a:off x="281528" y="1669794"/>
            <a:ext cx="11628943" cy="4339541"/>
          </a:xfrm>
        </p:spPr>
        <p:txBody>
          <a:bodyPr lIns="91440" tIns="45720" rIns="91440" bIns="45720" anchor="t">
            <a:normAutofit/>
          </a:bodyPr>
          <a:lstStyle/>
          <a:p>
            <a:r>
              <a:rPr lang="en-US" sz="3200" err="1">
                <a:solidFill>
                  <a:schemeClr val="accent1">
                    <a:lumMod val="50000"/>
                  </a:schemeClr>
                </a:solidFill>
                <a:latin typeface="Arial"/>
                <a:cs typeface="Arial"/>
              </a:rPr>
              <a:t>Teachstone</a:t>
            </a:r>
            <a:r>
              <a:rPr lang="en-US" sz="3200">
                <a:solidFill>
                  <a:schemeClr val="accent1">
                    <a:lumMod val="50000"/>
                  </a:schemeClr>
                </a:solidFill>
                <a:latin typeface="Arial"/>
                <a:cs typeface="Arial"/>
              </a:rPr>
              <a:t> will email login credentials to staff assigned with Educator access following data submission of their information via the </a:t>
            </a:r>
            <a:r>
              <a:rPr lang="en-US" sz="3200" err="1">
                <a:solidFill>
                  <a:schemeClr val="accent1">
                    <a:lumMod val="50000"/>
                  </a:schemeClr>
                </a:solidFill>
                <a:latin typeface="Arial"/>
                <a:cs typeface="Arial"/>
              </a:rPr>
              <a:t>myTeachstone</a:t>
            </a:r>
            <a:r>
              <a:rPr lang="en-US" sz="3200">
                <a:solidFill>
                  <a:schemeClr val="accent1">
                    <a:lumMod val="50000"/>
                  </a:schemeClr>
                </a:solidFill>
                <a:latin typeface="Arial"/>
                <a:cs typeface="Arial"/>
              </a:rPr>
              <a:t> platform. </a:t>
            </a:r>
          </a:p>
          <a:p>
            <a:endParaRPr lang="en-US" sz="3200">
              <a:solidFill>
                <a:schemeClr val="accent1">
                  <a:lumMod val="50000"/>
                </a:schemeClr>
              </a:solidFill>
              <a:latin typeface="Arial"/>
              <a:cs typeface="Arial"/>
            </a:endParaRPr>
          </a:p>
        </p:txBody>
      </p:sp>
      <p:sp>
        <p:nvSpPr>
          <p:cNvPr id="7" name="Slide Number Placeholder 6">
            <a:extLst>
              <a:ext uri="{FF2B5EF4-FFF2-40B4-BE49-F238E27FC236}">
                <a16:creationId xmlns:a16="http://schemas.microsoft.com/office/drawing/2014/main" id="{F5C8879D-F53F-9082-F0AD-1B0D46C6A351}"/>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65326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37D46-AAFC-5749-582A-24907809E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BA6F5-AB64-E329-EAD7-BE41C86EBEFE}"/>
              </a:ext>
            </a:extLst>
          </p:cNvPr>
          <p:cNvSpPr>
            <a:spLocks noGrp="1"/>
          </p:cNvSpPr>
          <p:nvPr>
            <p:ph type="title"/>
          </p:nvPr>
        </p:nvSpPr>
        <p:spPr/>
        <p:txBody>
          <a:bodyPr/>
          <a:lstStyle/>
          <a:p>
            <a:r>
              <a:rPr lang="en-US"/>
              <a:t>Data Entry Responsibilities </a:t>
            </a:r>
          </a:p>
        </p:txBody>
      </p:sp>
      <p:sp>
        <p:nvSpPr>
          <p:cNvPr id="3" name="Content Placeholder 2">
            <a:extLst>
              <a:ext uri="{FF2B5EF4-FFF2-40B4-BE49-F238E27FC236}">
                <a16:creationId xmlns:a16="http://schemas.microsoft.com/office/drawing/2014/main" id="{772E9B95-42DC-9DB6-8262-8DDFCE669DD0}"/>
              </a:ext>
            </a:extLst>
          </p:cNvPr>
          <p:cNvSpPr>
            <a:spLocks noGrp="1"/>
          </p:cNvSpPr>
          <p:nvPr>
            <p:ph sz="half" idx="1"/>
          </p:nvPr>
        </p:nvSpPr>
        <p:spPr>
          <a:xfrm>
            <a:off x="152400" y="1710811"/>
            <a:ext cx="11628943" cy="4339541"/>
          </a:xfrm>
        </p:spPr>
        <p:txBody>
          <a:bodyPr lIns="91440" tIns="45720" rIns="91440" bIns="45720" anchor="t">
            <a:normAutofit/>
          </a:bodyPr>
          <a:lstStyle/>
          <a:p>
            <a:r>
              <a:rPr lang="en-US" sz="3200">
                <a:solidFill>
                  <a:schemeClr val="accent1">
                    <a:lumMod val="50000"/>
                  </a:schemeClr>
                </a:solidFill>
                <a:latin typeface="Arial"/>
                <a:cs typeface="Arial"/>
              </a:rPr>
              <a:t>Contractors are responsible to ensure all CLASS Observation data is entered into </a:t>
            </a:r>
            <a:r>
              <a:rPr lang="en-US" sz="3200" err="1">
                <a:solidFill>
                  <a:schemeClr val="accent1">
                    <a:lumMod val="50000"/>
                  </a:schemeClr>
                </a:solidFill>
                <a:latin typeface="Arial"/>
                <a:cs typeface="Arial"/>
              </a:rPr>
              <a:t>myTeachstone</a:t>
            </a:r>
            <a:r>
              <a:rPr lang="en-US" sz="3200">
                <a:solidFill>
                  <a:schemeClr val="accent1">
                    <a:lumMod val="50000"/>
                  </a:schemeClr>
                </a:solidFill>
                <a:latin typeface="Arial"/>
                <a:cs typeface="Arial"/>
              </a:rPr>
              <a:t>. </a:t>
            </a:r>
            <a:endParaRPr lang="en-US">
              <a:solidFill>
                <a:schemeClr val="accent1">
                  <a:lumMod val="50000"/>
                </a:schemeClr>
              </a:solidFill>
            </a:endParaRPr>
          </a:p>
          <a:p>
            <a:r>
              <a:rPr lang="en-US" sz="3200" b="1" i="1">
                <a:solidFill>
                  <a:schemeClr val="accent1">
                    <a:lumMod val="50000"/>
                  </a:schemeClr>
                </a:solidFill>
                <a:latin typeface="Arial"/>
                <a:cs typeface="Arial"/>
              </a:rPr>
              <a:t>The California Department of Education (CDE) strongly recommends that all Observations are reported into </a:t>
            </a:r>
            <a:r>
              <a:rPr lang="en-US" sz="3200" b="1" i="1" err="1">
                <a:solidFill>
                  <a:schemeClr val="accent1">
                    <a:lumMod val="50000"/>
                  </a:schemeClr>
                </a:solidFill>
                <a:latin typeface="Arial"/>
                <a:cs typeface="Arial"/>
              </a:rPr>
              <a:t>myTeachstone</a:t>
            </a:r>
            <a:r>
              <a:rPr lang="en-US" sz="3200" b="1" i="1">
                <a:solidFill>
                  <a:schemeClr val="accent1">
                    <a:lumMod val="50000"/>
                  </a:schemeClr>
                </a:solidFill>
                <a:latin typeface="Arial"/>
                <a:cs typeface="Arial"/>
              </a:rPr>
              <a:t> by the Observer directly</a:t>
            </a:r>
            <a:r>
              <a:rPr lang="en-US" sz="3200">
                <a:solidFill>
                  <a:schemeClr val="accent1">
                    <a:lumMod val="50000"/>
                  </a:schemeClr>
                </a:solidFill>
                <a:latin typeface="Arial"/>
                <a:cs typeface="Arial"/>
              </a:rPr>
              <a:t>. </a:t>
            </a:r>
            <a:endParaRPr lang="en-US">
              <a:solidFill>
                <a:schemeClr val="accent1">
                  <a:lumMod val="50000"/>
                </a:schemeClr>
              </a:solidFill>
            </a:endParaRPr>
          </a:p>
          <a:p>
            <a:r>
              <a:rPr lang="en-US" sz="3200">
                <a:solidFill>
                  <a:schemeClr val="accent1">
                    <a:lumMod val="50000"/>
                  </a:schemeClr>
                </a:solidFill>
                <a:latin typeface="Arial"/>
                <a:cs typeface="Arial"/>
              </a:rPr>
              <a:t>All Observations completed through ASPIRE, Program Quality Implementation monitoring, or the CSPP Quality Rating and Improvement System Block Grant will be entered into </a:t>
            </a:r>
            <a:r>
              <a:rPr lang="en-US" sz="3200" err="1">
                <a:solidFill>
                  <a:schemeClr val="accent1">
                    <a:lumMod val="50000"/>
                  </a:schemeClr>
                </a:solidFill>
                <a:latin typeface="Arial"/>
                <a:cs typeface="Arial"/>
              </a:rPr>
              <a:t>myTeachstone</a:t>
            </a:r>
            <a:r>
              <a:rPr lang="en-US" sz="3200">
                <a:solidFill>
                  <a:schemeClr val="accent1">
                    <a:lumMod val="50000"/>
                  </a:schemeClr>
                </a:solidFill>
                <a:latin typeface="Arial"/>
                <a:cs typeface="Arial"/>
              </a:rPr>
              <a:t> by the Observer directly.</a:t>
            </a:r>
            <a:endParaRPr lang="en-US">
              <a:solidFill>
                <a:schemeClr val="accent1">
                  <a:lumMod val="50000"/>
                </a:schemeClr>
              </a:solidFill>
            </a:endParaRPr>
          </a:p>
        </p:txBody>
      </p:sp>
      <p:sp>
        <p:nvSpPr>
          <p:cNvPr id="7" name="Slide Number Placeholder 6">
            <a:extLst>
              <a:ext uri="{FF2B5EF4-FFF2-40B4-BE49-F238E27FC236}">
                <a16:creationId xmlns:a16="http://schemas.microsoft.com/office/drawing/2014/main" id="{D7A5C22D-3B19-02EB-BDCA-BB4D7B204C46}"/>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85669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A83AA-57F7-49C8-6BA0-C19F64FCD4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72346-CA10-11C0-FA67-94745CF56105}"/>
              </a:ext>
            </a:extLst>
          </p:cNvPr>
          <p:cNvSpPr>
            <a:spLocks noGrp="1"/>
          </p:cNvSpPr>
          <p:nvPr>
            <p:ph type="title"/>
          </p:nvPr>
        </p:nvSpPr>
        <p:spPr/>
        <p:txBody>
          <a:bodyPr/>
          <a:lstStyle/>
          <a:p>
            <a:r>
              <a:rPr lang="en-US"/>
              <a:t>Data Entry Responsibilities (2)</a:t>
            </a:r>
          </a:p>
        </p:txBody>
      </p:sp>
      <p:sp>
        <p:nvSpPr>
          <p:cNvPr id="3" name="Content Placeholder 2">
            <a:extLst>
              <a:ext uri="{FF2B5EF4-FFF2-40B4-BE49-F238E27FC236}">
                <a16:creationId xmlns:a16="http://schemas.microsoft.com/office/drawing/2014/main" id="{2BB4C234-F1C7-B5A8-F127-60EB89EF7D86}"/>
              </a:ext>
            </a:extLst>
          </p:cNvPr>
          <p:cNvSpPr>
            <a:spLocks noGrp="1"/>
          </p:cNvSpPr>
          <p:nvPr>
            <p:ph sz="half" idx="1"/>
          </p:nvPr>
        </p:nvSpPr>
        <p:spPr>
          <a:xfrm>
            <a:off x="281528" y="1456094"/>
            <a:ext cx="11628943" cy="4142676"/>
          </a:xfrm>
        </p:spPr>
        <p:txBody>
          <a:bodyPr lIns="91440" tIns="45720" rIns="91440" bIns="45720" anchor="t">
            <a:noAutofit/>
          </a:bodyPr>
          <a:lstStyle/>
          <a:p>
            <a:r>
              <a:rPr lang="en-US" sz="2800">
                <a:solidFill>
                  <a:schemeClr val="accent1">
                    <a:lumMod val="50000"/>
                  </a:schemeClr>
                </a:solidFill>
                <a:latin typeface="Arial"/>
                <a:cs typeface="Arial"/>
              </a:rPr>
              <a:t>For any unforeseen situations where the Observer does not have access to </a:t>
            </a:r>
            <a:r>
              <a:rPr lang="en-US" sz="2800" err="1">
                <a:solidFill>
                  <a:schemeClr val="accent1">
                    <a:lumMod val="50000"/>
                  </a:schemeClr>
                </a:solidFill>
                <a:latin typeface="Arial"/>
                <a:cs typeface="Arial"/>
              </a:rPr>
              <a:t>myTeachstone</a:t>
            </a:r>
            <a:r>
              <a:rPr lang="en-US" sz="2800">
                <a:solidFill>
                  <a:schemeClr val="accent1">
                    <a:lumMod val="50000"/>
                  </a:schemeClr>
                </a:solidFill>
                <a:latin typeface="Arial"/>
                <a:cs typeface="Arial"/>
              </a:rPr>
              <a:t>, the CSPP Contractor is responsible for entering the data in </a:t>
            </a:r>
            <a:r>
              <a:rPr lang="en-US" sz="2800" err="1">
                <a:solidFill>
                  <a:schemeClr val="accent1">
                    <a:lumMod val="50000"/>
                  </a:schemeClr>
                </a:solidFill>
                <a:latin typeface="Arial"/>
                <a:cs typeface="Arial"/>
              </a:rPr>
              <a:t>myTeachstone</a:t>
            </a:r>
            <a:r>
              <a:rPr lang="en-US" sz="2800">
                <a:solidFill>
                  <a:schemeClr val="accent1">
                    <a:lumMod val="50000"/>
                  </a:schemeClr>
                </a:solidFill>
                <a:latin typeface="Arial"/>
                <a:cs typeface="Arial"/>
              </a:rPr>
              <a:t>. A teacher or aide regularly teaching in the classroom being observed cannot enter the data for their own classroom. </a:t>
            </a:r>
          </a:p>
          <a:p>
            <a:r>
              <a:rPr lang="en-US" sz="2800">
                <a:solidFill>
                  <a:schemeClr val="accent1">
                    <a:lumMod val="50000"/>
                  </a:schemeClr>
                </a:solidFill>
                <a:latin typeface="Arial"/>
                <a:cs typeface="Arial"/>
              </a:rPr>
              <a:t>If a CLASS Observation is completed without the CLASS Environment component, another individual with Data Entry user access may enter the CLASS Environment detail at a later date, to complete the full Observation record for the classroom. </a:t>
            </a:r>
          </a:p>
        </p:txBody>
      </p:sp>
      <p:sp>
        <p:nvSpPr>
          <p:cNvPr id="7" name="Slide Number Placeholder 6">
            <a:extLst>
              <a:ext uri="{FF2B5EF4-FFF2-40B4-BE49-F238E27FC236}">
                <a16:creationId xmlns:a16="http://schemas.microsoft.com/office/drawing/2014/main" id="{A09258E8-42EF-3C7D-F8D7-6650B79E66FF}"/>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271054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7F94-AA09-DF82-B89F-3EFDE8011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EF31C-2117-4084-FC56-7383CB515AE0}"/>
              </a:ext>
            </a:extLst>
          </p:cNvPr>
          <p:cNvSpPr>
            <a:spLocks noGrp="1"/>
          </p:cNvSpPr>
          <p:nvPr>
            <p:ph type="title"/>
          </p:nvPr>
        </p:nvSpPr>
        <p:spPr/>
        <p:txBody>
          <a:bodyPr/>
          <a:lstStyle/>
          <a:p>
            <a:r>
              <a:rPr lang="en-US"/>
              <a:t>Minimum Observation Data Requirements</a:t>
            </a:r>
          </a:p>
        </p:txBody>
      </p:sp>
      <p:sp>
        <p:nvSpPr>
          <p:cNvPr id="3" name="Content Placeholder 2">
            <a:extLst>
              <a:ext uri="{FF2B5EF4-FFF2-40B4-BE49-F238E27FC236}">
                <a16:creationId xmlns:a16="http://schemas.microsoft.com/office/drawing/2014/main" id="{819ACA7B-6436-8349-24AC-EE7C33484251}"/>
              </a:ext>
            </a:extLst>
          </p:cNvPr>
          <p:cNvSpPr>
            <a:spLocks noGrp="1"/>
          </p:cNvSpPr>
          <p:nvPr>
            <p:ph sz="half" idx="1"/>
          </p:nvPr>
        </p:nvSpPr>
        <p:spPr>
          <a:xfrm>
            <a:off x="386862" y="1342820"/>
            <a:ext cx="11628943" cy="4729734"/>
          </a:xfrm>
        </p:spPr>
        <p:txBody>
          <a:bodyPr lIns="91440" tIns="45720" rIns="91440" bIns="45720" anchor="t">
            <a:normAutofit fontScale="25000" lnSpcReduction="20000"/>
          </a:bodyPr>
          <a:lstStyle/>
          <a:p>
            <a:pPr marL="0" indent="0">
              <a:buNone/>
            </a:pPr>
            <a:r>
              <a:rPr lang="en-US" sz="11200">
                <a:solidFill>
                  <a:schemeClr val="accent1">
                    <a:lumMod val="50000"/>
                  </a:schemeClr>
                </a:solidFill>
                <a:latin typeface="Arial"/>
                <a:cs typeface="Arial"/>
              </a:rPr>
              <a:t>A complete CLASS and CLASS Environment observation record will include</a:t>
            </a:r>
            <a:r>
              <a:rPr lang="en-US" sz="10000">
                <a:solidFill>
                  <a:schemeClr val="accent1">
                    <a:lumMod val="50000"/>
                  </a:schemeClr>
                </a:solidFill>
                <a:latin typeface="Arial"/>
                <a:cs typeface="Arial"/>
              </a:rPr>
              <a:t>: </a:t>
            </a:r>
          </a:p>
          <a:p>
            <a:pPr lvl="1">
              <a:lnSpc>
                <a:spcPct val="120000"/>
              </a:lnSpc>
              <a:buFont typeface="Wingdings" panose="020B0604020202020204" pitchFamily="34" charset="0"/>
              <a:buChar char="§"/>
            </a:pPr>
            <a:r>
              <a:rPr lang="en-US" sz="9600">
                <a:solidFill>
                  <a:schemeClr val="accent1">
                    <a:lumMod val="50000"/>
                  </a:schemeClr>
                </a:solidFill>
              </a:rPr>
              <a:t>Classroom and teacher identifying information </a:t>
            </a:r>
          </a:p>
          <a:p>
            <a:pPr lvl="1">
              <a:lnSpc>
                <a:spcPct val="120000"/>
              </a:lnSpc>
              <a:buFont typeface="Wingdings" panose="020B0604020202020204" pitchFamily="34" charset="0"/>
              <a:buChar char="§"/>
            </a:pPr>
            <a:r>
              <a:rPr lang="en-US" sz="9600">
                <a:solidFill>
                  <a:schemeClr val="accent1">
                    <a:lumMod val="50000"/>
                  </a:schemeClr>
                </a:solidFill>
              </a:rPr>
              <a:t>All individual CLASS and CLASS Environment Domain and Dimension data fields for each Observation cycle </a:t>
            </a:r>
          </a:p>
          <a:p>
            <a:pPr lvl="1">
              <a:lnSpc>
                <a:spcPct val="120000"/>
              </a:lnSpc>
              <a:buFont typeface="Wingdings" panose="020B0604020202020204" pitchFamily="34" charset="0"/>
              <a:buChar char="§"/>
            </a:pPr>
            <a:r>
              <a:rPr lang="en-US" sz="9600">
                <a:solidFill>
                  <a:schemeClr val="accent1">
                    <a:lumMod val="50000"/>
                  </a:schemeClr>
                </a:solidFill>
              </a:rPr>
              <a:t>Complete scoring summary notes for each Dimension </a:t>
            </a:r>
          </a:p>
          <a:p>
            <a:pPr lvl="1">
              <a:lnSpc>
                <a:spcPct val="120000"/>
              </a:lnSpc>
              <a:buFont typeface="Wingdings" panose="020B0604020202020204" pitchFamily="34" charset="0"/>
              <a:buChar char="§"/>
            </a:pPr>
            <a:r>
              <a:rPr lang="en-US" sz="9600">
                <a:solidFill>
                  <a:schemeClr val="accent1">
                    <a:lumMod val="50000"/>
                  </a:schemeClr>
                </a:solidFill>
              </a:rPr>
              <a:t>Observer name </a:t>
            </a:r>
          </a:p>
          <a:p>
            <a:pPr lvl="1">
              <a:lnSpc>
                <a:spcPct val="120000"/>
              </a:lnSpc>
              <a:buFont typeface="Wingdings" panose="020B0604020202020204" pitchFamily="34" charset="0"/>
              <a:buChar char="§"/>
            </a:pPr>
            <a:r>
              <a:rPr lang="en-US" sz="9600">
                <a:solidFill>
                  <a:schemeClr val="accent1">
                    <a:lumMod val="50000"/>
                  </a:schemeClr>
                </a:solidFill>
              </a:rPr>
              <a:t>Name and role of person performing data entry (for example, internal team member, independent Observer), as applicable </a:t>
            </a:r>
          </a:p>
          <a:p>
            <a:pPr lvl="1">
              <a:lnSpc>
                <a:spcPct val="120000"/>
              </a:lnSpc>
              <a:buFont typeface="Wingdings" panose="020B0604020202020204" pitchFamily="34" charset="0"/>
              <a:buChar char="§"/>
            </a:pPr>
            <a:r>
              <a:rPr lang="en-US" sz="9600">
                <a:solidFill>
                  <a:schemeClr val="accent1">
                    <a:lumMod val="50000"/>
                  </a:schemeClr>
                </a:solidFill>
              </a:rPr>
              <a:t>Observation format (for example, in person, live video, video recording) </a:t>
            </a:r>
          </a:p>
          <a:p>
            <a:pPr lvl="1">
              <a:lnSpc>
                <a:spcPct val="120000"/>
              </a:lnSpc>
              <a:buFont typeface="Wingdings" panose="020B0604020202020204" pitchFamily="34" charset="0"/>
              <a:buChar char="§"/>
            </a:pPr>
            <a:r>
              <a:rPr lang="en-US" sz="9600">
                <a:solidFill>
                  <a:schemeClr val="accent1">
                    <a:lumMod val="50000"/>
                  </a:schemeClr>
                </a:solidFill>
              </a:rPr>
              <a:t>Scoring sheets with notes, as attachments </a:t>
            </a:r>
          </a:p>
          <a:p>
            <a:endParaRPr lang="en-US" sz="7400">
              <a:solidFill>
                <a:schemeClr val="accent1">
                  <a:lumMod val="50000"/>
                </a:schemeClr>
              </a:solidFill>
            </a:endParaRPr>
          </a:p>
        </p:txBody>
      </p:sp>
      <p:sp>
        <p:nvSpPr>
          <p:cNvPr id="7" name="Slide Number Placeholder 6">
            <a:extLst>
              <a:ext uri="{FF2B5EF4-FFF2-40B4-BE49-F238E27FC236}">
                <a16:creationId xmlns:a16="http://schemas.microsoft.com/office/drawing/2014/main" id="{570B338C-F79C-2173-95A4-10B7F5532D94}"/>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7830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9E12E-A78E-180E-0340-E8398CFE0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E1F4D-447B-7E20-FF64-B7CB0C9D5A79}"/>
              </a:ext>
            </a:extLst>
          </p:cNvPr>
          <p:cNvSpPr>
            <a:spLocks noGrp="1"/>
          </p:cNvSpPr>
          <p:nvPr>
            <p:ph type="title"/>
          </p:nvPr>
        </p:nvSpPr>
        <p:spPr/>
        <p:txBody>
          <a:bodyPr/>
          <a:lstStyle/>
          <a:p>
            <a:r>
              <a:rPr lang="en-US"/>
              <a:t>Accessing Observation Data and CLASS Professional Development Opportunities </a:t>
            </a:r>
          </a:p>
        </p:txBody>
      </p:sp>
      <p:sp>
        <p:nvSpPr>
          <p:cNvPr id="3" name="Content Placeholder 2">
            <a:extLst>
              <a:ext uri="{FF2B5EF4-FFF2-40B4-BE49-F238E27FC236}">
                <a16:creationId xmlns:a16="http://schemas.microsoft.com/office/drawing/2014/main" id="{BDA33971-692A-2F8F-8781-CD39FA4611D0}"/>
              </a:ext>
            </a:extLst>
          </p:cNvPr>
          <p:cNvSpPr>
            <a:spLocks noGrp="1"/>
          </p:cNvSpPr>
          <p:nvPr>
            <p:ph sz="half" idx="1"/>
          </p:nvPr>
        </p:nvSpPr>
        <p:spPr>
          <a:xfrm>
            <a:off x="281528" y="1769427"/>
            <a:ext cx="11628943" cy="4339541"/>
          </a:xfrm>
        </p:spPr>
        <p:txBody>
          <a:bodyPr lIns="91440" tIns="45720" rIns="91440" bIns="45720" anchor="t">
            <a:normAutofit/>
          </a:bodyPr>
          <a:lstStyle/>
          <a:p>
            <a:pPr marL="0" indent="0">
              <a:buNone/>
            </a:pPr>
            <a:r>
              <a:rPr lang="en-US">
                <a:solidFill>
                  <a:schemeClr val="accent1">
                    <a:lumMod val="50000"/>
                  </a:schemeClr>
                </a:solidFill>
                <a:latin typeface="Arial"/>
                <a:cs typeface="Arial"/>
              </a:rPr>
              <a:t>CDE staff, ASPIRE leads, CSPP Executive and Program Directors, Site Supervisors, and Educators will have access to different data depending on their role in the program hierarchy and supplementary resources. </a:t>
            </a:r>
            <a:endParaRPr lang="en-US">
              <a:solidFill>
                <a:schemeClr val="accent1">
                  <a:lumMod val="50000"/>
                </a:schemeClr>
              </a:solidFill>
            </a:endParaRPr>
          </a:p>
          <a:p>
            <a:pPr marL="0" indent="0">
              <a:buNone/>
            </a:pPr>
            <a:endParaRPr lang="en-US" sz="2400">
              <a:solidFill>
                <a:schemeClr val="accent1">
                  <a:lumMod val="50000"/>
                </a:schemeClr>
              </a:solidFill>
            </a:endParaRPr>
          </a:p>
          <a:p>
            <a:endParaRPr lang="en-US" sz="2400">
              <a:solidFill>
                <a:schemeClr val="accent1">
                  <a:lumMod val="50000"/>
                </a:schemeClr>
              </a:solidFill>
            </a:endParaRPr>
          </a:p>
        </p:txBody>
      </p:sp>
      <p:sp>
        <p:nvSpPr>
          <p:cNvPr id="7" name="Slide Number Placeholder 6">
            <a:extLst>
              <a:ext uri="{FF2B5EF4-FFF2-40B4-BE49-F238E27FC236}">
                <a16:creationId xmlns:a16="http://schemas.microsoft.com/office/drawing/2014/main" id="{97614171-DFDD-77C8-96A9-A046F626399F}"/>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195437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AA032-3A65-4EDB-9F99-97A34130FACA}"/>
              </a:ext>
            </a:extLst>
          </p:cNvPr>
          <p:cNvSpPr>
            <a:spLocks noGrp="1"/>
          </p:cNvSpPr>
          <p:nvPr>
            <p:ph type="title"/>
          </p:nvPr>
        </p:nvSpPr>
        <p:spPr/>
        <p:txBody>
          <a:bodyPr>
            <a:normAutofit/>
          </a:bodyPr>
          <a:lstStyle/>
          <a:p>
            <a:r>
              <a:rPr lang="en-US">
                <a:latin typeface="Arial"/>
                <a:cs typeface="Arial"/>
              </a:rPr>
              <a:t>Questions</a:t>
            </a:r>
            <a:br>
              <a:rPr lang="en-US">
                <a:latin typeface="Arial"/>
                <a:cs typeface="Arial"/>
              </a:rPr>
            </a:br>
            <a:endParaRPr lang="en-US">
              <a:latin typeface="Arial"/>
              <a:cs typeface="Arial"/>
            </a:endParaRPr>
          </a:p>
        </p:txBody>
      </p:sp>
      <p:pic>
        <p:nvPicPr>
          <p:cNvPr id="13" name="Content Placeholder 12" descr="A photo of a young child sitting on the floor with legs straight out, reading a book entitled Feeling Happy">
            <a:extLst>
              <a:ext uri="{FF2B5EF4-FFF2-40B4-BE49-F238E27FC236}">
                <a16:creationId xmlns:a16="http://schemas.microsoft.com/office/drawing/2014/main" id="{8745114E-F6F6-418A-8C7D-19913BD1846E}"/>
              </a:ext>
              <a:ext uri="{C183D7F6-B498-43B3-948B-1728B52AA6E4}">
                <adec:decorative xmlns:adec="http://schemas.microsoft.com/office/drawing/2017/decorative" val="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338191" y="365518"/>
            <a:ext cx="3329809" cy="4982243"/>
          </a:xfrm>
          <a:prstGeom prst="flowChartAlternateProcess">
            <a:avLst/>
          </a:prstGeom>
        </p:spPr>
      </p:pic>
      <p:sp>
        <p:nvSpPr>
          <p:cNvPr id="2" name="Content Placeholder 1">
            <a:extLst>
              <a:ext uri="{FF2B5EF4-FFF2-40B4-BE49-F238E27FC236}">
                <a16:creationId xmlns:a16="http://schemas.microsoft.com/office/drawing/2014/main" id="{8093F282-8E7F-69BA-3E85-3C0D7A03F1B1}"/>
              </a:ext>
              <a:ext uri="{C183D7F6-B498-43B3-948B-1728B52AA6E4}">
                <adec:decorative xmlns:adec="http://schemas.microsoft.com/office/drawing/2017/decorative" val="0"/>
              </a:ext>
            </a:extLst>
          </p:cNvPr>
          <p:cNvSpPr>
            <a:spLocks noGrp="1"/>
          </p:cNvSpPr>
          <p:nvPr>
            <p:ph sz="half" idx="2"/>
          </p:nvPr>
        </p:nvSpPr>
        <p:spPr>
          <a:xfrm>
            <a:off x="7080552" y="5367366"/>
            <a:ext cx="4836160" cy="1351943"/>
          </a:xfrm>
        </p:spPr>
        <p:txBody>
          <a:bodyPr lIns="91440" tIns="45720" rIns="91440" bIns="45720" anchor="t">
            <a:normAutofit/>
          </a:bodyPr>
          <a:lstStyle/>
          <a:p>
            <a:pPr marL="0" indent="0">
              <a:buNone/>
            </a:pPr>
            <a:r>
              <a:rPr lang="en-US" sz="2400">
                <a:latin typeface="Arial"/>
                <a:cs typeface="Calibri"/>
              </a:rPr>
              <a:t>Photo Credit: </a:t>
            </a:r>
            <a:r>
              <a:rPr lang="en-US" sz="2400" err="1">
                <a:latin typeface="Arial"/>
                <a:cs typeface="Calibri"/>
              </a:rPr>
              <a:t>Kidango</a:t>
            </a:r>
            <a:r>
              <a:rPr lang="en-US" sz="2400">
                <a:latin typeface="Arial"/>
                <a:cs typeface="Calibri"/>
              </a:rPr>
              <a:t> </a:t>
            </a:r>
            <a:r>
              <a:rPr lang="en-US" sz="2400" err="1">
                <a:latin typeface="Arial"/>
                <a:cs typeface="Calibri"/>
              </a:rPr>
              <a:t>Decoto</a:t>
            </a:r>
            <a:r>
              <a:rPr lang="en-US" sz="2400">
                <a:latin typeface="Arial"/>
                <a:cs typeface="Calibri"/>
              </a:rPr>
              <a:t> Center</a:t>
            </a:r>
          </a:p>
          <a:p>
            <a:endParaRPr lang="en-US" sz="2400"/>
          </a:p>
        </p:txBody>
      </p:sp>
      <p:sp>
        <p:nvSpPr>
          <p:cNvPr id="3" name="Slide Number Placeholder 3">
            <a:extLst>
              <a:ext uri="{FF2B5EF4-FFF2-40B4-BE49-F238E27FC236}">
                <a16:creationId xmlns:a16="http://schemas.microsoft.com/office/drawing/2014/main" id="{F4B6481B-8612-85FD-D1ED-E92D6CE9D8D6}"/>
              </a:ext>
            </a:extLst>
          </p:cNvPr>
          <p:cNvSpPr txBox="1">
            <a:spLocks/>
          </p:cNvSpPr>
          <p:nvPr/>
        </p:nvSpPr>
        <p:spPr>
          <a:xfrm>
            <a:off x="9296400" y="63345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2ED76D-8188-4B28-B316-CD85396F47B0}" type="slidenum">
              <a:rPr lang="en-US" smtClean="0"/>
              <a:pPr/>
              <a:t>15</a:t>
            </a:fld>
            <a:endParaRPr lang="en-US"/>
          </a:p>
        </p:txBody>
      </p:sp>
    </p:spTree>
    <p:extLst>
      <p:ext uri="{BB962C8B-B14F-4D97-AF65-F5344CB8AC3E}">
        <p14:creationId xmlns:p14="http://schemas.microsoft.com/office/powerpoint/2010/main" val="93815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C72F7-4E42-F4F2-5CFE-5278A0898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5980A-D28D-3D37-DC08-77FF00A61DC4}"/>
              </a:ext>
            </a:extLst>
          </p:cNvPr>
          <p:cNvSpPr>
            <a:spLocks noGrp="1"/>
          </p:cNvSpPr>
          <p:nvPr>
            <p:ph type="title"/>
          </p:nvPr>
        </p:nvSpPr>
        <p:spPr/>
        <p:txBody>
          <a:bodyPr/>
          <a:lstStyle/>
          <a:p>
            <a:r>
              <a:rPr lang="en-US">
                <a:latin typeface="Arial"/>
                <a:cs typeface="Arial"/>
              </a:rPr>
              <a:t>Upcoming Office Hours</a:t>
            </a:r>
          </a:p>
        </p:txBody>
      </p:sp>
      <p:graphicFrame>
        <p:nvGraphicFramePr>
          <p:cNvPr id="4" name="Table 3" descr="Table that includes the topics of the office hours, the dates, and the times.">
            <a:extLst>
              <a:ext uri="{FF2B5EF4-FFF2-40B4-BE49-F238E27FC236}">
                <a16:creationId xmlns:a16="http://schemas.microsoft.com/office/drawing/2014/main" id="{4C5E9363-0EA6-84E5-9CC6-3D50174BF75B}"/>
              </a:ext>
            </a:extLst>
          </p:cNvPr>
          <p:cNvGraphicFramePr>
            <a:graphicFrameLocks noGrp="1"/>
          </p:cNvGraphicFramePr>
          <p:nvPr>
            <p:extLst>
              <p:ext uri="{D42A27DB-BD31-4B8C-83A1-F6EECF244321}">
                <p14:modId xmlns:p14="http://schemas.microsoft.com/office/powerpoint/2010/main" val="4287169669"/>
              </p:ext>
            </p:extLst>
          </p:nvPr>
        </p:nvGraphicFramePr>
        <p:xfrm>
          <a:off x="398615" y="2691701"/>
          <a:ext cx="11255301" cy="3427564"/>
        </p:xfrm>
        <a:graphic>
          <a:graphicData uri="http://schemas.openxmlformats.org/drawingml/2006/table">
            <a:tbl>
              <a:tblPr firstRow="1" bandRow="1">
                <a:tableStyleId>{5940675A-B579-460E-94D1-54222C63F5DA}</a:tableStyleId>
              </a:tblPr>
              <a:tblGrid>
                <a:gridCol w="3751767">
                  <a:extLst>
                    <a:ext uri="{9D8B030D-6E8A-4147-A177-3AD203B41FA5}">
                      <a16:colId xmlns:a16="http://schemas.microsoft.com/office/drawing/2014/main" val="3014576661"/>
                    </a:ext>
                  </a:extLst>
                </a:gridCol>
                <a:gridCol w="3751767">
                  <a:extLst>
                    <a:ext uri="{9D8B030D-6E8A-4147-A177-3AD203B41FA5}">
                      <a16:colId xmlns:a16="http://schemas.microsoft.com/office/drawing/2014/main" val="1772473664"/>
                    </a:ext>
                  </a:extLst>
                </a:gridCol>
                <a:gridCol w="3751767">
                  <a:extLst>
                    <a:ext uri="{9D8B030D-6E8A-4147-A177-3AD203B41FA5}">
                      <a16:colId xmlns:a16="http://schemas.microsoft.com/office/drawing/2014/main" val="650100937"/>
                    </a:ext>
                  </a:extLst>
                </a:gridCol>
              </a:tblGrid>
              <a:tr h="856891">
                <a:tc>
                  <a:txBody>
                    <a:bodyPr/>
                    <a:lstStyle/>
                    <a:p>
                      <a:r>
                        <a:rPr lang="en-US" sz="2400">
                          <a:solidFill>
                            <a:srgbClr val="083958"/>
                          </a:solidFill>
                        </a:rPr>
                        <a:t>Focus</a:t>
                      </a:r>
                    </a:p>
                  </a:txBody>
                  <a:tcPr>
                    <a:solidFill>
                      <a:schemeClr val="bg2">
                        <a:lumMod val="90000"/>
                      </a:schemeClr>
                    </a:solidFill>
                  </a:tcPr>
                </a:tc>
                <a:tc>
                  <a:txBody>
                    <a:bodyPr/>
                    <a:lstStyle/>
                    <a:p>
                      <a:r>
                        <a:rPr lang="en-US" sz="2400">
                          <a:solidFill>
                            <a:srgbClr val="083958"/>
                          </a:solidFill>
                        </a:rPr>
                        <a:t>Date</a:t>
                      </a:r>
                    </a:p>
                  </a:txBody>
                  <a:tcPr>
                    <a:solidFill>
                      <a:schemeClr val="bg2">
                        <a:lumMod val="90000"/>
                      </a:schemeClr>
                    </a:solidFill>
                  </a:tcPr>
                </a:tc>
                <a:tc>
                  <a:txBody>
                    <a:bodyPr/>
                    <a:lstStyle/>
                    <a:p>
                      <a:r>
                        <a:rPr lang="en-US" sz="2400">
                          <a:solidFill>
                            <a:srgbClr val="083958"/>
                          </a:solidFill>
                        </a:rPr>
                        <a:t>Time</a:t>
                      </a:r>
                    </a:p>
                  </a:txBody>
                  <a:tcPr>
                    <a:solidFill>
                      <a:schemeClr val="bg2">
                        <a:lumMod val="90000"/>
                      </a:schemeClr>
                    </a:solidFill>
                  </a:tcPr>
                </a:tc>
                <a:extLst>
                  <a:ext uri="{0D108BD9-81ED-4DB2-BD59-A6C34878D82A}">
                    <a16:rowId xmlns:a16="http://schemas.microsoft.com/office/drawing/2014/main" val="360661576"/>
                  </a:ext>
                </a:extLst>
              </a:tr>
              <a:tr h="856891">
                <a:tc>
                  <a:txBody>
                    <a:bodyPr/>
                    <a:lstStyle/>
                    <a:p>
                      <a:r>
                        <a:rPr lang="en-US" sz="2400">
                          <a:solidFill>
                            <a:srgbClr val="083958"/>
                          </a:solidFill>
                        </a:rPr>
                        <a:t>Administrator</a:t>
                      </a:r>
                    </a:p>
                  </a:txBody>
                  <a:tcPr/>
                </a:tc>
                <a:tc>
                  <a:txBody>
                    <a:bodyPr/>
                    <a:lstStyle/>
                    <a:p>
                      <a:r>
                        <a:rPr lang="en-US" sz="2400">
                          <a:solidFill>
                            <a:srgbClr val="083958"/>
                          </a:solidFill>
                        </a:rPr>
                        <a:t>March 24, 2025; and </a:t>
                      </a:r>
                      <a:br>
                        <a:rPr lang="en-US" sz="2400">
                          <a:solidFill>
                            <a:srgbClr val="083958"/>
                          </a:solidFill>
                        </a:rPr>
                      </a:br>
                      <a:r>
                        <a:rPr lang="en-US" sz="2400">
                          <a:solidFill>
                            <a:srgbClr val="083958"/>
                          </a:solidFill>
                        </a:rPr>
                        <a:t>April 7, 2025 </a:t>
                      </a:r>
                    </a:p>
                  </a:txBody>
                  <a:tcPr/>
                </a:tc>
                <a:tc>
                  <a:txBody>
                    <a:bodyPr/>
                    <a:lstStyle/>
                    <a:p>
                      <a:r>
                        <a:rPr lang="en-US" sz="2400">
                          <a:solidFill>
                            <a:srgbClr val="083958"/>
                          </a:solidFill>
                        </a:rPr>
                        <a:t>3–4 p.m.; and</a:t>
                      </a:r>
                      <a:br>
                        <a:rPr lang="en-US" sz="2400">
                          <a:solidFill>
                            <a:srgbClr val="083958"/>
                          </a:solidFill>
                        </a:rPr>
                      </a:br>
                      <a:r>
                        <a:rPr lang="en-US" sz="2400">
                          <a:solidFill>
                            <a:srgbClr val="083958"/>
                          </a:solidFill>
                        </a:rPr>
                        <a:t>3–4 p.m.</a:t>
                      </a:r>
                    </a:p>
                  </a:txBody>
                  <a:tcPr/>
                </a:tc>
                <a:extLst>
                  <a:ext uri="{0D108BD9-81ED-4DB2-BD59-A6C34878D82A}">
                    <a16:rowId xmlns:a16="http://schemas.microsoft.com/office/drawing/2014/main" val="3319247611"/>
                  </a:ext>
                </a:extLst>
              </a:tr>
              <a:tr h="856891">
                <a:tc>
                  <a:txBody>
                    <a:bodyPr/>
                    <a:lstStyle/>
                    <a:p>
                      <a:r>
                        <a:rPr lang="en-US" sz="2400">
                          <a:solidFill>
                            <a:srgbClr val="083958"/>
                          </a:solidFill>
                        </a:rPr>
                        <a:t>Observer and Data Entry</a:t>
                      </a:r>
                    </a:p>
                  </a:txBody>
                  <a:tcPr/>
                </a:tc>
                <a:tc>
                  <a:txBody>
                    <a:bodyPr/>
                    <a:lstStyle/>
                    <a:p>
                      <a:r>
                        <a:rPr lang="en-US" sz="2400">
                          <a:solidFill>
                            <a:srgbClr val="083958"/>
                          </a:solidFill>
                        </a:rPr>
                        <a:t>April 14, 2025; and </a:t>
                      </a:r>
                    </a:p>
                    <a:p>
                      <a:pPr lvl="0">
                        <a:buNone/>
                      </a:pPr>
                      <a:r>
                        <a:rPr lang="en-US" sz="2400">
                          <a:solidFill>
                            <a:srgbClr val="083958"/>
                          </a:solidFill>
                        </a:rPr>
                        <a:t>May 12, 2025</a:t>
                      </a:r>
                    </a:p>
                  </a:txBody>
                  <a:tcPr/>
                </a:tc>
                <a:tc>
                  <a:txBody>
                    <a:bodyPr/>
                    <a:lstStyle/>
                    <a:p>
                      <a:r>
                        <a:rPr lang="en-US" sz="2400">
                          <a:solidFill>
                            <a:srgbClr val="083958"/>
                          </a:solidFill>
                        </a:rPr>
                        <a:t>10–11 a.m.; and</a:t>
                      </a:r>
                    </a:p>
                    <a:p>
                      <a:pPr lvl="0">
                        <a:buNone/>
                      </a:pPr>
                      <a:r>
                        <a:rPr lang="en-US" sz="2400">
                          <a:solidFill>
                            <a:srgbClr val="083958"/>
                          </a:solidFill>
                        </a:rPr>
                        <a:t>11–noon</a:t>
                      </a:r>
                    </a:p>
                  </a:txBody>
                  <a:tcPr/>
                </a:tc>
                <a:extLst>
                  <a:ext uri="{0D108BD9-81ED-4DB2-BD59-A6C34878D82A}">
                    <a16:rowId xmlns:a16="http://schemas.microsoft.com/office/drawing/2014/main" val="1553601511"/>
                  </a:ext>
                </a:extLst>
              </a:tr>
              <a:tr h="856891">
                <a:tc>
                  <a:txBody>
                    <a:bodyPr/>
                    <a:lstStyle/>
                    <a:p>
                      <a:r>
                        <a:rPr lang="en-US" sz="2400">
                          <a:solidFill>
                            <a:srgbClr val="083958"/>
                          </a:solidFill>
                        </a:rPr>
                        <a:t>Educator Focused</a:t>
                      </a:r>
                    </a:p>
                  </a:txBody>
                  <a:tcPr/>
                </a:tc>
                <a:tc>
                  <a:txBody>
                    <a:bodyPr/>
                    <a:lstStyle/>
                    <a:p>
                      <a:pPr lvl="0">
                        <a:buNone/>
                      </a:pPr>
                      <a:r>
                        <a:rPr lang="en-US" sz="2400">
                          <a:solidFill>
                            <a:srgbClr val="083958"/>
                          </a:solidFill>
                        </a:rPr>
                        <a:t>June 16, 2025</a:t>
                      </a:r>
                    </a:p>
                  </a:txBody>
                  <a:tcPr/>
                </a:tc>
                <a:tc>
                  <a:txBody>
                    <a:bodyPr/>
                    <a:lstStyle/>
                    <a:p>
                      <a:pPr lvl="0">
                        <a:buNone/>
                      </a:pPr>
                      <a:r>
                        <a:rPr lang="en-US" sz="2400" dirty="0">
                          <a:solidFill>
                            <a:srgbClr val="083958"/>
                          </a:solidFill>
                        </a:rPr>
                        <a:t>1–2 p.m.</a:t>
                      </a:r>
                    </a:p>
                  </a:txBody>
                  <a:tcPr/>
                </a:tc>
                <a:extLst>
                  <a:ext uri="{0D108BD9-81ED-4DB2-BD59-A6C34878D82A}">
                    <a16:rowId xmlns:a16="http://schemas.microsoft.com/office/drawing/2014/main" val="1622218132"/>
                  </a:ext>
                </a:extLst>
              </a:tr>
            </a:tbl>
          </a:graphicData>
        </a:graphic>
      </p:graphicFrame>
      <p:sp>
        <p:nvSpPr>
          <p:cNvPr id="3" name="Content Placeholder 2">
            <a:extLst>
              <a:ext uri="{FF2B5EF4-FFF2-40B4-BE49-F238E27FC236}">
                <a16:creationId xmlns:a16="http://schemas.microsoft.com/office/drawing/2014/main" id="{6EF9CB7D-E5EF-E461-A6E3-DC8C3609D117}"/>
              </a:ext>
            </a:extLst>
          </p:cNvPr>
          <p:cNvSpPr>
            <a:spLocks noGrp="1"/>
          </p:cNvSpPr>
          <p:nvPr>
            <p:ph sz="half" idx="1"/>
          </p:nvPr>
        </p:nvSpPr>
        <p:spPr>
          <a:xfrm>
            <a:off x="281528" y="1301874"/>
            <a:ext cx="11628943" cy="4537463"/>
          </a:xfrm>
        </p:spPr>
        <p:txBody>
          <a:bodyPr lIns="91440" tIns="45720" rIns="91440" bIns="45720" anchor="t">
            <a:normAutofit/>
          </a:bodyPr>
          <a:lstStyle/>
          <a:p>
            <a:pPr marL="0" indent="0">
              <a:buNone/>
            </a:pPr>
            <a:r>
              <a:rPr lang="en-US" sz="2600">
                <a:solidFill>
                  <a:schemeClr val="accent1">
                    <a:lumMod val="50000"/>
                  </a:schemeClr>
                </a:solidFill>
                <a:latin typeface="Arial"/>
                <a:cs typeface="Arial"/>
              </a:rPr>
              <a:t>The Early Education Division will be hosting office hours related to myTeachstone, including how to navigate the platform, pull data reports, and answer questions directly from contractors at the following times:</a:t>
            </a:r>
            <a:endParaRPr lang="en-US">
              <a:solidFill>
                <a:schemeClr val="accent1">
                  <a:lumMod val="50000"/>
                </a:schemeClr>
              </a:solidFill>
            </a:endParaRPr>
          </a:p>
        </p:txBody>
      </p:sp>
      <p:sp>
        <p:nvSpPr>
          <p:cNvPr id="7" name="Slide Number Placeholder 6">
            <a:extLst>
              <a:ext uri="{FF2B5EF4-FFF2-40B4-BE49-F238E27FC236}">
                <a16:creationId xmlns:a16="http://schemas.microsoft.com/office/drawing/2014/main" id="{D622D09F-7A2D-75A0-3301-BA0306B4A024}"/>
              </a:ext>
            </a:extLst>
          </p:cNvPr>
          <p:cNvSpPr>
            <a:spLocks noGrp="1"/>
          </p:cNvSpPr>
          <p:nvPr>
            <p:ph type="sldNum" sz="quarter" idx="10"/>
          </p:nvPr>
        </p:nvSpPr>
        <p:spPr/>
        <p:txBody>
          <a:bodyPr/>
          <a:lstStyle/>
          <a:p>
            <a:fld id="{432ED76D-8188-4B28-B316-CD85396F47B0}" type="slidenum">
              <a:rPr lang="en-US" smtClean="0"/>
              <a:pPr/>
              <a:t>16</a:t>
            </a:fld>
            <a:endParaRPr lang="en-US"/>
          </a:p>
        </p:txBody>
      </p:sp>
    </p:spTree>
    <p:extLst>
      <p:ext uri="{BB962C8B-B14F-4D97-AF65-F5344CB8AC3E}">
        <p14:creationId xmlns:p14="http://schemas.microsoft.com/office/powerpoint/2010/main" val="297330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A8410-4CB5-3BEE-32CF-B54296A32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D413B-8C87-D766-446A-3FADFF2B0C4E}"/>
              </a:ext>
            </a:extLst>
          </p:cNvPr>
          <p:cNvSpPr>
            <a:spLocks noGrp="1"/>
          </p:cNvSpPr>
          <p:nvPr>
            <p:ph type="title"/>
          </p:nvPr>
        </p:nvSpPr>
        <p:spPr/>
        <p:txBody>
          <a:bodyPr/>
          <a:lstStyle/>
          <a:p>
            <a:r>
              <a:rPr lang="en-US"/>
              <a:t>Resources </a:t>
            </a:r>
          </a:p>
        </p:txBody>
      </p:sp>
      <p:sp>
        <p:nvSpPr>
          <p:cNvPr id="3" name="Content Placeholder 2">
            <a:extLst>
              <a:ext uri="{FF2B5EF4-FFF2-40B4-BE49-F238E27FC236}">
                <a16:creationId xmlns:a16="http://schemas.microsoft.com/office/drawing/2014/main" id="{253BDD35-58AF-4D7C-D187-ADE7DEB2B851}"/>
              </a:ext>
            </a:extLst>
          </p:cNvPr>
          <p:cNvSpPr>
            <a:spLocks noGrp="1"/>
          </p:cNvSpPr>
          <p:nvPr>
            <p:ph sz="half" idx="1"/>
          </p:nvPr>
        </p:nvSpPr>
        <p:spPr>
          <a:xfrm>
            <a:off x="281528" y="1499796"/>
            <a:ext cx="11628943" cy="4339541"/>
          </a:xfrm>
        </p:spPr>
        <p:txBody>
          <a:bodyPr lIns="91440" tIns="45720" rIns="91440" bIns="45720" anchor="t">
            <a:normAutofit/>
          </a:bodyPr>
          <a:lstStyle/>
          <a:p>
            <a:pPr marL="0" indent="0">
              <a:buNone/>
            </a:pPr>
            <a:r>
              <a:rPr lang="en-US" sz="2600">
                <a:solidFill>
                  <a:schemeClr val="accent1">
                    <a:lumMod val="50000"/>
                  </a:schemeClr>
                </a:solidFill>
                <a:latin typeface="Arial"/>
                <a:cs typeface="Arial"/>
              </a:rPr>
              <a:t>There are a variety of resources to support </a:t>
            </a:r>
            <a:r>
              <a:rPr lang="en-US" sz="2600" err="1">
                <a:solidFill>
                  <a:schemeClr val="accent1">
                    <a:lumMod val="50000"/>
                  </a:schemeClr>
                </a:solidFill>
                <a:latin typeface="Arial"/>
                <a:cs typeface="Arial"/>
              </a:rPr>
              <a:t>myTeachstone</a:t>
            </a:r>
            <a:r>
              <a:rPr lang="en-US" sz="2600">
                <a:solidFill>
                  <a:schemeClr val="accent1">
                    <a:lumMod val="50000"/>
                  </a:schemeClr>
                </a:solidFill>
                <a:latin typeface="Arial"/>
                <a:cs typeface="Arial"/>
              </a:rPr>
              <a:t> users with technical assistance and support: </a:t>
            </a:r>
          </a:p>
          <a:p>
            <a:pPr lvl="1">
              <a:lnSpc>
                <a:spcPct val="110000"/>
              </a:lnSpc>
            </a:pPr>
            <a:r>
              <a:rPr lang="en-US" sz="2400" err="1">
                <a:solidFill>
                  <a:schemeClr val="accent1">
                    <a:lumMod val="50000"/>
                  </a:schemeClr>
                </a:solidFill>
                <a:latin typeface="Arial"/>
                <a:cs typeface="Arial"/>
              </a:rPr>
              <a:t>myTeachstone</a:t>
            </a:r>
            <a:r>
              <a:rPr lang="en-US" sz="2400">
                <a:solidFill>
                  <a:schemeClr val="accent1">
                    <a:lumMod val="50000"/>
                  </a:schemeClr>
                </a:solidFill>
                <a:latin typeface="Arial"/>
                <a:cs typeface="Arial"/>
              </a:rPr>
              <a:t> User Navigation Guide</a:t>
            </a:r>
          </a:p>
          <a:p>
            <a:pPr lvl="1">
              <a:lnSpc>
                <a:spcPct val="110000"/>
              </a:lnSpc>
            </a:pPr>
            <a:r>
              <a:rPr lang="en-US" sz="2400" err="1">
                <a:solidFill>
                  <a:schemeClr val="accent1">
                    <a:lumMod val="50000"/>
                  </a:schemeClr>
                </a:solidFill>
                <a:latin typeface="Arial"/>
                <a:cs typeface="Arial"/>
              </a:rPr>
              <a:t>Teachstone’s</a:t>
            </a:r>
            <a:r>
              <a:rPr lang="en-US" sz="2400">
                <a:solidFill>
                  <a:schemeClr val="accent1">
                    <a:lumMod val="50000"/>
                  </a:schemeClr>
                </a:solidFill>
                <a:latin typeface="Arial"/>
                <a:cs typeface="Arial"/>
              </a:rPr>
              <a:t> California CLASS Implementation website</a:t>
            </a:r>
          </a:p>
          <a:p>
            <a:pPr lvl="1">
              <a:lnSpc>
                <a:spcPct val="110000"/>
              </a:lnSpc>
            </a:pPr>
            <a:r>
              <a:rPr lang="en-US" sz="2400">
                <a:solidFill>
                  <a:schemeClr val="accent1">
                    <a:lumMod val="50000"/>
                  </a:schemeClr>
                </a:solidFill>
                <a:latin typeface="Arial"/>
                <a:cs typeface="Arial"/>
              </a:rPr>
              <a:t>How </a:t>
            </a:r>
            <a:r>
              <a:rPr lang="en-US" sz="2400" err="1">
                <a:solidFill>
                  <a:schemeClr val="accent1">
                    <a:lumMod val="50000"/>
                  </a:schemeClr>
                </a:solidFill>
                <a:latin typeface="Arial"/>
                <a:cs typeface="Arial"/>
              </a:rPr>
              <a:t>myTeachstone</a:t>
            </a:r>
            <a:r>
              <a:rPr lang="en-US" sz="2400">
                <a:solidFill>
                  <a:schemeClr val="accent1">
                    <a:lumMod val="50000"/>
                  </a:schemeClr>
                </a:solidFill>
                <a:latin typeface="Arial"/>
                <a:cs typeface="Arial"/>
              </a:rPr>
              <a:t> Drives Continuous Quality Improvement website</a:t>
            </a:r>
          </a:p>
        </p:txBody>
      </p:sp>
      <p:sp>
        <p:nvSpPr>
          <p:cNvPr id="7" name="Slide Number Placeholder 6">
            <a:extLst>
              <a:ext uri="{FF2B5EF4-FFF2-40B4-BE49-F238E27FC236}">
                <a16:creationId xmlns:a16="http://schemas.microsoft.com/office/drawing/2014/main" id="{8FFBB413-1CBA-7448-F7E1-C9E565CEBD07}"/>
              </a:ext>
            </a:extLst>
          </p:cNvPr>
          <p:cNvSpPr>
            <a:spLocks noGrp="1"/>
          </p:cNvSpPr>
          <p:nvPr>
            <p:ph type="sldNum" sz="quarter" idx="10"/>
          </p:nvPr>
        </p:nvSpPr>
        <p:spPr/>
        <p:txBody>
          <a:bodyPr/>
          <a:lstStyle/>
          <a:p>
            <a:fld id="{432ED76D-8188-4B28-B316-CD85396F47B0}" type="slidenum">
              <a:rPr lang="en-US" smtClean="0"/>
              <a:pPr/>
              <a:t>17</a:t>
            </a:fld>
            <a:endParaRPr lang="en-US"/>
          </a:p>
        </p:txBody>
      </p:sp>
    </p:spTree>
    <p:extLst>
      <p:ext uri="{BB962C8B-B14F-4D97-AF65-F5344CB8AC3E}">
        <p14:creationId xmlns:p14="http://schemas.microsoft.com/office/powerpoint/2010/main" val="100063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p:txBody>
          <a:bodyPr>
            <a:normAutofit/>
          </a:bodyPr>
          <a:lstStyle/>
          <a:p>
            <a:r>
              <a:rPr lang="en-US" sz="4000">
                <a:solidFill>
                  <a:srgbClr val="002060"/>
                </a:solidFill>
                <a:latin typeface="Arial"/>
                <a:cs typeface="Arial"/>
              </a:rPr>
              <a:t>Thank you!</a:t>
            </a:r>
          </a:p>
        </p:txBody>
      </p:sp>
      <p:pic>
        <p:nvPicPr>
          <p:cNvPr id="8" name="Content Placeholder 8" descr="Child, outdoor in front of water table playing with a rubber water toy.">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82861" y="1111997"/>
            <a:ext cx="5770562" cy="3856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3224842" y="5180537"/>
            <a:ext cx="5893904" cy="953294"/>
          </a:xfrm>
        </p:spPr>
        <p:txBody>
          <a:bodyPr vert="horz" lIns="91440" tIns="45720" rIns="91440" bIns="45720" rtlCol="0" anchor="t">
            <a:normAutofit/>
          </a:bodyPr>
          <a:lstStyle/>
          <a:p>
            <a:pPr marL="0" indent="-1828800">
              <a:buNone/>
            </a:pPr>
            <a:r>
              <a:rPr lang="en-US" sz="2400">
                <a:latin typeface="Arial"/>
                <a:ea typeface="+mn-lt"/>
                <a:cs typeface="+mn-lt"/>
              </a:rPr>
              <a:t>Photo Credit: </a:t>
            </a:r>
            <a:r>
              <a:rPr lang="en-US" sz="2400" err="1">
                <a:latin typeface="Arial"/>
                <a:ea typeface="+mn-lt"/>
                <a:cs typeface="+mn-lt"/>
              </a:rPr>
              <a:t>Kidango</a:t>
            </a:r>
            <a:r>
              <a:rPr lang="en-US" sz="2400">
                <a:latin typeface="Arial"/>
                <a:ea typeface="+mn-lt"/>
                <a:cs typeface="+mn-lt"/>
              </a:rPr>
              <a:t> </a:t>
            </a:r>
            <a:r>
              <a:rPr lang="en-US" sz="2400" err="1">
                <a:latin typeface="Arial"/>
                <a:ea typeface="+mn-lt"/>
                <a:cs typeface="+mn-lt"/>
              </a:rPr>
              <a:t>Decoto</a:t>
            </a:r>
            <a:r>
              <a:rPr lang="en-US" sz="2400">
                <a:latin typeface="Arial"/>
                <a:ea typeface="+mn-lt"/>
                <a:cs typeface="+mn-lt"/>
              </a:rPr>
              <a:t> Center</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2"/>
          </p:nvPr>
        </p:nvSpPr>
        <p:spPr/>
        <p:txBody>
          <a:bodyPr/>
          <a:lstStyle/>
          <a:p>
            <a:fld id="{614608DE-72A6-4621-8C24-CDFC0FE1ED35}" type="slidenum">
              <a:rPr lang="en-US" smtClean="0"/>
              <a:pPr/>
              <a:t>18</a:t>
            </a:fld>
            <a:endParaRPr lang="en-US"/>
          </a:p>
        </p:txBody>
      </p:sp>
    </p:spTree>
    <p:extLst>
      <p:ext uri="{BB962C8B-B14F-4D97-AF65-F5344CB8AC3E}">
        <p14:creationId xmlns:p14="http://schemas.microsoft.com/office/powerpoint/2010/main" val="293772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8FA6-C63B-7A01-EE90-1350178F79CE}"/>
              </a:ext>
            </a:extLst>
          </p:cNvPr>
          <p:cNvSpPr>
            <a:spLocks noGrp="1"/>
          </p:cNvSpPr>
          <p:nvPr>
            <p:ph type="title"/>
          </p:nvPr>
        </p:nvSpPr>
        <p:spPr/>
        <p:txBody>
          <a:bodyPr>
            <a:normAutofit/>
          </a:bodyPr>
          <a:lstStyle/>
          <a:p>
            <a:r>
              <a:rPr lang="en-US">
                <a:latin typeface="Arial"/>
                <a:cs typeface="Arial"/>
              </a:rPr>
              <a:t>Purpose </a:t>
            </a:r>
          </a:p>
        </p:txBody>
      </p:sp>
      <p:sp>
        <p:nvSpPr>
          <p:cNvPr id="3" name="Content Placeholder 2">
            <a:extLst>
              <a:ext uri="{FF2B5EF4-FFF2-40B4-BE49-F238E27FC236}">
                <a16:creationId xmlns:a16="http://schemas.microsoft.com/office/drawing/2014/main" id="{B20D1D9C-BEFA-348D-BBF3-86F2AE5E18D9}"/>
              </a:ext>
            </a:extLst>
          </p:cNvPr>
          <p:cNvSpPr>
            <a:spLocks noGrp="1"/>
          </p:cNvSpPr>
          <p:nvPr>
            <p:ph idx="1"/>
          </p:nvPr>
        </p:nvSpPr>
        <p:spPr>
          <a:xfrm>
            <a:off x="347932" y="1186779"/>
            <a:ext cx="11506200" cy="4992294"/>
          </a:xfrm>
        </p:spPr>
        <p:txBody>
          <a:bodyPr vert="horz" lIns="91440" tIns="45720" rIns="91440" bIns="45720" rtlCol="0" anchor="t">
            <a:normAutofit/>
          </a:bodyPr>
          <a:lstStyle/>
          <a:p>
            <a:pPr marL="0" indent="0">
              <a:buNone/>
            </a:pPr>
            <a:r>
              <a:rPr lang="en-US" sz="3200" b="0" i="0">
                <a:solidFill>
                  <a:schemeClr val="accent1">
                    <a:lumMod val="50000"/>
                  </a:schemeClr>
                </a:solidFill>
                <a:effectLst/>
                <a:latin typeface="Arial"/>
                <a:cs typeface="Arial"/>
              </a:rPr>
              <a:t>T</a:t>
            </a:r>
            <a:r>
              <a:rPr lang="en-US" b="0" i="0">
                <a:solidFill>
                  <a:schemeClr val="accent1">
                    <a:lumMod val="50000"/>
                  </a:schemeClr>
                </a:solidFill>
                <a:effectLst/>
                <a:latin typeface="Arial"/>
                <a:cs typeface="Arial"/>
              </a:rPr>
              <a:t>his guidance provides an overview of processes, reporting procedures, and accompanying resources to support the successful implementation of data collection for the Classroom Assessment Scoring System (CLASS) and CLASS Environment for California State Preschool Program (CSPP) contractors. </a:t>
            </a:r>
            <a:endParaRPr lang="en-US">
              <a:solidFill>
                <a:schemeClr val="accent1">
                  <a:lumMod val="50000"/>
                </a:schemeClr>
              </a:solidFill>
              <a:latin typeface="Arial"/>
              <a:cs typeface="Arial"/>
            </a:endParaRPr>
          </a:p>
        </p:txBody>
      </p:sp>
      <p:sp>
        <p:nvSpPr>
          <p:cNvPr id="5" name="Slide Number Placeholder 4">
            <a:extLst>
              <a:ext uri="{FF2B5EF4-FFF2-40B4-BE49-F238E27FC236}">
                <a16:creationId xmlns:a16="http://schemas.microsoft.com/office/drawing/2014/main" id="{6373A767-C6A2-8320-CA96-28FC2F3A1157}"/>
              </a:ext>
            </a:extLst>
          </p:cNvPr>
          <p:cNvSpPr>
            <a:spLocks noGrp="1"/>
          </p:cNvSpPr>
          <p:nvPr>
            <p:ph type="sldNum" sz="quarter" idx="12"/>
          </p:nvPr>
        </p:nvSpPr>
        <p:spPr/>
        <p:txBody>
          <a:bodyPr/>
          <a:lstStyle/>
          <a:p>
            <a:fld id="{6002B509-C285-4FF6-9C4D-EB34BB9C242E}" type="slidenum">
              <a:rPr lang="en-US" smtClean="0"/>
              <a:t>2</a:t>
            </a:fld>
            <a:endParaRPr lang="en-US"/>
          </a:p>
        </p:txBody>
      </p:sp>
    </p:spTree>
    <p:extLst>
      <p:ext uri="{BB962C8B-B14F-4D97-AF65-F5344CB8AC3E}">
        <p14:creationId xmlns:p14="http://schemas.microsoft.com/office/powerpoint/2010/main" val="252879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5AE2-E588-9438-6396-1C6FF9FF27EE}"/>
              </a:ext>
            </a:extLst>
          </p:cNvPr>
          <p:cNvSpPr>
            <a:spLocks noGrp="1"/>
          </p:cNvSpPr>
          <p:nvPr>
            <p:ph type="title"/>
          </p:nvPr>
        </p:nvSpPr>
        <p:spPr/>
        <p:txBody>
          <a:bodyPr/>
          <a:lstStyle/>
          <a:p>
            <a:r>
              <a:rPr lang="en-US"/>
              <a:t>Policy </a:t>
            </a:r>
          </a:p>
        </p:txBody>
      </p:sp>
      <p:sp>
        <p:nvSpPr>
          <p:cNvPr id="3" name="Content Placeholder 2">
            <a:extLst>
              <a:ext uri="{FF2B5EF4-FFF2-40B4-BE49-F238E27FC236}">
                <a16:creationId xmlns:a16="http://schemas.microsoft.com/office/drawing/2014/main" id="{C7834ADC-A374-889A-C593-909455FDB46F}"/>
              </a:ext>
            </a:extLst>
          </p:cNvPr>
          <p:cNvSpPr>
            <a:spLocks noGrp="1"/>
          </p:cNvSpPr>
          <p:nvPr>
            <p:ph sz="half" idx="1"/>
          </p:nvPr>
        </p:nvSpPr>
        <p:spPr>
          <a:xfrm>
            <a:off x="183715" y="1154624"/>
            <a:ext cx="11628943" cy="4540824"/>
          </a:xfrm>
        </p:spPr>
        <p:txBody>
          <a:bodyPr lIns="91440" tIns="45720" rIns="91440" bIns="45720" anchor="t">
            <a:noAutofit/>
          </a:bodyPr>
          <a:lstStyle/>
          <a:p>
            <a:r>
              <a:rPr lang="en-US" sz="2800">
                <a:latin typeface="Arial"/>
                <a:cs typeface="Arial"/>
              </a:rPr>
              <a:t>All CLASS and CLASS Environment observation data must be entered into the </a:t>
            </a:r>
            <a:r>
              <a:rPr lang="en-US" sz="2800" err="1">
                <a:latin typeface="Arial"/>
                <a:cs typeface="Arial"/>
              </a:rPr>
              <a:t>myTeachstone</a:t>
            </a:r>
            <a:r>
              <a:rPr lang="en-US" sz="2800">
                <a:latin typeface="Arial"/>
                <a:cs typeface="Arial"/>
              </a:rPr>
              <a:t>® data platform beginning in the 2025–26 program year. </a:t>
            </a:r>
          </a:p>
          <a:p>
            <a:r>
              <a:rPr lang="en-US" sz="2800">
                <a:latin typeface="Arial"/>
                <a:cs typeface="Arial"/>
              </a:rPr>
              <a:t>Beginning July 1, 2025, CSPP contractors must ensure that all CLASS and CLASS Environment Observations conducted to meet the requirements of Management Bulletin (MB) 23-10 are entered into </a:t>
            </a:r>
            <a:r>
              <a:rPr lang="en-US" sz="2800" err="1">
                <a:latin typeface="Arial"/>
                <a:cs typeface="Arial"/>
              </a:rPr>
              <a:t>myTeachstone</a:t>
            </a:r>
            <a:r>
              <a:rPr lang="en-US" sz="2800">
                <a:latin typeface="Arial"/>
                <a:cs typeface="Arial"/>
              </a:rPr>
              <a:t> no later than 30-days after the observation data is received by the CSPP Contractor. </a:t>
            </a:r>
          </a:p>
          <a:p>
            <a:r>
              <a:rPr lang="en-US" sz="2800">
                <a:latin typeface="Arial"/>
                <a:cs typeface="Arial"/>
              </a:rPr>
              <a:t>Access to the </a:t>
            </a:r>
            <a:r>
              <a:rPr lang="en-US" sz="2800" err="1">
                <a:latin typeface="Arial"/>
                <a:cs typeface="Arial"/>
              </a:rPr>
              <a:t>myTeachstone</a:t>
            </a:r>
            <a:r>
              <a:rPr lang="en-US" sz="2800">
                <a:latin typeface="Arial"/>
                <a:cs typeface="Arial"/>
              </a:rPr>
              <a:t> platform is funded by the Achieving Success in Positive Interactions, Relationships, and Environments (ASPIRE) Grant. </a:t>
            </a:r>
          </a:p>
          <a:p>
            <a:endParaRPr lang="en-US" sz="2000"/>
          </a:p>
        </p:txBody>
      </p:sp>
      <p:sp>
        <p:nvSpPr>
          <p:cNvPr id="7" name="Slide Number Placeholder 6">
            <a:extLst>
              <a:ext uri="{FF2B5EF4-FFF2-40B4-BE49-F238E27FC236}">
                <a16:creationId xmlns:a16="http://schemas.microsoft.com/office/drawing/2014/main" id="{2FA96F45-E49B-1C38-DBF0-14B02C242B5A}"/>
              </a:ext>
            </a:extLst>
          </p:cNvPr>
          <p:cNvSpPr>
            <a:spLocks noGrp="1"/>
          </p:cNvSpPr>
          <p:nvPr>
            <p:ph type="sldNum" sz="quarter" idx="10"/>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233829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7D63C-DF85-B2C7-1503-12A43D0B0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CB9BFD-3398-CEA4-D6EB-286393C35539}"/>
              </a:ext>
            </a:extLst>
          </p:cNvPr>
          <p:cNvSpPr>
            <a:spLocks noGrp="1"/>
          </p:cNvSpPr>
          <p:nvPr>
            <p:ph type="title"/>
          </p:nvPr>
        </p:nvSpPr>
        <p:spPr/>
        <p:txBody>
          <a:bodyPr/>
          <a:lstStyle/>
          <a:p>
            <a:r>
              <a:rPr lang="en-US" err="1"/>
              <a:t>myTeachstone</a:t>
            </a:r>
            <a:r>
              <a:rPr lang="en-US"/>
              <a:t> Data System Overview</a:t>
            </a:r>
          </a:p>
        </p:txBody>
      </p:sp>
      <p:sp>
        <p:nvSpPr>
          <p:cNvPr id="3" name="Content Placeholder 2">
            <a:extLst>
              <a:ext uri="{FF2B5EF4-FFF2-40B4-BE49-F238E27FC236}">
                <a16:creationId xmlns:a16="http://schemas.microsoft.com/office/drawing/2014/main" id="{9295B246-AAE6-A04C-167A-93336FEF679D}"/>
              </a:ext>
            </a:extLst>
          </p:cNvPr>
          <p:cNvSpPr>
            <a:spLocks noGrp="1"/>
          </p:cNvSpPr>
          <p:nvPr>
            <p:ph sz="half" idx="1"/>
          </p:nvPr>
        </p:nvSpPr>
        <p:spPr>
          <a:xfrm>
            <a:off x="152400" y="1480774"/>
            <a:ext cx="11628943" cy="4569578"/>
          </a:xfrm>
        </p:spPr>
        <p:txBody>
          <a:bodyPr lIns="91440" tIns="45720" rIns="91440" bIns="45720" anchor="t">
            <a:normAutofit/>
          </a:bodyPr>
          <a:lstStyle/>
          <a:p>
            <a:r>
              <a:rPr lang="en-US" sz="2800" err="1">
                <a:latin typeface="Arial"/>
                <a:cs typeface="Arial"/>
              </a:rPr>
              <a:t>myTeachstone</a:t>
            </a:r>
            <a:r>
              <a:rPr lang="en-US" sz="2800">
                <a:latin typeface="Arial"/>
                <a:cs typeface="Arial"/>
              </a:rPr>
              <a:t> is a data system operated by </a:t>
            </a:r>
            <a:r>
              <a:rPr lang="en-US" sz="2800" err="1">
                <a:latin typeface="Arial"/>
                <a:cs typeface="Arial"/>
              </a:rPr>
              <a:t>Teachstone</a:t>
            </a:r>
            <a:r>
              <a:rPr lang="en-US" sz="2800">
                <a:latin typeface="Arial"/>
                <a:cs typeface="Arial"/>
              </a:rPr>
              <a:t>, designed to collect CLASS and CLASS Environment observation data and support early education Program Administrators and Educators with resources based on observation results. </a:t>
            </a:r>
          </a:p>
          <a:p>
            <a:r>
              <a:rPr lang="en-US" sz="2800">
                <a:latin typeface="Arial"/>
                <a:cs typeface="Arial"/>
              </a:rPr>
              <a:t>This cloud-based platform will provide CSPPs with a secure location to enter and access CLASS and CLASS Environment observation data. This platform also offers data-driven feedback and provides Administrators with reports to track progress and support individualized, site-wide, and program level improvement.</a:t>
            </a:r>
            <a:endParaRPr lang="en-US" sz="2800">
              <a:solidFill>
                <a:schemeClr val="accent1">
                  <a:lumMod val="50000"/>
                </a:schemeClr>
              </a:solidFill>
              <a:latin typeface="Arial"/>
              <a:cs typeface="Arial"/>
            </a:endParaRPr>
          </a:p>
        </p:txBody>
      </p:sp>
      <p:sp>
        <p:nvSpPr>
          <p:cNvPr id="7" name="Slide Number Placeholder 6">
            <a:extLst>
              <a:ext uri="{FF2B5EF4-FFF2-40B4-BE49-F238E27FC236}">
                <a16:creationId xmlns:a16="http://schemas.microsoft.com/office/drawing/2014/main" id="{217EE129-75DC-D239-EC3B-4D35A0747468}"/>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73058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0C9B4-C4DB-7DD8-1BA3-5576994FF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F7AB7-75F4-9A6E-8E52-55741720AFE3}"/>
              </a:ext>
            </a:extLst>
          </p:cNvPr>
          <p:cNvSpPr>
            <a:spLocks noGrp="1"/>
          </p:cNvSpPr>
          <p:nvPr>
            <p:ph type="title"/>
          </p:nvPr>
        </p:nvSpPr>
        <p:spPr/>
        <p:txBody>
          <a:bodyPr/>
          <a:lstStyle/>
          <a:p>
            <a:r>
              <a:rPr lang="en-US"/>
              <a:t>User Account Types for </a:t>
            </a:r>
            <a:r>
              <a:rPr lang="en-US" err="1"/>
              <a:t>myTeachstone</a:t>
            </a:r>
            <a:endParaRPr lang="en-US"/>
          </a:p>
        </p:txBody>
      </p:sp>
      <p:pic>
        <p:nvPicPr>
          <p:cNvPr id="5" name="Content Placeholder 4" descr="Diagram with boxes that shows the hierarchy of how the myTeachstone platform is designed. It shows the different levels of access: California Department of Education for the CSPP, ASPIRE Regions, CSPP Contractors, CSPP sites, CSPP Classrooms, and Educators.">
            <a:extLst>
              <a:ext uri="{FF2B5EF4-FFF2-40B4-BE49-F238E27FC236}">
                <a16:creationId xmlns:a16="http://schemas.microsoft.com/office/drawing/2014/main" id="{526AAC9B-B239-F819-AE3A-13DDAEAF3954}"/>
              </a:ext>
            </a:extLst>
          </p:cNvPr>
          <p:cNvPicPr>
            <a:picLocks noGrp="1" noChangeAspect="1"/>
          </p:cNvPicPr>
          <p:nvPr>
            <p:ph sz="half" idx="1"/>
          </p:nvPr>
        </p:nvPicPr>
        <p:blipFill>
          <a:blip r:embed="rId3"/>
          <a:stretch>
            <a:fillRect/>
          </a:stretch>
        </p:blipFill>
        <p:spPr>
          <a:xfrm>
            <a:off x="2038381" y="1334720"/>
            <a:ext cx="7549990" cy="4503960"/>
          </a:xfrm>
        </p:spPr>
      </p:pic>
      <p:sp>
        <p:nvSpPr>
          <p:cNvPr id="7" name="Slide Number Placeholder 6">
            <a:extLst>
              <a:ext uri="{FF2B5EF4-FFF2-40B4-BE49-F238E27FC236}">
                <a16:creationId xmlns:a16="http://schemas.microsoft.com/office/drawing/2014/main" id="{65DA2128-726B-A621-64C7-FE44D81663F7}"/>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378759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25C39-DF95-5856-A8FE-A66E4D0A4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1F6EC-6087-F59A-8394-B449A84F2D91}"/>
              </a:ext>
            </a:extLst>
          </p:cNvPr>
          <p:cNvSpPr>
            <a:spLocks noGrp="1"/>
          </p:cNvSpPr>
          <p:nvPr>
            <p:ph type="title"/>
          </p:nvPr>
        </p:nvSpPr>
        <p:spPr/>
        <p:txBody>
          <a:bodyPr/>
          <a:lstStyle/>
          <a:p>
            <a:r>
              <a:rPr lang="en-US">
                <a:latin typeface="Arial"/>
                <a:cs typeface="Arial"/>
              </a:rPr>
              <a:t>User Account Types for </a:t>
            </a:r>
            <a:r>
              <a:rPr lang="en-US" err="1">
                <a:latin typeface="Arial"/>
                <a:cs typeface="Arial"/>
              </a:rPr>
              <a:t>myTeachstone</a:t>
            </a:r>
            <a:r>
              <a:rPr lang="en-US">
                <a:latin typeface="Arial"/>
                <a:cs typeface="Arial"/>
              </a:rPr>
              <a:t> (2)</a:t>
            </a:r>
            <a:endParaRPr lang="en-US"/>
          </a:p>
        </p:txBody>
      </p:sp>
      <p:sp>
        <p:nvSpPr>
          <p:cNvPr id="3" name="Content Placeholder 2">
            <a:extLst>
              <a:ext uri="{FF2B5EF4-FFF2-40B4-BE49-F238E27FC236}">
                <a16:creationId xmlns:a16="http://schemas.microsoft.com/office/drawing/2014/main" id="{86FB789E-3F62-D67A-D23F-AA14CDB86E95}"/>
              </a:ext>
            </a:extLst>
          </p:cNvPr>
          <p:cNvSpPr>
            <a:spLocks noGrp="1"/>
          </p:cNvSpPr>
          <p:nvPr>
            <p:ph sz="half" idx="1"/>
          </p:nvPr>
        </p:nvSpPr>
        <p:spPr>
          <a:xfrm>
            <a:off x="152400" y="1351378"/>
            <a:ext cx="11628943" cy="4698974"/>
          </a:xfrm>
        </p:spPr>
        <p:txBody>
          <a:bodyPr lIns="91440" tIns="45720" rIns="91440" bIns="45720" anchor="t">
            <a:normAutofit/>
          </a:bodyPr>
          <a:lstStyle/>
          <a:p>
            <a:r>
              <a:rPr lang="en-US" sz="2500">
                <a:solidFill>
                  <a:schemeClr val="accent1">
                    <a:lumMod val="50000"/>
                  </a:schemeClr>
                </a:solidFill>
                <a:latin typeface="Arial"/>
                <a:cs typeface="Arial"/>
              </a:rPr>
              <a:t>Contractor Level Administrator Account (Dark Blue)</a:t>
            </a:r>
          </a:p>
          <a:p>
            <a:pPr lvl="1">
              <a:buFont typeface="Wingdings" panose="020B0604020202020204" pitchFamily="34" charset="0"/>
              <a:buChar char="§"/>
            </a:pPr>
            <a:r>
              <a:rPr lang="en-US" sz="2400">
                <a:solidFill>
                  <a:schemeClr val="accent1">
                    <a:lumMod val="50000"/>
                  </a:schemeClr>
                </a:solidFill>
                <a:latin typeface="Arial"/>
                <a:cs typeface="Arial"/>
              </a:rPr>
              <a:t>This user will have access to all sites and classrooms within the program. More than one person can be assigned this account type. This user can add/edit/delete other users within the whole program, view data and generate summary reports from the whole program. This account type CANNOT enter observation data.</a:t>
            </a:r>
          </a:p>
          <a:p>
            <a:r>
              <a:rPr lang="en-US" sz="2500">
                <a:solidFill>
                  <a:schemeClr val="accent1">
                    <a:lumMod val="50000"/>
                  </a:schemeClr>
                </a:solidFill>
                <a:latin typeface="Arial"/>
                <a:cs typeface="Arial"/>
              </a:rPr>
              <a:t>Site Level Administrator Account (Peach)</a:t>
            </a:r>
            <a:endParaRPr lang="en-US" sz="2500">
              <a:solidFill>
                <a:schemeClr val="accent1">
                  <a:lumMod val="50000"/>
                </a:schemeClr>
              </a:solidFill>
            </a:endParaRPr>
          </a:p>
          <a:p>
            <a:pPr lvl="1">
              <a:buFont typeface="Wingdings" panose="020B0604020202020204" pitchFamily="34" charset="0"/>
              <a:buChar char="§"/>
            </a:pPr>
            <a:r>
              <a:rPr lang="en-US" sz="2400">
                <a:solidFill>
                  <a:schemeClr val="accent1">
                    <a:lumMod val="50000"/>
                  </a:schemeClr>
                </a:solidFill>
                <a:latin typeface="Arial"/>
                <a:cs typeface="Arial"/>
              </a:rPr>
              <a:t>This user will have access to all sites and classrooms within the program. More than one person can be assigned this account type. This user can add/edit/delete other users within the site, view data and generate summary reports from the site. This account type CANNOT enter observation data.</a:t>
            </a:r>
            <a:endParaRPr lang="en-US">
              <a:solidFill>
                <a:schemeClr val="accent1">
                  <a:lumMod val="50000"/>
                </a:schemeClr>
              </a:solidFill>
              <a:latin typeface="Arial"/>
              <a:cs typeface="Arial"/>
            </a:endParaRPr>
          </a:p>
        </p:txBody>
      </p:sp>
      <p:sp>
        <p:nvSpPr>
          <p:cNvPr id="7" name="Slide Number Placeholder 6">
            <a:extLst>
              <a:ext uri="{FF2B5EF4-FFF2-40B4-BE49-F238E27FC236}">
                <a16:creationId xmlns:a16="http://schemas.microsoft.com/office/drawing/2014/main" id="{AD0C6627-4241-4F2C-7944-645248885F76}"/>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148445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25C39-DF95-5856-A8FE-A66E4D0A4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1F6EC-6087-F59A-8394-B449A84F2D91}"/>
              </a:ext>
            </a:extLst>
          </p:cNvPr>
          <p:cNvSpPr>
            <a:spLocks noGrp="1"/>
          </p:cNvSpPr>
          <p:nvPr>
            <p:ph type="title"/>
          </p:nvPr>
        </p:nvSpPr>
        <p:spPr/>
        <p:txBody>
          <a:bodyPr/>
          <a:lstStyle/>
          <a:p>
            <a:r>
              <a:rPr lang="en-US">
                <a:latin typeface="Arial"/>
                <a:cs typeface="Arial"/>
              </a:rPr>
              <a:t>User Account Types for </a:t>
            </a:r>
            <a:r>
              <a:rPr lang="en-US" err="1">
                <a:latin typeface="Arial"/>
                <a:cs typeface="Arial"/>
              </a:rPr>
              <a:t>myTeachstone</a:t>
            </a:r>
            <a:r>
              <a:rPr lang="en-US">
                <a:latin typeface="Arial"/>
                <a:cs typeface="Arial"/>
              </a:rPr>
              <a:t> (3)</a:t>
            </a:r>
            <a:endParaRPr lang="en-US"/>
          </a:p>
        </p:txBody>
      </p:sp>
      <p:sp>
        <p:nvSpPr>
          <p:cNvPr id="3" name="Content Placeholder 2">
            <a:extLst>
              <a:ext uri="{FF2B5EF4-FFF2-40B4-BE49-F238E27FC236}">
                <a16:creationId xmlns:a16="http://schemas.microsoft.com/office/drawing/2014/main" id="{86FB789E-3F62-D67A-D23F-AA14CDB86E95}"/>
              </a:ext>
            </a:extLst>
          </p:cNvPr>
          <p:cNvSpPr>
            <a:spLocks noGrp="1"/>
          </p:cNvSpPr>
          <p:nvPr>
            <p:ph sz="half" idx="1"/>
          </p:nvPr>
        </p:nvSpPr>
        <p:spPr>
          <a:xfrm>
            <a:off x="281528" y="1230923"/>
            <a:ext cx="11628943" cy="4819430"/>
          </a:xfrm>
        </p:spPr>
        <p:txBody>
          <a:bodyPr lIns="91440" tIns="45720" rIns="91440" bIns="45720" anchor="t">
            <a:normAutofit/>
          </a:bodyPr>
          <a:lstStyle/>
          <a:p>
            <a:r>
              <a:rPr lang="en-US" sz="3200">
                <a:solidFill>
                  <a:schemeClr val="accent1">
                    <a:lumMod val="50000"/>
                  </a:schemeClr>
                </a:solidFill>
                <a:latin typeface="Arial"/>
                <a:cs typeface="Arial"/>
              </a:rPr>
              <a:t>Educator Account (Red)</a:t>
            </a:r>
          </a:p>
          <a:p>
            <a:pPr lvl="1">
              <a:spcAft>
                <a:spcPts val="600"/>
              </a:spcAft>
              <a:buFont typeface="Wingdings" panose="020B0604020202020204" pitchFamily="34" charset="0"/>
              <a:buChar char="§"/>
            </a:pPr>
            <a:r>
              <a:rPr lang="en-US" sz="2800">
                <a:solidFill>
                  <a:schemeClr val="accent1">
                    <a:lumMod val="50000"/>
                  </a:schemeClr>
                </a:solidFill>
                <a:latin typeface="Arial"/>
                <a:cs typeface="Arial"/>
              </a:rPr>
              <a:t>These accounts will have access to classroom observation data. More than one person per classroom can be assigned this account type. </a:t>
            </a:r>
          </a:p>
          <a:p>
            <a:pPr lvl="1">
              <a:spcAft>
                <a:spcPts val="600"/>
              </a:spcAft>
              <a:buFont typeface="Wingdings" panose="020B0604020202020204" pitchFamily="34" charset="0"/>
              <a:buChar char="§"/>
            </a:pPr>
            <a:r>
              <a:rPr lang="en-US" sz="2800">
                <a:solidFill>
                  <a:schemeClr val="accent1">
                    <a:lumMod val="50000"/>
                  </a:schemeClr>
                </a:solidFill>
                <a:latin typeface="Arial"/>
                <a:cs typeface="Arial"/>
              </a:rPr>
              <a:t>These account types CANNOT enter observation data.</a:t>
            </a:r>
            <a:endParaRPr lang="en-US" sz="2800">
              <a:solidFill>
                <a:schemeClr val="accent1">
                  <a:lumMod val="50000"/>
                </a:schemeClr>
              </a:solidFill>
            </a:endParaRPr>
          </a:p>
          <a:p>
            <a:r>
              <a:rPr lang="en-US" sz="3200">
                <a:solidFill>
                  <a:schemeClr val="accent1">
                    <a:lumMod val="50000"/>
                  </a:schemeClr>
                </a:solidFill>
                <a:latin typeface="Arial"/>
                <a:cs typeface="Arial"/>
              </a:rPr>
              <a:t>Data Entry Account (Depends on the level of access)</a:t>
            </a:r>
            <a:endParaRPr lang="en-US" sz="3200">
              <a:solidFill>
                <a:schemeClr val="accent1">
                  <a:lumMod val="50000"/>
                </a:schemeClr>
              </a:solidFill>
            </a:endParaRPr>
          </a:p>
          <a:p>
            <a:pPr lvl="1">
              <a:buFont typeface="Wingdings" panose="020B0604020202020204" pitchFamily="34" charset="0"/>
              <a:buChar char="§"/>
            </a:pPr>
            <a:r>
              <a:rPr lang="en-US" sz="2800">
                <a:solidFill>
                  <a:schemeClr val="accent1">
                    <a:lumMod val="50000"/>
                  </a:schemeClr>
                </a:solidFill>
                <a:latin typeface="Arial"/>
                <a:cs typeface="Arial"/>
              </a:rPr>
              <a:t>This role is able to enter observation data on behalf of another observer such as Head Start, Quality Counts California, or other sources. More than one person can be assigned this account type. These accounts CAN enter data.</a:t>
            </a:r>
          </a:p>
        </p:txBody>
      </p:sp>
      <p:sp>
        <p:nvSpPr>
          <p:cNvPr id="7" name="Slide Number Placeholder 6">
            <a:extLst>
              <a:ext uri="{FF2B5EF4-FFF2-40B4-BE49-F238E27FC236}">
                <a16:creationId xmlns:a16="http://schemas.microsoft.com/office/drawing/2014/main" id="{AD0C6627-4241-4F2C-7944-645248885F76}"/>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161336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D52EC-53DF-B7D9-F469-C9DB5DC9A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A020B-B6AA-4415-B6DA-1775490AB044}"/>
              </a:ext>
            </a:extLst>
          </p:cNvPr>
          <p:cNvSpPr>
            <a:spLocks noGrp="1"/>
          </p:cNvSpPr>
          <p:nvPr>
            <p:ph type="title"/>
          </p:nvPr>
        </p:nvSpPr>
        <p:spPr/>
        <p:txBody>
          <a:bodyPr/>
          <a:lstStyle/>
          <a:p>
            <a:r>
              <a:rPr lang="en-US">
                <a:latin typeface="Arial"/>
                <a:cs typeface="Arial"/>
              </a:rPr>
              <a:t>User Account Types for </a:t>
            </a:r>
            <a:r>
              <a:rPr lang="en-US" err="1">
                <a:latin typeface="Arial"/>
                <a:cs typeface="Arial"/>
              </a:rPr>
              <a:t>myTeachstone</a:t>
            </a:r>
            <a:r>
              <a:rPr lang="en-US">
                <a:latin typeface="Arial"/>
                <a:cs typeface="Arial"/>
              </a:rPr>
              <a:t> (4)</a:t>
            </a:r>
            <a:endParaRPr lang="en-US"/>
          </a:p>
        </p:txBody>
      </p:sp>
      <p:sp>
        <p:nvSpPr>
          <p:cNvPr id="3" name="Content Placeholder 2">
            <a:extLst>
              <a:ext uri="{FF2B5EF4-FFF2-40B4-BE49-F238E27FC236}">
                <a16:creationId xmlns:a16="http://schemas.microsoft.com/office/drawing/2014/main" id="{6F38812F-2982-616C-2A52-ED2FD2C48384}"/>
              </a:ext>
            </a:extLst>
          </p:cNvPr>
          <p:cNvSpPr>
            <a:spLocks noGrp="1"/>
          </p:cNvSpPr>
          <p:nvPr>
            <p:ph sz="half" idx="1"/>
          </p:nvPr>
        </p:nvSpPr>
        <p:spPr>
          <a:xfrm>
            <a:off x="281528" y="1704578"/>
            <a:ext cx="11628943" cy="4442222"/>
          </a:xfrm>
        </p:spPr>
        <p:txBody>
          <a:bodyPr lIns="91440" tIns="45720" rIns="91440" bIns="45720" anchor="t">
            <a:noAutofit/>
          </a:bodyPr>
          <a:lstStyle/>
          <a:p>
            <a:r>
              <a:rPr lang="en-US" sz="3200">
                <a:solidFill>
                  <a:schemeClr val="accent1">
                    <a:lumMod val="50000"/>
                  </a:schemeClr>
                </a:solidFill>
                <a:latin typeface="Arial"/>
                <a:cs typeface="Arial"/>
              </a:rPr>
              <a:t>Individuals can be assigned multiple user account types to meet the needs of the program. </a:t>
            </a:r>
            <a:endParaRPr lang="en-US" sz="3200">
              <a:solidFill>
                <a:schemeClr val="accent1">
                  <a:lumMod val="50000"/>
                </a:schemeClr>
              </a:solidFill>
            </a:endParaRPr>
          </a:p>
          <a:p>
            <a:r>
              <a:rPr lang="en-US" sz="3200">
                <a:solidFill>
                  <a:schemeClr val="accent1">
                    <a:lumMod val="50000"/>
                  </a:schemeClr>
                </a:solidFill>
                <a:latin typeface="Arial"/>
                <a:cs typeface="Arial"/>
              </a:rPr>
              <a:t>Individuals with Administrator level accounts must manage access on an ongoing basis, reflecting staffing updates. At a minimum, this information must be updated within 45 calendar days of a staffing change and reviewed at least once annually.</a:t>
            </a:r>
          </a:p>
          <a:p>
            <a:endParaRPr lang="en-US" sz="2400">
              <a:solidFill>
                <a:schemeClr val="accent1">
                  <a:lumMod val="50000"/>
                </a:schemeClr>
              </a:solidFill>
              <a:latin typeface="Arial"/>
              <a:cs typeface="Arial"/>
            </a:endParaRPr>
          </a:p>
        </p:txBody>
      </p:sp>
      <p:sp>
        <p:nvSpPr>
          <p:cNvPr id="7" name="Slide Number Placeholder 6">
            <a:extLst>
              <a:ext uri="{FF2B5EF4-FFF2-40B4-BE49-F238E27FC236}">
                <a16:creationId xmlns:a16="http://schemas.microsoft.com/office/drawing/2014/main" id="{44D0E77B-9511-D8AB-22A7-45DB239E63E3}"/>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110515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7DB78-37C1-783B-3C35-3273101C1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9902C-7F5D-0BD2-B52C-FB572BE6B917}"/>
              </a:ext>
            </a:extLst>
          </p:cNvPr>
          <p:cNvSpPr>
            <a:spLocks noGrp="1"/>
          </p:cNvSpPr>
          <p:nvPr>
            <p:ph type="title"/>
          </p:nvPr>
        </p:nvSpPr>
        <p:spPr/>
        <p:txBody>
          <a:bodyPr/>
          <a:lstStyle/>
          <a:p>
            <a:r>
              <a:rPr lang="en-US">
                <a:latin typeface="Arial"/>
                <a:cs typeface="Arial"/>
              </a:rPr>
              <a:t>Setting Up Access: CSPP Contracting Agency </a:t>
            </a:r>
          </a:p>
        </p:txBody>
      </p:sp>
      <p:sp>
        <p:nvSpPr>
          <p:cNvPr id="3" name="Content Placeholder 2">
            <a:extLst>
              <a:ext uri="{FF2B5EF4-FFF2-40B4-BE49-F238E27FC236}">
                <a16:creationId xmlns:a16="http://schemas.microsoft.com/office/drawing/2014/main" id="{4393C1A0-3F6F-AB05-B394-4CA71BED912E}"/>
              </a:ext>
            </a:extLst>
          </p:cNvPr>
          <p:cNvSpPr>
            <a:spLocks noGrp="1"/>
          </p:cNvSpPr>
          <p:nvPr>
            <p:ph sz="half" idx="1"/>
          </p:nvPr>
        </p:nvSpPr>
        <p:spPr>
          <a:xfrm>
            <a:off x="281528" y="1669794"/>
            <a:ext cx="11628943" cy="4339541"/>
          </a:xfrm>
        </p:spPr>
        <p:txBody>
          <a:bodyPr lIns="91440" tIns="45720" rIns="91440" bIns="45720" anchor="t">
            <a:normAutofit/>
          </a:bodyPr>
          <a:lstStyle/>
          <a:p>
            <a:pPr>
              <a:spcAft>
                <a:spcPts val="600"/>
              </a:spcAft>
            </a:pPr>
            <a:r>
              <a:rPr lang="en-US" sz="3200" err="1">
                <a:solidFill>
                  <a:schemeClr val="accent1">
                    <a:lumMod val="50000"/>
                  </a:schemeClr>
                </a:solidFill>
                <a:latin typeface="Arial"/>
                <a:cs typeface="Arial"/>
              </a:rPr>
              <a:t>Teachstone</a:t>
            </a:r>
            <a:r>
              <a:rPr lang="en-US" sz="3200">
                <a:solidFill>
                  <a:schemeClr val="accent1">
                    <a:lumMod val="50000"/>
                  </a:schemeClr>
                </a:solidFill>
                <a:latin typeface="Arial"/>
                <a:cs typeface="Arial"/>
              </a:rPr>
              <a:t> will contact CSPP Program Directors and Executive Directors with Administrative user accounts no later than March 5, 2025. </a:t>
            </a:r>
            <a:endParaRPr lang="en-US">
              <a:solidFill>
                <a:schemeClr val="accent1">
                  <a:lumMod val="50000"/>
                </a:schemeClr>
              </a:solidFill>
            </a:endParaRPr>
          </a:p>
          <a:p>
            <a:pPr>
              <a:spcAft>
                <a:spcPts val="600"/>
              </a:spcAft>
            </a:pPr>
            <a:r>
              <a:rPr lang="en-US" sz="3200">
                <a:solidFill>
                  <a:schemeClr val="accent1">
                    <a:lumMod val="50000"/>
                  </a:schemeClr>
                </a:solidFill>
                <a:latin typeface="Arial"/>
                <a:cs typeface="Arial"/>
              </a:rPr>
              <a:t>Invitations will be sent from </a:t>
            </a:r>
            <a:r>
              <a:rPr lang="en-US" sz="3200">
                <a:solidFill>
                  <a:schemeClr val="accent1">
                    <a:lumMod val="50000"/>
                  </a:schemeClr>
                </a:solidFill>
                <a:latin typeface="Arial"/>
                <a:cs typeface="Arial"/>
                <a:hlinkClick r:id="rId3">
                  <a:extLst>
                    <a:ext uri="{A12FA001-AC4F-418D-AE19-62706E023703}">
                      <ahyp:hlinkClr xmlns:ahyp="http://schemas.microsoft.com/office/drawing/2018/hyperlinkcolor" val="tx"/>
                    </a:ext>
                  </a:extLst>
                </a:hlinkClick>
              </a:rPr>
              <a:t>notifications@teachstone.com</a:t>
            </a:r>
            <a:r>
              <a:rPr lang="en-US" sz="3200">
                <a:solidFill>
                  <a:schemeClr val="accent1">
                    <a:lumMod val="50000"/>
                  </a:schemeClr>
                </a:solidFill>
                <a:latin typeface="Arial"/>
                <a:cs typeface="Arial"/>
              </a:rPr>
              <a:t> </a:t>
            </a:r>
          </a:p>
          <a:p>
            <a:pPr>
              <a:spcAft>
                <a:spcPts val="600"/>
              </a:spcAft>
            </a:pPr>
            <a:r>
              <a:rPr lang="en-US" sz="3200" b="0" i="0">
                <a:solidFill>
                  <a:schemeClr val="accent1">
                    <a:lumMod val="50000"/>
                  </a:schemeClr>
                </a:solidFill>
                <a:effectLst/>
                <a:latin typeface="Arial"/>
                <a:cs typeface="Arial"/>
              </a:rPr>
              <a:t>CSPP contractors must verify all information in </a:t>
            </a:r>
            <a:r>
              <a:rPr lang="en-US" sz="3200" b="0" i="0" err="1">
                <a:solidFill>
                  <a:schemeClr val="accent1">
                    <a:lumMod val="50000"/>
                  </a:schemeClr>
                </a:solidFill>
                <a:effectLst/>
                <a:latin typeface="Arial"/>
                <a:cs typeface="Arial"/>
              </a:rPr>
              <a:t>myTeachstone</a:t>
            </a:r>
            <a:r>
              <a:rPr lang="en-US" sz="3200" b="0" i="0">
                <a:solidFill>
                  <a:schemeClr val="accent1">
                    <a:lumMod val="50000"/>
                  </a:schemeClr>
                </a:solidFill>
                <a:effectLst/>
                <a:latin typeface="Arial"/>
                <a:cs typeface="Arial"/>
              </a:rPr>
              <a:t>, add any missing sites, and add all classrooms to their </a:t>
            </a:r>
            <a:r>
              <a:rPr lang="en-US" sz="3200" b="0" i="0" err="1">
                <a:solidFill>
                  <a:schemeClr val="accent1">
                    <a:lumMod val="50000"/>
                  </a:schemeClr>
                </a:solidFill>
                <a:effectLst/>
                <a:latin typeface="Arial"/>
                <a:cs typeface="Arial"/>
              </a:rPr>
              <a:t>myTeachstone</a:t>
            </a:r>
            <a:r>
              <a:rPr lang="en-US" sz="3200" b="0" i="0">
                <a:solidFill>
                  <a:schemeClr val="accent1">
                    <a:lumMod val="50000"/>
                  </a:schemeClr>
                </a:solidFill>
                <a:effectLst/>
                <a:latin typeface="Arial"/>
                <a:cs typeface="Arial"/>
              </a:rPr>
              <a:t> account no later than May 1, 2025</a:t>
            </a:r>
            <a:r>
              <a:rPr lang="en-US" sz="3200">
                <a:solidFill>
                  <a:schemeClr val="accent1">
                    <a:lumMod val="50000"/>
                  </a:schemeClr>
                </a:solidFill>
                <a:latin typeface="Arial"/>
                <a:cs typeface="Arial"/>
              </a:rPr>
              <a:t>.</a:t>
            </a:r>
          </a:p>
        </p:txBody>
      </p:sp>
      <p:sp>
        <p:nvSpPr>
          <p:cNvPr id="7" name="Slide Number Placeholder 6">
            <a:extLst>
              <a:ext uri="{FF2B5EF4-FFF2-40B4-BE49-F238E27FC236}">
                <a16:creationId xmlns:a16="http://schemas.microsoft.com/office/drawing/2014/main" id="{E57EC6F8-057D-9E69-B63B-F80C50FA4AA5}"/>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2605190346"/>
      </p:ext>
    </p:extLst>
  </p:cSld>
  <p:clrMapOvr>
    <a:masterClrMapping/>
  </p:clrMapOvr>
</p:sld>
</file>

<file path=ppt/theme/theme1.xml><?xml version="1.0" encoding="utf-8"?>
<a:theme xmlns:a="http://schemas.openxmlformats.org/drawingml/2006/main" name="White deck with UPK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K white slides template - August 2024" id="{DC6B7B84-CE1A-480F-8AE4-04FE73F63BB5}" vid="{895B9645-543A-4247-A758-412F6887F2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UPK white slides template - August 2024</Template>
  <TotalTime>0</TotalTime>
  <Words>1126</Words>
  <Application>Microsoft Office PowerPoint</Application>
  <PresentationFormat>Widescreen</PresentationFormat>
  <Paragraphs>113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White deck with UPK logo</vt:lpstr>
      <vt:lpstr>Classroom Assessment Scoring System Data Guidance </vt:lpstr>
      <vt:lpstr>Purpose </vt:lpstr>
      <vt:lpstr>Policy </vt:lpstr>
      <vt:lpstr>myTeachstone Data System Overview</vt:lpstr>
      <vt:lpstr>User Account Types for myTeachstone</vt:lpstr>
      <vt:lpstr>User Account Types for myTeachstone (2)</vt:lpstr>
      <vt:lpstr>User Account Types for myTeachstone (3)</vt:lpstr>
      <vt:lpstr>User Account Types for myTeachstone (4)</vt:lpstr>
      <vt:lpstr>Setting Up Access: CSPP Contracting Agency </vt:lpstr>
      <vt:lpstr>Setting Up Access to myTeachstone: Educators </vt:lpstr>
      <vt:lpstr>Data Entry Responsibilities </vt:lpstr>
      <vt:lpstr>Data Entry Responsibilities (2)</vt:lpstr>
      <vt:lpstr>Minimum Observation Data Requirements</vt:lpstr>
      <vt:lpstr>Accessing Observation Data and CLASS Professional Development Opportunities </vt:lpstr>
      <vt:lpstr>Questions </vt:lpstr>
      <vt:lpstr>Upcoming Office Hours</vt:lpstr>
      <vt:lpstr>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Assessment Scoring System Data Guidance-Contractor Information (CA Department of Education)</dc:title>
  <dc:subject>Provides guidance for the implementation of CLASS.</dc:subject>
  <dc:creator/>
  <cp:lastModifiedBy/>
  <cp:revision>1</cp:revision>
  <dcterms:created xsi:type="dcterms:W3CDTF">2025-04-03T21:06:08Z</dcterms:created>
  <dcterms:modified xsi:type="dcterms:W3CDTF">2025-04-03T22:35:57Z</dcterms:modified>
</cp:coreProperties>
</file>