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8.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4" r:id="rId1"/>
    <p:sldMasterId id="2147483659" r:id="rId2"/>
    <p:sldMasterId id="2147483648" r:id="rId3"/>
    <p:sldMasterId id="2147483664" r:id="rId4"/>
    <p:sldMasterId id="2147483671" r:id="rId5"/>
    <p:sldMasterId id="2147483676" r:id="rId6"/>
    <p:sldMasterId id="2147483681" r:id="rId7"/>
    <p:sldMasterId id="2147483686" r:id="rId8"/>
    <p:sldMasterId id="2147483704" r:id="rId9"/>
  </p:sldMasterIdLst>
  <p:notesMasterIdLst>
    <p:notesMasterId r:id="rId85"/>
  </p:notesMasterIdLst>
  <p:handoutMasterIdLst>
    <p:handoutMasterId r:id="rId86"/>
  </p:handoutMasterIdLst>
  <p:sldIdLst>
    <p:sldId id="260" r:id="rId10"/>
    <p:sldId id="257" r:id="rId11"/>
    <p:sldId id="263" r:id="rId12"/>
    <p:sldId id="262" r:id="rId13"/>
    <p:sldId id="2147472641" r:id="rId14"/>
    <p:sldId id="2147472592" r:id="rId15"/>
    <p:sldId id="2147472657" r:id="rId16"/>
    <p:sldId id="290" r:id="rId17"/>
    <p:sldId id="269" r:id="rId18"/>
    <p:sldId id="270" r:id="rId19"/>
    <p:sldId id="271" r:id="rId20"/>
    <p:sldId id="272" r:id="rId21"/>
    <p:sldId id="276" r:id="rId22"/>
    <p:sldId id="281" r:id="rId23"/>
    <p:sldId id="340" r:id="rId24"/>
    <p:sldId id="341" r:id="rId25"/>
    <p:sldId id="273" r:id="rId26"/>
    <p:sldId id="2147472658" r:id="rId27"/>
    <p:sldId id="275" r:id="rId28"/>
    <p:sldId id="284" r:id="rId29"/>
    <p:sldId id="285" r:id="rId30"/>
    <p:sldId id="286" r:id="rId31"/>
    <p:sldId id="287" r:id="rId32"/>
    <p:sldId id="2147472662" r:id="rId33"/>
    <p:sldId id="2147472660" r:id="rId34"/>
    <p:sldId id="291" r:id="rId35"/>
    <p:sldId id="292" r:id="rId36"/>
    <p:sldId id="277" r:id="rId37"/>
    <p:sldId id="293" r:id="rId38"/>
    <p:sldId id="338" r:id="rId39"/>
    <p:sldId id="294" r:id="rId40"/>
    <p:sldId id="295" r:id="rId41"/>
    <p:sldId id="337" r:id="rId42"/>
    <p:sldId id="296" r:id="rId43"/>
    <p:sldId id="2147472656" r:id="rId44"/>
    <p:sldId id="336" r:id="rId45"/>
    <p:sldId id="2147472663" r:id="rId46"/>
    <p:sldId id="2147472661" r:id="rId47"/>
    <p:sldId id="298" r:id="rId48"/>
    <p:sldId id="300" r:id="rId49"/>
    <p:sldId id="304" r:id="rId50"/>
    <p:sldId id="301" r:id="rId51"/>
    <p:sldId id="303" r:id="rId52"/>
    <p:sldId id="302" r:id="rId53"/>
    <p:sldId id="306" r:id="rId54"/>
    <p:sldId id="305" r:id="rId55"/>
    <p:sldId id="307"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429" r:id="rId75"/>
    <p:sldId id="327" r:id="rId76"/>
    <p:sldId id="329" r:id="rId77"/>
    <p:sldId id="330" r:id="rId78"/>
    <p:sldId id="331" r:id="rId79"/>
    <p:sldId id="332" r:id="rId80"/>
    <p:sldId id="261" r:id="rId81"/>
    <p:sldId id="2147472664" r:id="rId82"/>
    <p:sldId id="2147472665" r:id="rId83"/>
    <p:sldId id="2147472666"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9900"/>
    <a:srgbClr val="FF33CC"/>
    <a:srgbClr val="FF0066"/>
    <a:srgbClr val="FF3399"/>
    <a:srgbClr val="F4B184"/>
    <a:srgbClr val="8FE2FF"/>
    <a:srgbClr val="00FF00"/>
    <a:srgbClr val="FF000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9" autoAdjust="0"/>
    <p:restoredTop sz="96323" autoAdjust="0"/>
  </p:normalViewPr>
  <p:slideViewPr>
    <p:cSldViewPr snapToGrid="0">
      <p:cViewPr>
        <p:scale>
          <a:sx n="100" d="100"/>
          <a:sy n="100" d="100"/>
        </p:scale>
        <p:origin x="4782" y="198"/>
      </p:cViewPr>
      <p:guideLst/>
    </p:cSldViewPr>
  </p:slideViewPr>
  <p:outlineViewPr>
    <p:cViewPr>
      <p:scale>
        <a:sx n="33" d="100"/>
        <a:sy n="33" d="100"/>
      </p:scale>
      <p:origin x="0" y="-1685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298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slide" Target="slides/slide75.xml"/><Relationship Id="rId89"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slide" Target="slides/slide73.xml"/><Relationship Id="rId90" Type="http://schemas.openxmlformats.org/officeDocument/2006/relationships/tableStyles" Target="tableStyles.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viewProps" Target="viewProps.xml"/><Relationship Id="rId9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3114AA-72B8-4FAB-8E33-8F15833AA5C9}" type="doc">
      <dgm:prSet loTypeId="urn:microsoft.com/office/officeart/2005/8/layout/hierarchy3" loCatId="list" qsTypeId="urn:microsoft.com/office/officeart/2005/8/quickstyle/simple1" qsCatId="simple" csTypeId="urn:microsoft.com/office/officeart/2005/8/colors/colorful5" csCatId="colorful" phldr="1"/>
      <dgm:spPr/>
      <dgm:t>
        <a:bodyPr/>
        <a:lstStyle/>
        <a:p>
          <a:endParaRPr lang="en-US"/>
        </a:p>
      </dgm:t>
    </dgm:pt>
    <dgm:pt modelId="{1340FF07-B7F6-4DEB-BAC3-B5B38E3C9705}">
      <dgm:prSet phldrT="[Text]"/>
      <dgm:spPr>
        <a:gradFill flip="none" rotWithShape="0">
          <a:gsLst>
            <a:gs pos="0">
              <a:srgbClr val="5B9BD5">
                <a:tint val="66000"/>
                <a:satMod val="160000"/>
              </a:srgbClr>
            </a:gs>
            <a:gs pos="50000">
              <a:srgbClr val="5B9BD5">
                <a:tint val="44500"/>
                <a:satMod val="160000"/>
              </a:srgbClr>
            </a:gs>
            <a:gs pos="100000">
              <a:srgbClr val="5B9BD5">
                <a:tint val="23500"/>
                <a:satMod val="160000"/>
              </a:srgbClr>
            </a:gs>
          </a:gsLst>
          <a:lin ang="5400000" scaled="1"/>
          <a:tileRect/>
        </a:gradFill>
        <a:effectLst>
          <a:glow rad="63500">
            <a:schemeClr val="accent5">
              <a:lumMod val="20000"/>
              <a:lumOff val="80000"/>
            </a:schemeClr>
          </a:glow>
        </a:effectLst>
      </dgm:spPr>
      <dgm:t>
        <a:bodyPr/>
        <a:lstStyle/>
        <a:p>
          <a:endParaRPr lang="en-US">
            <a:solidFill>
              <a:schemeClr val="accent1">
                <a:lumMod val="50000"/>
              </a:schemeClr>
            </a:solidFill>
          </a:endParaRPr>
        </a:p>
      </dgm:t>
    </dgm:pt>
    <dgm:pt modelId="{55AA6437-E9CF-47B2-832C-57CBAB85BACC}" type="parTrans" cxnId="{FBF04839-F369-44F6-9FF0-9E63B2A70180}">
      <dgm:prSet/>
      <dgm:spPr>
        <a:ln>
          <a:solidFill>
            <a:srgbClr val="0070C0"/>
          </a:solidFill>
        </a:ln>
      </dgm:spPr>
      <dgm:t>
        <a:bodyPr/>
        <a:lstStyle/>
        <a:p>
          <a:endParaRPr lang="en-US"/>
        </a:p>
      </dgm:t>
    </dgm:pt>
    <dgm:pt modelId="{CFC1DEE3-A9AC-44A6-A479-6B25B7DAFA90}" type="sibTrans" cxnId="{FBF04839-F369-44F6-9FF0-9E63B2A70180}">
      <dgm:prSet/>
      <dgm:spPr/>
      <dgm:t>
        <a:bodyPr/>
        <a:lstStyle/>
        <a:p>
          <a:endParaRPr lang="en-US"/>
        </a:p>
      </dgm:t>
    </dgm:pt>
    <dgm:pt modelId="{5951AE88-05A1-432E-8820-B973948AEDE6}">
      <dgm:prSet phldrT="[Text]"/>
      <dgm:spPr>
        <a:effectLst>
          <a:glow rad="101600">
            <a:srgbClr val="54CCCD">
              <a:alpha val="60000"/>
            </a:srgbClr>
          </a:glow>
        </a:effectLst>
      </dgm:spPr>
      <dgm:t>
        <a:bodyPr/>
        <a:lstStyle/>
        <a:p>
          <a:endParaRPr lang="en-US"/>
        </a:p>
      </dgm:t>
    </dgm:pt>
    <dgm:pt modelId="{3C06CA33-2605-4BC3-A2DB-D9EAA5EA9CA3}" type="parTrans" cxnId="{E428380F-BDDB-44F0-92EF-CDDB69245583}">
      <dgm:prSet/>
      <dgm:spPr/>
      <dgm:t>
        <a:bodyPr/>
        <a:lstStyle/>
        <a:p>
          <a:endParaRPr lang="en-US"/>
        </a:p>
      </dgm:t>
    </dgm:pt>
    <dgm:pt modelId="{61330521-FB8D-4289-B902-F627BF127D89}" type="sibTrans" cxnId="{E428380F-BDDB-44F0-92EF-CDDB69245583}">
      <dgm:prSet/>
      <dgm:spPr/>
      <dgm:t>
        <a:bodyPr/>
        <a:lstStyle/>
        <a:p>
          <a:endParaRPr lang="en-US"/>
        </a:p>
      </dgm:t>
    </dgm:pt>
    <dgm:pt modelId="{34618DD2-4829-4166-990F-80A7E4620345}">
      <dgm:prSet phldrT="[Text]"/>
      <dgm:spPr>
        <a:gradFill flip="none" rotWithShape="0">
          <a:gsLst>
            <a:gs pos="0">
              <a:srgbClr val="54CCCD">
                <a:tint val="66000"/>
                <a:satMod val="160000"/>
              </a:srgbClr>
            </a:gs>
            <a:gs pos="50000">
              <a:srgbClr val="54CCCD">
                <a:tint val="44500"/>
                <a:satMod val="160000"/>
              </a:srgbClr>
            </a:gs>
            <a:gs pos="100000">
              <a:srgbClr val="54CCCD">
                <a:tint val="23500"/>
                <a:satMod val="160000"/>
              </a:srgbClr>
            </a:gs>
          </a:gsLst>
          <a:lin ang="5400000" scaled="1"/>
          <a:tileRect/>
        </a:gradFill>
        <a:ln>
          <a:solidFill>
            <a:srgbClr val="54CCCD"/>
          </a:solidFill>
        </a:ln>
        <a:effectLst>
          <a:glow rad="101600">
            <a:srgbClr val="D9F7F8">
              <a:alpha val="60000"/>
            </a:srgbClr>
          </a:glow>
        </a:effectLst>
      </dgm:spPr>
      <dgm:t>
        <a:bodyPr/>
        <a:lstStyle/>
        <a:p>
          <a:endParaRPr lang="en-US">
            <a:solidFill>
              <a:schemeClr val="accent1">
                <a:lumMod val="50000"/>
              </a:schemeClr>
            </a:solidFill>
          </a:endParaRPr>
        </a:p>
      </dgm:t>
    </dgm:pt>
    <dgm:pt modelId="{38D7DE63-26F4-4B2F-99F5-49CD9958F039}" type="parTrans" cxnId="{BF716736-2359-417C-B001-C7512D42C8BE}">
      <dgm:prSet/>
      <dgm:spPr>
        <a:ln>
          <a:solidFill>
            <a:srgbClr val="54CCCD"/>
          </a:solidFill>
        </a:ln>
      </dgm:spPr>
      <dgm:t>
        <a:bodyPr/>
        <a:lstStyle/>
        <a:p>
          <a:endParaRPr lang="en-US"/>
        </a:p>
      </dgm:t>
    </dgm:pt>
    <dgm:pt modelId="{560149DD-4911-4D88-888D-1763A8A73A78}" type="sibTrans" cxnId="{BF716736-2359-417C-B001-C7512D42C8BE}">
      <dgm:prSet/>
      <dgm:spPr/>
      <dgm:t>
        <a:bodyPr/>
        <a:lstStyle/>
        <a:p>
          <a:endParaRPr lang="en-US"/>
        </a:p>
      </dgm:t>
    </dgm:pt>
    <dgm:pt modelId="{4EF02A9E-8399-4C54-B963-E9B2E390C690}">
      <dgm:prSet phldrT="[Text]"/>
      <dgm:spPr>
        <a:gradFill flip="none" rotWithShape="0">
          <a:gsLst>
            <a:gs pos="0">
              <a:srgbClr val="4DC58D">
                <a:tint val="66000"/>
                <a:satMod val="160000"/>
              </a:srgbClr>
            </a:gs>
            <a:gs pos="50000">
              <a:srgbClr val="4DC58D">
                <a:tint val="44500"/>
                <a:satMod val="160000"/>
              </a:srgbClr>
            </a:gs>
            <a:gs pos="100000">
              <a:srgbClr val="4DC58D">
                <a:tint val="23500"/>
                <a:satMod val="160000"/>
              </a:srgbClr>
            </a:gs>
          </a:gsLst>
          <a:lin ang="5400000" scaled="1"/>
          <a:tileRect/>
        </a:gradFill>
        <a:effectLst>
          <a:glow rad="101600">
            <a:srgbClr val="DFF7E9">
              <a:alpha val="60000"/>
            </a:srgbClr>
          </a:glow>
        </a:effectLst>
      </dgm:spPr>
      <dgm:t>
        <a:bodyPr/>
        <a:lstStyle/>
        <a:p>
          <a:endParaRPr lang="en-US">
            <a:solidFill>
              <a:schemeClr val="accent1">
                <a:lumMod val="50000"/>
              </a:schemeClr>
            </a:solidFill>
          </a:endParaRPr>
        </a:p>
      </dgm:t>
    </dgm:pt>
    <dgm:pt modelId="{48D85CD7-D269-4C5C-B6FE-36E49F0E5CE8}" type="parTrans" cxnId="{EC8996C7-5043-4342-9F9C-A719B2BD5F49}">
      <dgm:prSet/>
      <dgm:spPr>
        <a:ln>
          <a:solidFill>
            <a:srgbClr val="4DC58D"/>
          </a:solidFill>
        </a:ln>
      </dgm:spPr>
      <dgm:t>
        <a:bodyPr/>
        <a:lstStyle/>
        <a:p>
          <a:endParaRPr lang="en-US"/>
        </a:p>
      </dgm:t>
    </dgm:pt>
    <dgm:pt modelId="{DD6827CD-BDD3-4849-83BA-D75F8ED38F95}" type="sibTrans" cxnId="{EC8996C7-5043-4342-9F9C-A719B2BD5F49}">
      <dgm:prSet/>
      <dgm:spPr/>
      <dgm:t>
        <a:bodyPr/>
        <a:lstStyle/>
        <a:p>
          <a:endParaRPr lang="en-US"/>
        </a:p>
      </dgm:t>
    </dgm:pt>
    <dgm:pt modelId="{7AAD948A-A6B6-47FF-81F1-37247E75CB01}">
      <dgm:prSet phldrT="[Text]" custT="1"/>
      <dgm:spPr>
        <a:effectLst>
          <a:glow rad="101600">
            <a:srgbClr val="DFF7E9">
              <a:alpha val="60000"/>
            </a:srgbClr>
          </a:glow>
        </a:effectLst>
      </dgm:spPr>
      <dgm:t>
        <a:bodyPr/>
        <a:lstStyle/>
        <a:p>
          <a:pPr marL="0" lvl="0" indent="0" algn="ctr" defTabSz="666750">
            <a:lnSpc>
              <a:spcPct val="90000"/>
            </a:lnSpc>
            <a:spcBef>
              <a:spcPct val="0"/>
            </a:spcBef>
            <a:spcAft>
              <a:spcPct val="35000"/>
            </a:spcAft>
            <a:buNone/>
          </a:pPr>
          <a:endParaRPr lang="en-US" sz="1500" kern="1200">
            <a:solidFill>
              <a:srgbClr val="4472C4">
                <a:lumMod val="50000"/>
              </a:srgbClr>
            </a:solidFill>
            <a:latin typeface="Arial" panose="020B0604020202020204"/>
            <a:ea typeface="+mn-ea"/>
            <a:cs typeface="+mn-cs"/>
          </a:endParaRPr>
        </a:p>
      </dgm:t>
    </dgm:pt>
    <dgm:pt modelId="{BE8B4916-01CB-4155-B909-C3C9C97670CE}" type="parTrans" cxnId="{E8FDE71D-4E53-4B67-B2FC-EB952182065E}">
      <dgm:prSet/>
      <dgm:spPr>
        <a:ln>
          <a:solidFill>
            <a:srgbClr val="4DC58D"/>
          </a:solidFill>
        </a:ln>
      </dgm:spPr>
      <dgm:t>
        <a:bodyPr/>
        <a:lstStyle/>
        <a:p>
          <a:endParaRPr lang="en-US"/>
        </a:p>
      </dgm:t>
    </dgm:pt>
    <dgm:pt modelId="{733FB6A2-16CD-4527-B84C-391C7A4F76EF}" type="sibTrans" cxnId="{E8FDE71D-4E53-4B67-B2FC-EB952182065E}">
      <dgm:prSet/>
      <dgm:spPr/>
      <dgm:t>
        <a:bodyPr/>
        <a:lstStyle/>
        <a:p>
          <a:endParaRPr lang="en-US"/>
        </a:p>
      </dgm:t>
    </dgm:pt>
    <dgm:pt modelId="{C54EB1DD-3CC4-4D90-979C-6BE31823E7B3}">
      <dgm:prSet phldrT="[Text]"/>
      <dgm:spPr>
        <a:gradFill flip="none" rotWithShape="0">
          <a:gsLst>
            <a:gs pos="0">
              <a:srgbClr val="48BB4F">
                <a:tint val="66000"/>
                <a:satMod val="160000"/>
              </a:srgbClr>
            </a:gs>
            <a:gs pos="50000">
              <a:srgbClr val="48BB4F">
                <a:tint val="44500"/>
                <a:satMod val="160000"/>
              </a:srgbClr>
            </a:gs>
            <a:gs pos="100000">
              <a:srgbClr val="48BB4F">
                <a:tint val="23500"/>
                <a:satMod val="160000"/>
              </a:srgbClr>
            </a:gs>
          </a:gsLst>
          <a:lin ang="5400000" scaled="1"/>
          <a:tileRect/>
        </a:gradFill>
        <a:effectLst>
          <a:glow rad="63500">
            <a:srgbClr val="DAF3DA"/>
          </a:glow>
        </a:effectLst>
      </dgm:spPr>
      <dgm:t>
        <a:bodyPr/>
        <a:lstStyle/>
        <a:p>
          <a:endParaRPr lang="en-US">
            <a:solidFill>
              <a:schemeClr val="accent1">
                <a:lumMod val="50000"/>
              </a:schemeClr>
            </a:solidFill>
          </a:endParaRPr>
        </a:p>
      </dgm:t>
    </dgm:pt>
    <dgm:pt modelId="{410534F3-10A3-4D25-A745-57D43AA1CA24}" type="parTrans" cxnId="{D74F6D97-7221-45CC-98D7-0489E3314599}">
      <dgm:prSet/>
      <dgm:spPr>
        <a:ln>
          <a:solidFill>
            <a:srgbClr val="48BB4F"/>
          </a:solidFill>
        </a:ln>
      </dgm:spPr>
      <dgm:t>
        <a:bodyPr/>
        <a:lstStyle/>
        <a:p>
          <a:endParaRPr lang="en-US"/>
        </a:p>
      </dgm:t>
    </dgm:pt>
    <dgm:pt modelId="{D41C73C1-97CC-4908-8A40-E6F7F227BC26}" type="sibTrans" cxnId="{D74F6D97-7221-45CC-98D7-0489E3314599}">
      <dgm:prSet/>
      <dgm:spPr/>
      <dgm:t>
        <a:bodyPr/>
        <a:lstStyle/>
        <a:p>
          <a:endParaRPr lang="en-US"/>
        </a:p>
      </dgm:t>
    </dgm:pt>
    <dgm:pt modelId="{83EF0419-60B5-44F8-AD27-B160BC1672DC}">
      <dgm:prSet phldrT="[Text]" custT="1"/>
      <dgm:spPr>
        <a:effectLst>
          <a:glow rad="101600">
            <a:srgbClr val="DAF3DA">
              <a:alpha val="60000"/>
            </a:srgbClr>
          </a:glow>
        </a:effectLst>
      </dgm:spPr>
      <dgm:t>
        <a:bodyPr/>
        <a:lstStyle/>
        <a:p>
          <a:endParaRPr lang="en-US" sz="1500" kern="1200">
            <a:solidFill>
              <a:srgbClr val="4472C4">
                <a:lumMod val="50000"/>
              </a:srgbClr>
            </a:solidFill>
            <a:latin typeface="Arial" panose="020B0604020202020204"/>
            <a:ea typeface="+mn-ea"/>
            <a:cs typeface="+mn-cs"/>
          </a:endParaRPr>
        </a:p>
      </dgm:t>
    </dgm:pt>
    <dgm:pt modelId="{9CCC3318-8742-4E7A-842D-06019EABD030}" type="parTrans" cxnId="{885DB738-045E-438C-8DE4-C77C7E39CF2E}">
      <dgm:prSet/>
      <dgm:spPr>
        <a:ln>
          <a:solidFill>
            <a:srgbClr val="48BB4F"/>
          </a:solidFill>
        </a:ln>
      </dgm:spPr>
      <dgm:t>
        <a:bodyPr/>
        <a:lstStyle/>
        <a:p>
          <a:endParaRPr lang="en-US"/>
        </a:p>
      </dgm:t>
    </dgm:pt>
    <dgm:pt modelId="{2E8DAD2E-C841-4D6A-BF00-6F605D60732E}" type="sibTrans" cxnId="{885DB738-045E-438C-8DE4-C77C7E39CF2E}">
      <dgm:prSet/>
      <dgm:spPr/>
      <dgm:t>
        <a:bodyPr/>
        <a:lstStyle/>
        <a:p>
          <a:endParaRPr lang="en-US"/>
        </a:p>
      </dgm:t>
    </dgm:pt>
    <dgm:pt modelId="{5C22E228-A27D-44B8-BA35-D9B118516E86}">
      <dgm:prSet phldrT="[Text]"/>
      <dgm:spPr>
        <a:ln>
          <a:solidFill>
            <a:schemeClr val="bg1"/>
          </a:solidFill>
        </a:ln>
        <a:effectLst>
          <a:glow rad="101600">
            <a:srgbClr val="70AD47"/>
          </a:glow>
        </a:effectLst>
      </dgm:spPr>
      <dgm:t>
        <a:bodyPr/>
        <a:lstStyle/>
        <a:p>
          <a:endParaRPr lang="en-US"/>
        </a:p>
      </dgm:t>
    </dgm:pt>
    <dgm:pt modelId="{5FEFC138-3146-4339-B6D0-B7720D1F78CA}" type="parTrans" cxnId="{829C0BAC-385D-4D8A-A565-06787DE6FC01}">
      <dgm:prSet/>
      <dgm:spPr/>
      <dgm:t>
        <a:bodyPr/>
        <a:lstStyle/>
        <a:p>
          <a:endParaRPr lang="en-US"/>
        </a:p>
      </dgm:t>
    </dgm:pt>
    <dgm:pt modelId="{5BB4B001-ABE0-4C4C-A166-954969B03C18}" type="sibTrans" cxnId="{829C0BAC-385D-4D8A-A565-06787DE6FC01}">
      <dgm:prSet/>
      <dgm:spPr/>
      <dgm:t>
        <a:bodyPr/>
        <a:lstStyle/>
        <a:p>
          <a:endParaRPr lang="en-US"/>
        </a:p>
      </dgm:t>
    </dgm:pt>
    <dgm:pt modelId="{7F035D26-E6D5-4422-A6C7-503CC51F80E9}">
      <dgm:prSet phldrT="[Text]"/>
      <dgm:spPr>
        <a:gradFill flip="none" rotWithShape="0">
          <a:gsLst>
            <a:gs pos="0">
              <a:srgbClr val="70AD47">
                <a:tint val="66000"/>
                <a:satMod val="160000"/>
              </a:srgbClr>
            </a:gs>
            <a:gs pos="50000">
              <a:srgbClr val="70AD47">
                <a:tint val="44500"/>
                <a:satMod val="160000"/>
              </a:srgbClr>
            </a:gs>
            <a:gs pos="100000">
              <a:srgbClr val="70AD47">
                <a:tint val="23500"/>
                <a:satMod val="160000"/>
              </a:srgbClr>
            </a:gs>
          </a:gsLst>
          <a:lin ang="5400000" scaled="1"/>
          <a:tileRect/>
        </a:gradFill>
        <a:effectLst>
          <a:glow rad="101600">
            <a:srgbClr val="DAECD3">
              <a:alpha val="60000"/>
            </a:srgbClr>
          </a:glow>
        </a:effectLst>
      </dgm:spPr>
      <dgm:t>
        <a:bodyPr/>
        <a:lstStyle/>
        <a:p>
          <a:endParaRPr lang="en-US">
            <a:solidFill>
              <a:schemeClr val="accent1">
                <a:lumMod val="50000"/>
              </a:schemeClr>
            </a:solidFill>
          </a:endParaRPr>
        </a:p>
      </dgm:t>
    </dgm:pt>
    <dgm:pt modelId="{C8B72A05-A6C0-4F50-9383-540965433B91}" type="parTrans" cxnId="{20EC0502-3CE7-45AD-9B94-5E26663966E5}">
      <dgm:prSet/>
      <dgm:spPr/>
      <dgm:t>
        <a:bodyPr/>
        <a:lstStyle/>
        <a:p>
          <a:endParaRPr lang="en-US"/>
        </a:p>
      </dgm:t>
    </dgm:pt>
    <dgm:pt modelId="{6FCC9E45-EF19-4E35-9E76-0FE27FDAD89B}" type="sibTrans" cxnId="{20EC0502-3CE7-45AD-9B94-5E26663966E5}">
      <dgm:prSet/>
      <dgm:spPr/>
      <dgm:t>
        <a:bodyPr/>
        <a:lstStyle/>
        <a:p>
          <a:endParaRPr lang="en-US"/>
        </a:p>
      </dgm:t>
    </dgm:pt>
    <dgm:pt modelId="{BE26F0C4-15BF-4018-AEB3-B79D8A8F5B7E}">
      <dgm:prSet phldrT="[Text]"/>
      <dgm:spPr>
        <a:effectLst>
          <a:glow rad="63500">
            <a:srgbClr val="DAECD3">
              <a:alpha val="40000"/>
            </a:srgbClr>
          </a:glow>
        </a:effectLst>
      </dgm:spPr>
      <dgm:t>
        <a:bodyPr/>
        <a:lstStyle/>
        <a:p>
          <a:endParaRPr lang="en-US"/>
        </a:p>
      </dgm:t>
    </dgm:pt>
    <dgm:pt modelId="{3DA82271-7101-4B8F-913A-29C7B5899215}" type="parTrans" cxnId="{2F240EBD-D784-4459-9B21-9D6E9FEA9982}">
      <dgm:prSet/>
      <dgm:spPr>
        <a:ln>
          <a:solidFill>
            <a:srgbClr val="70AD47"/>
          </a:solidFill>
        </a:ln>
      </dgm:spPr>
      <dgm:t>
        <a:bodyPr/>
        <a:lstStyle/>
        <a:p>
          <a:endParaRPr lang="en-US"/>
        </a:p>
      </dgm:t>
    </dgm:pt>
    <dgm:pt modelId="{BF6BB29F-B4D8-4F6B-A9A0-CFEBA6EA3110}" type="sibTrans" cxnId="{2F240EBD-D784-4459-9B21-9D6E9FEA9982}">
      <dgm:prSet/>
      <dgm:spPr/>
      <dgm:t>
        <a:bodyPr/>
        <a:lstStyle/>
        <a:p>
          <a:endParaRPr lang="en-US"/>
        </a:p>
      </dgm:t>
    </dgm:pt>
    <dgm:pt modelId="{50E496E3-AEA0-47BA-B8AF-D18A6189E494}">
      <dgm:prSet phldrT="[Text]" custT="1"/>
      <dgm:spPr>
        <a:effectLst>
          <a:glow rad="101600">
            <a:srgbClr val="D9F7F8">
              <a:alpha val="60000"/>
            </a:srgbClr>
          </a:glow>
        </a:effectLst>
      </dgm:spPr>
      <dgm:t>
        <a:bodyPr/>
        <a:lstStyle/>
        <a:p>
          <a:endParaRPr lang="en-US" sz="1500" kern="1200">
            <a:solidFill>
              <a:srgbClr val="4472C4">
                <a:lumMod val="50000"/>
              </a:srgbClr>
            </a:solidFill>
            <a:latin typeface="Arial" panose="020B0604020202020204"/>
            <a:ea typeface="+mn-ea"/>
            <a:cs typeface="+mn-cs"/>
          </a:endParaRPr>
        </a:p>
      </dgm:t>
    </dgm:pt>
    <dgm:pt modelId="{4A7B0220-340D-4877-A495-F501AEE46E9F}" type="sibTrans" cxnId="{1C72D3D3-57D0-4BE8-B7D3-AB6A05C6D954}">
      <dgm:prSet/>
      <dgm:spPr/>
      <dgm:t>
        <a:bodyPr/>
        <a:lstStyle/>
        <a:p>
          <a:endParaRPr lang="en-US"/>
        </a:p>
      </dgm:t>
    </dgm:pt>
    <dgm:pt modelId="{0386A7D8-0883-4663-9CEB-9CF291C5DBE1}" type="parTrans" cxnId="{1C72D3D3-57D0-4BE8-B7D3-AB6A05C6D954}">
      <dgm:prSet/>
      <dgm:spPr>
        <a:ln>
          <a:solidFill>
            <a:srgbClr val="54CCCD"/>
          </a:solidFill>
        </a:ln>
      </dgm:spPr>
      <dgm:t>
        <a:bodyPr/>
        <a:lstStyle/>
        <a:p>
          <a:endParaRPr lang="en-US"/>
        </a:p>
      </dgm:t>
    </dgm:pt>
    <dgm:pt modelId="{6505F587-DBD9-4CEA-9E86-16860C8B04F6}">
      <dgm:prSet phldrT="[Text]" custT="1"/>
      <dgm:spPr>
        <a:effectLst>
          <a:glow rad="101600">
            <a:schemeClr val="accent5">
              <a:lumMod val="20000"/>
              <a:lumOff val="80000"/>
              <a:alpha val="60000"/>
            </a:schemeClr>
          </a:glow>
        </a:effectLst>
      </dgm:spPr>
      <dgm:t>
        <a:bodyPr/>
        <a:lstStyle/>
        <a:p>
          <a:endParaRPr lang="en-US" sz="1500" b="0" kern="1200">
            <a:solidFill>
              <a:srgbClr val="4472C4">
                <a:lumMod val="50000"/>
              </a:srgbClr>
            </a:solidFill>
            <a:latin typeface="Arial" panose="020B0604020202020204"/>
            <a:ea typeface="+mn-ea"/>
            <a:cs typeface="+mn-cs"/>
          </a:endParaRPr>
        </a:p>
      </dgm:t>
    </dgm:pt>
    <dgm:pt modelId="{2DC855CB-BC7C-408F-AE7A-AF3A0117C749}" type="sibTrans" cxnId="{CF9B440B-4E5B-4CC0-B162-FF56FF9E2AD8}">
      <dgm:prSet/>
      <dgm:spPr/>
      <dgm:t>
        <a:bodyPr/>
        <a:lstStyle/>
        <a:p>
          <a:endParaRPr lang="en-US"/>
        </a:p>
      </dgm:t>
    </dgm:pt>
    <dgm:pt modelId="{D96F6089-420A-4C1A-A28C-3196E44FA604}" type="parTrans" cxnId="{CF9B440B-4E5B-4CC0-B162-FF56FF9E2AD8}">
      <dgm:prSet/>
      <dgm:spPr>
        <a:ln>
          <a:solidFill>
            <a:srgbClr val="0070C0"/>
          </a:solidFill>
        </a:ln>
      </dgm:spPr>
      <dgm:t>
        <a:bodyPr/>
        <a:lstStyle/>
        <a:p>
          <a:endParaRPr lang="en-US"/>
        </a:p>
      </dgm:t>
    </dgm:pt>
    <dgm:pt modelId="{ADDDDD6E-B498-44C4-902A-AF2A7E2BDE6D}">
      <dgm:prSet phldrT="[Text]"/>
      <dgm:spPr>
        <a:effectLst>
          <a:glow rad="101600">
            <a:schemeClr val="accent1">
              <a:satMod val="175000"/>
              <a:alpha val="40000"/>
            </a:schemeClr>
          </a:glow>
        </a:effectLst>
      </dgm:spPr>
      <dgm:t>
        <a:bodyPr/>
        <a:lstStyle/>
        <a:p>
          <a:endParaRPr lang="en-US"/>
        </a:p>
      </dgm:t>
    </dgm:pt>
    <dgm:pt modelId="{3D2F549C-E0CA-446C-848B-47F097416AC3}" type="sibTrans" cxnId="{B54D49E1-5571-4EA3-86FE-0C4781644869}">
      <dgm:prSet/>
      <dgm:spPr/>
      <dgm:t>
        <a:bodyPr/>
        <a:lstStyle/>
        <a:p>
          <a:endParaRPr lang="en-US"/>
        </a:p>
      </dgm:t>
    </dgm:pt>
    <dgm:pt modelId="{7A48D996-D3AC-4933-B6BB-D8A2534DECF9}" type="parTrans" cxnId="{B54D49E1-5571-4EA3-86FE-0C4781644869}">
      <dgm:prSet/>
      <dgm:spPr/>
      <dgm:t>
        <a:bodyPr/>
        <a:lstStyle/>
        <a:p>
          <a:endParaRPr lang="en-US"/>
        </a:p>
      </dgm:t>
    </dgm:pt>
    <dgm:pt modelId="{E10318CE-F2C9-4C04-BA97-D1D0B48572C7}">
      <dgm:prSet phldrT="[Text]"/>
      <dgm:spPr>
        <a:effectLst>
          <a:glow rad="101600">
            <a:srgbClr val="4DC58D"/>
          </a:glow>
        </a:effectLst>
      </dgm:spPr>
      <dgm:t>
        <a:bodyPr/>
        <a:lstStyle/>
        <a:p>
          <a:endParaRPr lang="en-US"/>
        </a:p>
      </dgm:t>
    </dgm:pt>
    <dgm:pt modelId="{FFDF7179-0522-47E2-875A-CC97EE3680ED}" type="sibTrans" cxnId="{A6766D0F-C7DD-4ECB-89BE-A07011FCF0D8}">
      <dgm:prSet/>
      <dgm:spPr/>
      <dgm:t>
        <a:bodyPr/>
        <a:lstStyle/>
        <a:p>
          <a:endParaRPr lang="en-US"/>
        </a:p>
      </dgm:t>
    </dgm:pt>
    <dgm:pt modelId="{9AD6C409-1551-40A6-AF77-38172EBC637E}" type="parTrans" cxnId="{A6766D0F-C7DD-4ECB-89BE-A07011FCF0D8}">
      <dgm:prSet/>
      <dgm:spPr/>
      <dgm:t>
        <a:bodyPr/>
        <a:lstStyle/>
        <a:p>
          <a:endParaRPr lang="en-US"/>
        </a:p>
      </dgm:t>
    </dgm:pt>
    <dgm:pt modelId="{B1B2B995-7B51-4B2C-9E5B-BA37E547F68D}">
      <dgm:prSet phldrT="[Text]"/>
      <dgm:spPr>
        <a:effectLst>
          <a:glow rad="101600">
            <a:srgbClr val="48BB4F"/>
          </a:glow>
        </a:effectLst>
      </dgm:spPr>
      <dgm:t>
        <a:bodyPr/>
        <a:lstStyle/>
        <a:p>
          <a:endParaRPr lang="en-US"/>
        </a:p>
      </dgm:t>
    </dgm:pt>
    <dgm:pt modelId="{CA42D32E-BE9E-485A-BABC-10F8E842B778}" type="sibTrans" cxnId="{2122C958-64DA-473A-B8D3-13FA98E08049}">
      <dgm:prSet/>
      <dgm:spPr/>
      <dgm:t>
        <a:bodyPr/>
        <a:lstStyle/>
        <a:p>
          <a:endParaRPr lang="en-US"/>
        </a:p>
      </dgm:t>
    </dgm:pt>
    <dgm:pt modelId="{15B00C72-0D38-47A6-AAC6-17D2FFC57B3D}" type="parTrans" cxnId="{2122C958-64DA-473A-B8D3-13FA98E08049}">
      <dgm:prSet/>
      <dgm:spPr/>
      <dgm:t>
        <a:bodyPr/>
        <a:lstStyle/>
        <a:p>
          <a:endParaRPr lang="en-US"/>
        </a:p>
      </dgm:t>
    </dgm:pt>
    <dgm:pt modelId="{B15F52D1-78B0-435B-B3C5-2891476C31F5}" type="pres">
      <dgm:prSet presAssocID="{283114AA-72B8-4FAB-8E33-8F15833AA5C9}" presName="diagram" presStyleCnt="0">
        <dgm:presLayoutVars>
          <dgm:chPref val="1"/>
          <dgm:dir/>
          <dgm:animOne val="branch"/>
          <dgm:animLvl val="lvl"/>
          <dgm:resizeHandles/>
        </dgm:presLayoutVars>
      </dgm:prSet>
      <dgm:spPr/>
    </dgm:pt>
    <dgm:pt modelId="{C6971D1F-A480-4F6E-90B9-FB4142610441}" type="pres">
      <dgm:prSet presAssocID="{ADDDDD6E-B498-44C4-902A-AF2A7E2BDE6D}" presName="root" presStyleCnt="0"/>
      <dgm:spPr/>
    </dgm:pt>
    <dgm:pt modelId="{7ED209E7-CDA5-4CEC-ACE4-239D242796B2}" type="pres">
      <dgm:prSet presAssocID="{ADDDDD6E-B498-44C4-902A-AF2A7E2BDE6D}" presName="rootComposite" presStyleCnt="0"/>
      <dgm:spPr/>
    </dgm:pt>
    <dgm:pt modelId="{6115EA01-7F8C-4BC0-9F76-8F5CC6479D1B}" type="pres">
      <dgm:prSet presAssocID="{ADDDDD6E-B498-44C4-902A-AF2A7E2BDE6D}" presName="rootText" presStyleLbl="node1" presStyleIdx="0" presStyleCnt="5" custScaleX="105675" custLinFactNeighborX="2773" custLinFactNeighborY="1022"/>
      <dgm:spPr/>
    </dgm:pt>
    <dgm:pt modelId="{20A85532-7EAA-4C30-9612-D94D10FCC5F5}" type="pres">
      <dgm:prSet presAssocID="{ADDDDD6E-B498-44C4-902A-AF2A7E2BDE6D}" presName="rootConnector" presStyleLbl="node1" presStyleIdx="0" presStyleCnt="5"/>
      <dgm:spPr/>
    </dgm:pt>
    <dgm:pt modelId="{500621F9-A729-4C88-AA8C-5EE8305FA362}" type="pres">
      <dgm:prSet presAssocID="{ADDDDD6E-B498-44C4-902A-AF2A7E2BDE6D}" presName="childShape" presStyleCnt="0"/>
      <dgm:spPr/>
    </dgm:pt>
    <dgm:pt modelId="{9D40FA8C-BD0B-4006-A807-A54188EB6276}" type="pres">
      <dgm:prSet presAssocID="{55AA6437-E9CF-47B2-832C-57CBAB85BACC}" presName="Name13" presStyleLbl="parChTrans1D2" presStyleIdx="0" presStyleCnt="10"/>
      <dgm:spPr/>
    </dgm:pt>
    <dgm:pt modelId="{835FF906-9B58-44ED-AABC-4EFCF496DA4A}" type="pres">
      <dgm:prSet presAssocID="{1340FF07-B7F6-4DEB-BAC3-B5B38E3C9705}" presName="childText" presStyleLbl="bgAcc1" presStyleIdx="0" presStyleCnt="10">
        <dgm:presLayoutVars>
          <dgm:bulletEnabled val="1"/>
        </dgm:presLayoutVars>
      </dgm:prSet>
      <dgm:spPr/>
    </dgm:pt>
    <dgm:pt modelId="{0B4EA3E6-4DD4-4A73-B62D-A1341AAB4818}" type="pres">
      <dgm:prSet presAssocID="{D96F6089-420A-4C1A-A28C-3196E44FA604}" presName="Name13" presStyleLbl="parChTrans1D2" presStyleIdx="1" presStyleCnt="10"/>
      <dgm:spPr/>
    </dgm:pt>
    <dgm:pt modelId="{DEFF362B-E36D-4866-B823-9194121F0A13}" type="pres">
      <dgm:prSet presAssocID="{6505F587-DBD9-4CEA-9E86-16860C8B04F6}" presName="childText" presStyleLbl="bgAcc1" presStyleIdx="1" presStyleCnt="10">
        <dgm:presLayoutVars>
          <dgm:bulletEnabled val="1"/>
        </dgm:presLayoutVars>
      </dgm:prSet>
      <dgm:spPr/>
    </dgm:pt>
    <dgm:pt modelId="{3A234B5F-044B-40F2-97DB-CB421DDC62DB}" type="pres">
      <dgm:prSet presAssocID="{5951AE88-05A1-432E-8820-B973948AEDE6}" presName="root" presStyleCnt="0"/>
      <dgm:spPr/>
    </dgm:pt>
    <dgm:pt modelId="{6F18D858-D179-4E33-9246-65253053E4EE}" type="pres">
      <dgm:prSet presAssocID="{5951AE88-05A1-432E-8820-B973948AEDE6}" presName="rootComposite" presStyleCnt="0"/>
      <dgm:spPr/>
    </dgm:pt>
    <dgm:pt modelId="{6E496D75-A517-4B55-9D3F-B59852B6B105}" type="pres">
      <dgm:prSet presAssocID="{5951AE88-05A1-432E-8820-B973948AEDE6}" presName="rootText" presStyleLbl="node1" presStyleIdx="1" presStyleCnt="5"/>
      <dgm:spPr/>
    </dgm:pt>
    <dgm:pt modelId="{A3C1FCA4-7216-4B2C-BBD5-F3919F136598}" type="pres">
      <dgm:prSet presAssocID="{5951AE88-05A1-432E-8820-B973948AEDE6}" presName="rootConnector" presStyleLbl="node1" presStyleIdx="1" presStyleCnt="5"/>
      <dgm:spPr/>
    </dgm:pt>
    <dgm:pt modelId="{7A86DB1E-2AF9-4C10-82B2-8F7A8090E342}" type="pres">
      <dgm:prSet presAssocID="{5951AE88-05A1-432E-8820-B973948AEDE6}" presName="childShape" presStyleCnt="0"/>
      <dgm:spPr/>
    </dgm:pt>
    <dgm:pt modelId="{C8B52AAF-DB55-411D-A7C3-5B0149459F4F}" type="pres">
      <dgm:prSet presAssocID="{38D7DE63-26F4-4B2F-99F5-49CD9958F039}" presName="Name13" presStyleLbl="parChTrans1D2" presStyleIdx="2" presStyleCnt="10"/>
      <dgm:spPr/>
    </dgm:pt>
    <dgm:pt modelId="{3F6D693D-4F09-4B23-B063-442684328C19}" type="pres">
      <dgm:prSet presAssocID="{34618DD2-4829-4166-990F-80A7E4620345}" presName="childText" presStyleLbl="bgAcc1" presStyleIdx="2" presStyleCnt="10">
        <dgm:presLayoutVars>
          <dgm:bulletEnabled val="1"/>
        </dgm:presLayoutVars>
      </dgm:prSet>
      <dgm:spPr/>
    </dgm:pt>
    <dgm:pt modelId="{6A4149A4-38B5-44E6-A6B1-ABD9D94AF39B}" type="pres">
      <dgm:prSet presAssocID="{0386A7D8-0883-4663-9CEB-9CF291C5DBE1}" presName="Name13" presStyleLbl="parChTrans1D2" presStyleIdx="3" presStyleCnt="10"/>
      <dgm:spPr/>
    </dgm:pt>
    <dgm:pt modelId="{D970D29E-4E7C-49B3-800F-4C4649AC6865}" type="pres">
      <dgm:prSet presAssocID="{50E496E3-AEA0-47BA-B8AF-D18A6189E494}" presName="childText" presStyleLbl="bgAcc1" presStyleIdx="3" presStyleCnt="10">
        <dgm:presLayoutVars>
          <dgm:bulletEnabled val="1"/>
        </dgm:presLayoutVars>
      </dgm:prSet>
      <dgm:spPr/>
    </dgm:pt>
    <dgm:pt modelId="{AAE68FFE-2DE8-4E6D-A213-BDA5E06E2684}" type="pres">
      <dgm:prSet presAssocID="{E10318CE-F2C9-4C04-BA97-D1D0B48572C7}" presName="root" presStyleCnt="0"/>
      <dgm:spPr/>
    </dgm:pt>
    <dgm:pt modelId="{FF671C19-8E6D-4B31-A397-D29A72EF91E4}" type="pres">
      <dgm:prSet presAssocID="{E10318CE-F2C9-4C04-BA97-D1D0B48572C7}" presName="rootComposite" presStyleCnt="0"/>
      <dgm:spPr/>
    </dgm:pt>
    <dgm:pt modelId="{04EF3436-B91B-4981-9A98-5A78360AD9A0}" type="pres">
      <dgm:prSet presAssocID="{E10318CE-F2C9-4C04-BA97-D1D0B48572C7}" presName="rootText" presStyleLbl="node1" presStyleIdx="2" presStyleCnt="5"/>
      <dgm:spPr/>
    </dgm:pt>
    <dgm:pt modelId="{A00002D3-874E-4412-A60E-B8FA827E063A}" type="pres">
      <dgm:prSet presAssocID="{E10318CE-F2C9-4C04-BA97-D1D0B48572C7}" presName="rootConnector" presStyleLbl="node1" presStyleIdx="2" presStyleCnt="5"/>
      <dgm:spPr/>
    </dgm:pt>
    <dgm:pt modelId="{F6C34755-D1E9-46AB-B486-F92EE011B0E5}" type="pres">
      <dgm:prSet presAssocID="{E10318CE-F2C9-4C04-BA97-D1D0B48572C7}" presName="childShape" presStyleCnt="0"/>
      <dgm:spPr/>
    </dgm:pt>
    <dgm:pt modelId="{4F060398-6256-4231-B424-2EB43342BAC0}" type="pres">
      <dgm:prSet presAssocID="{48D85CD7-D269-4C5C-B6FE-36E49F0E5CE8}" presName="Name13" presStyleLbl="parChTrans1D2" presStyleIdx="4" presStyleCnt="10"/>
      <dgm:spPr/>
    </dgm:pt>
    <dgm:pt modelId="{30776C22-BBC4-49E7-AD14-BABE167B127A}" type="pres">
      <dgm:prSet presAssocID="{4EF02A9E-8399-4C54-B963-E9B2E390C690}" presName="childText" presStyleLbl="bgAcc1" presStyleIdx="4" presStyleCnt="10">
        <dgm:presLayoutVars>
          <dgm:bulletEnabled val="1"/>
        </dgm:presLayoutVars>
      </dgm:prSet>
      <dgm:spPr/>
    </dgm:pt>
    <dgm:pt modelId="{E4E8E79A-3EED-4615-AB58-2C1A4C3509C8}" type="pres">
      <dgm:prSet presAssocID="{BE8B4916-01CB-4155-B909-C3C9C97670CE}" presName="Name13" presStyleLbl="parChTrans1D2" presStyleIdx="5" presStyleCnt="10"/>
      <dgm:spPr/>
    </dgm:pt>
    <dgm:pt modelId="{05D8ECDF-C238-4B5B-AD43-A108703CA71E}" type="pres">
      <dgm:prSet presAssocID="{7AAD948A-A6B6-47FF-81F1-37247E75CB01}" presName="childText" presStyleLbl="bgAcc1" presStyleIdx="5" presStyleCnt="10">
        <dgm:presLayoutVars>
          <dgm:bulletEnabled val="1"/>
        </dgm:presLayoutVars>
      </dgm:prSet>
      <dgm:spPr/>
    </dgm:pt>
    <dgm:pt modelId="{34B10220-DF11-4E65-B593-2AA36936E78C}" type="pres">
      <dgm:prSet presAssocID="{B1B2B995-7B51-4B2C-9E5B-BA37E547F68D}" presName="root" presStyleCnt="0"/>
      <dgm:spPr/>
    </dgm:pt>
    <dgm:pt modelId="{3A55E364-0342-42A3-A716-AD035212BC11}" type="pres">
      <dgm:prSet presAssocID="{B1B2B995-7B51-4B2C-9E5B-BA37E547F68D}" presName="rootComposite" presStyleCnt="0"/>
      <dgm:spPr/>
    </dgm:pt>
    <dgm:pt modelId="{F3D9CFE2-3C45-46C8-BA11-0424CDB23A80}" type="pres">
      <dgm:prSet presAssocID="{B1B2B995-7B51-4B2C-9E5B-BA37E547F68D}" presName="rootText" presStyleLbl="node1" presStyleIdx="3" presStyleCnt="5"/>
      <dgm:spPr/>
    </dgm:pt>
    <dgm:pt modelId="{D168F60F-B15B-4C3A-9064-EAAF4739E691}" type="pres">
      <dgm:prSet presAssocID="{B1B2B995-7B51-4B2C-9E5B-BA37E547F68D}" presName="rootConnector" presStyleLbl="node1" presStyleIdx="3" presStyleCnt="5"/>
      <dgm:spPr/>
    </dgm:pt>
    <dgm:pt modelId="{2ABFB2C8-8D31-45D4-A1B3-78C797B32167}" type="pres">
      <dgm:prSet presAssocID="{B1B2B995-7B51-4B2C-9E5B-BA37E547F68D}" presName="childShape" presStyleCnt="0"/>
      <dgm:spPr/>
    </dgm:pt>
    <dgm:pt modelId="{73A23AF6-A6C4-464A-9F66-7B94B7EAE29B}" type="pres">
      <dgm:prSet presAssocID="{410534F3-10A3-4D25-A745-57D43AA1CA24}" presName="Name13" presStyleLbl="parChTrans1D2" presStyleIdx="6" presStyleCnt="10"/>
      <dgm:spPr/>
    </dgm:pt>
    <dgm:pt modelId="{32BAEEFF-5C8C-451F-AEDF-4AAA32672762}" type="pres">
      <dgm:prSet presAssocID="{C54EB1DD-3CC4-4D90-979C-6BE31823E7B3}" presName="childText" presStyleLbl="bgAcc1" presStyleIdx="6" presStyleCnt="10">
        <dgm:presLayoutVars>
          <dgm:bulletEnabled val="1"/>
        </dgm:presLayoutVars>
      </dgm:prSet>
      <dgm:spPr/>
    </dgm:pt>
    <dgm:pt modelId="{5A318C8C-5456-470D-81E6-A499F63B78E0}" type="pres">
      <dgm:prSet presAssocID="{9CCC3318-8742-4E7A-842D-06019EABD030}" presName="Name13" presStyleLbl="parChTrans1D2" presStyleIdx="7" presStyleCnt="10"/>
      <dgm:spPr/>
    </dgm:pt>
    <dgm:pt modelId="{A4711F8B-8F1B-44A8-84C2-0AB9D5654965}" type="pres">
      <dgm:prSet presAssocID="{83EF0419-60B5-44F8-AD27-B160BC1672DC}" presName="childText" presStyleLbl="bgAcc1" presStyleIdx="7" presStyleCnt="10">
        <dgm:presLayoutVars>
          <dgm:bulletEnabled val="1"/>
        </dgm:presLayoutVars>
      </dgm:prSet>
      <dgm:spPr/>
    </dgm:pt>
    <dgm:pt modelId="{70C2FC0A-E468-405B-9D73-A759DFEA2F76}" type="pres">
      <dgm:prSet presAssocID="{5C22E228-A27D-44B8-BA35-D9B118516E86}" presName="root" presStyleCnt="0"/>
      <dgm:spPr/>
    </dgm:pt>
    <dgm:pt modelId="{61A7A29B-412D-4F6D-B07B-D641CB1731E9}" type="pres">
      <dgm:prSet presAssocID="{5C22E228-A27D-44B8-BA35-D9B118516E86}" presName="rootComposite" presStyleCnt="0"/>
      <dgm:spPr/>
    </dgm:pt>
    <dgm:pt modelId="{1552FDD5-63C6-462B-9A96-E825BFB6CA47}" type="pres">
      <dgm:prSet presAssocID="{5C22E228-A27D-44B8-BA35-D9B118516E86}" presName="rootText" presStyleLbl="node1" presStyleIdx="4" presStyleCnt="5"/>
      <dgm:spPr/>
    </dgm:pt>
    <dgm:pt modelId="{1560FB6A-8171-4D57-8509-EFB7C20524CD}" type="pres">
      <dgm:prSet presAssocID="{5C22E228-A27D-44B8-BA35-D9B118516E86}" presName="rootConnector" presStyleLbl="node1" presStyleIdx="4" presStyleCnt="5"/>
      <dgm:spPr/>
    </dgm:pt>
    <dgm:pt modelId="{E55A12CA-2EE6-4F1D-B7A9-20DCF3A590BB}" type="pres">
      <dgm:prSet presAssocID="{5C22E228-A27D-44B8-BA35-D9B118516E86}" presName="childShape" presStyleCnt="0"/>
      <dgm:spPr/>
    </dgm:pt>
    <dgm:pt modelId="{7B402CBB-6D2D-49C3-98A5-A9EEC5FA7D6F}" type="pres">
      <dgm:prSet presAssocID="{C8B72A05-A6C0-4F50-9383-540965433B91}" presName="Name13" presStyleLbl="parChTrans1D2" presStyleIdx="8" presStyleCnt="10"/>
      <dgm:spPr/>
    </dgm:pt>
    <dgm:pt modelId="{DF523556-9026-4B57-8C90-525747505340}" type="pres">
      <dgm:prSet presAssocID="{7F035D26-E6D5-4422-A6C7-503CC51F80E9}" presName="childText" presStyleLbl="bgAcc1" presStyleIdx="8" presStyleCnt="10">
        <dgm:presLayoutVars>
          <dgm:bulletEnabled val="1"/>
        </dgm:presLayoutVars>
      </dgm:prSet>
      <dgm:spPr/>
    </dgm:pt>
    <dgm:pt modelId="{5C77B872-03B4-4480-85C5-77CB8678DD3D}" type="pres">
      <dgm:prSet presAssocID="{3DA82271-7101-4B8F-913A-29C7B5899215}" presName="Name13" presStyleLbl="parChTrans1D2" presStyleIdx="9" presStyleCnt="10"/>
      <dgm:spPr/>
    </dgm:pt>
    <dgm:pt modelId="{53D05BA0-BDFD-42AA-858A-EEDC7BF46962}" type="pres">
      <dgm:prSet presAssocID="{BE26F0C4-15BF-4018-AEB3-B79D8A8F5B7E}" presName="childText" presStyleLbl="bgAcc1" presStyleIdx="9" presStyleCnt="10">
        <dgm:presLayoutVars>
          <dgm:bulletEnabled val="1"/>
        </dgm:presLayoutVars>
      </dgm:prSet>
      <dgm:spPr/>
    </dgm:pt>
  </dgm:ptLst>
  <dgm:cxnLst>
    <dgm:cxn modelId="{20EC0502-3CE7-45AD-9B94-5E26663966E5}" srcId="{5C22E228-A27D-44B8-BA35-D9B118516E86}" destId="{7F035D26-E6D5-4422-A6C7-503CC51F80E9}" srcOrd="0" destOrd="0" parTransId="{C8B72A05-A6C0-4F50-9383-540965433B91}" sibTransId="{6FCC9E45-EF19-4E35-9E76-0FE27FDAD89B}"/>
    <dgm:cxn modelId="{CF9B440B-4E5B-4CC0-B162-FF56FF9E2AD8}" srcId="{ADDDDD6E-B498-44C4-902A-AF2A7E2BDE6D}" destId="{6505F587-DBD9-4CEA-9E86-16860C8B04F6}" srcOrd="1" destOrd="0" parTransId="{D96F6089-420A-4C1A-A28C-3196E44FA604}" sibTransId="{2DC855CB-BC7C-408F-AE7A-AF3A0117C749}"/>
    <dgm:cxn modelId="{E428380F-BDDB-44F0-92EF-CDDB69245583}" srcId="{283114AA-72B8-4FAB-8E33-8F15833AA5C9}" destId="{5951AE88-05A1-432E-8820-B973948AEDE6}" srcOrd="1" destOrd="0" parTransId="{3C06CA33-2605-4BC3-A2DB-D9EAA5EA9CA3}" sibTransId="{61330521-FB8D-4289-B902-F627BF127D89}"/>
    <dgm:cxn modelId="{A6766D0F-C7DD-4ECB-89BE-A07011FCF0D8}" srcId="{283114AA-72B8-4FAB-8E33-8F15833AA5C9}" destId="{E10318CE-F2C9-4C04-BA97-D1D0B48572C7}" srcOrd="2" destOrd="0" parTransId="{9AD6C409-1551-40A6-AF77-38172EBC637E}" sibTransId="{FFDF7179-0522-47E2-875A-CC97EE3680ED}"/>
    <dgm:cxn modelId="{EAA16318-A3C8-4576-9E28-DBEC547EDDD7}" type="presOf" srcId="{0386A7D8-0883-4663-9CEB-9CF291C5DBE1}" destId="{6A4149A4-38B5-44E6-A6B1-ABD9D94AF39B}" srcOrd="0" destOrd="0" presId="urn:microsoft.com/office/officeart/2005/8/layout/hierarchy3"/>
    <dgm:cxn modelId="{6515E51B-5473-4C55-B760-365E31CC7EDF}" type="presOf" srcId="{C8B72A05-A6C0-4F50-9383-540965433B91}" destId="{7B402CBB-6D2D-49C3-98A5-A9EEC5FA7D6F}" srcOrd="0" destOrd="0" presId="urn:microsoft.com/office/officeart/2005/8/layout/hierarchy3"/>
    <dgm:cxn modelId="{E8FDE71D-4E53-4B67-B2FC-EB952182065E}" srcId="{E10318CE-F2C9-4C04-BA97-D1D0B48572C7}" destId="{7AAD948A-A6B6-47FF-81F1-37247E75CB01}" srcOrd="1" destOrd="0" parTransId="{BE8B4916-01CB-4155-B909-C3C9C97670CE}" sibTransId="{733FB6A2-16CD-4527-B84C-391C7A4F76EF}"/>
    <dgm:cxn modelId="{A2E1211E-4374-4EB8-AA3F-6AC9845DB17E}" type="presOf" srcId="{410534F3-10A3-4D25-A745-57D43AA1CA24}" destId="{73A23AF6-A6C4-464A-9F66-7B94B7EAE29B}" srcOrd="0" destOrd="0" presId="urn:microsoft.com/office/officeart/2005/8/layout/hierarchy3"/>
    <dgm:cxn modelId="{F37CEC25-E01A-4ACA-8599-F7811C1F659D}" type="presOf" srcId="{48D85CD7-D269-4C5C-B6FE-36E49F0E5CE8}" destId="{4F060398-6256-4231-B424-2EB43342BAC0}" srcOrd="0" destOrd="0" presId="urn:microsoft.com/office/officeart/2005/8/layout/hierarchy3"/>
    <dgm:cxn modelId="{BF716736-2359-417C-B001-C7512D42C8BE}" srcId="{5951AE88-05A1-432E-8820-B973948AEDE6}" destId="{34618DD2-4829-4166-990F-80A7E4620345}" srcOrd="0" destOrd="0" parTransId="{38D7DE63-26F4-4B2F-99F5-49CD9958F039}" sibTransId="{560149DD-4911-4D88-888D-1763A8A73A78}"/>
    <dgm:cxn modelId="{885DB738-045E-438C-8DE4-C77C7E39CF2E}" srcId="{B1B2B995-7B51-4B2C-9E5B-BA37E547F68D}" destId="{83EF0419-60B5-44F8-AD27-B160BC1672DC}" srcOrd="1" destOrd="0" parTransId="{9CCC3318-8742-4E7A-842D-06019EABD030}" sibTransId="{2E8DAD2E-C841-4D6A-BF00-6F605D60732E}"/>
    <dgm:cxn modelId="{FBF04839-F369-44F6-9FF0-9E63B2A70180}" srcId="{ADDDDD6E-B498-44C4-902A-AF2A7E2BDE6D}" destId="{1340FF07-B7F6-4DEB-BAC3-B5B38E3C9705}" srcOrd="0" destOrd="0" parTransId="{55AA6437-E9CF-47B2-832C-57CBAB85BACC}" sibTransId="{CFC1DEE3-A9AC-44A6-A479-6B25B7DAFA90}"/>
    <dgm:cxn modelId="{4ED1295B-3767-4310-A12C-F71EED49CD3E}" type="presOf" srcId="{ADDDDD6E-B498-44C4-902A-AF2A7E2BDE6D}" destId="{6115EA01-7F8C-4BC0-9F76-8F5CC6479D1B}" srcOrd="0" destOrd="0" presId="urn:microsoft.com/office/officeart/2005/8/layout/hierarchy3"/>
    <dgm:cxn modelId="{40E75B5E-6A20-4301-BEBD-027FF36A2B3D}" type="presOf" srcId="{55AA6437-E9CF-47B2-832C-57CBAB85BACC}" destId="{9D40FA8C-BD0B-4006-A807-A54188EB6276}" srcOrd="0" destOrd="0" presId="urn:microsoft.com/office/officeart/2005/8/layout/hierarchy3"/>
    <dgm:cxn modelId="{6E70CE44-CC26-4C02-A26D-719DF09BF9EE}" type="presOf" srcId="{C54EB1DD-3CC4-4D90-979C-6BE31823E7B3}" destId="{32BAEEFF-5C8C-451F-AEDF-4AAA32672762}" srcOrd="0" destOrd="0" presId="urn:microsoft.com/office/officeart/2005/8/layout/hierarchy3"/>
    <dgm:cxn modelId="{093E5165-94C5-415D-9E24-BA0835D899CF}" type="presOf" srcId="{BE26F0C4-15BF-4018-AEB3-B79D8A8F5B7E}" destId="{53D05BA0-BDFD-42AA-858A-EEDC7BF46962}" srcOrd="0" destOrd="0" presId="urn:microsoft.com/office/officeart/2005/8/layout/hierarchy3"/>
    <dgm:cxn modelId="{426BFD47-312B-4D95-B242-C8451305CE3A}" type="presOf" srcId="{283114AA-72B8-4FAB-8E33-8F15833AA5C9}" destId="{B15F52D1-78B0-435B-B3C5-2891476C31F5}" srcOrd="0" destOrd="0" presId="urn:microsoft.com/office/officeart/2005/8/layout/hierarchy3"/>
    <dgm:cxn modelId="{E8F3284B-41AE-4ADE-B3D4-EB1AE5B89EB3}" type="presOf" srcId="{B1B2B995-7B51-4B2C-9E5B-BA37E547F68D}" destId="{F3D9CFE2-3C45-46C8-BA11-0424CDB23A80}" srcOrd="0" destOrd="0" presId="urn:microsoft.com/office/officeart/2005/8/layout/hierarchy3"/>
    <dgm:cxn modelId="{D7F6346D-0B15-4082-8463-43B46D2740F2}" type="presOf" srcId="{6505F587-DBD9-4CEA-9E86-16860C8B04F6}" destId="{DEFF362B-E36D-4866-B823-9194121F0A13}" srcOrd="0" destOrd="0" presId="urn:microsoft.com/office/officeart/2005/8/layout/hierarchy3"/>
    <dgm:cxn modelId="{F3E39856-AA4D-4DC1-AA62-3E03AB816D1F}" type="presOf" srcId="{D96F6089-420A-4C1A-A28C-3196E44FA604}" destId="{0B4EA3E6-4DD4-4A73-B62D-A1341AAB4818}" srcOrd="0" destOrd="0" presId="urn:microsoft.com/office/officeart/2005/8/layout/hierarchy3"/>
    <dgm:cxn modelId="{17DA3557-71DA-4ADD-B593-F365ABDCD8A8}" type="presOf" srcId="{B1B2B995-7B51-4B2C-9E5B-BA37E547F68D}" destId="{D168F60F-B15B-4C3A-9064-EAAF4739E691}" srcOrd="1" destOrd="0" presId="urn:microsoft.com/office/officeart/2005/8/layout/hierarchy3"/>
    <dgm:cxn modelId="{BCD8B677-533D-49C7-AEEE-5882C37BC054}" type="presOf" srcId="{34618DD2-4829-4166-990F-80A7E4620345}" destId="{3F6D693D-4F09-4B23-B063-442684328C19}" srcOrd="0" destOrd="0" presId="urn:microsoft.com/office/officeart/2005/8/layout/hierarchy3"/>
    <dgm:cxn modelId="{2122C958-64DA-473A-B8D3-13FA98E08049}" srcId="{283114AA-72B8-4FAB-8E33-8F15833AA5C9}" destId="{B1B2B995-7B51-4B2C-9E5B-BA37E547F68D}" srcOrd="3" destOrd="0" parTransId="{15B00C72-0D38-47A6-AAC6-17D2FFC57B3D}" sibTransId="{CA42D32E-BE9E-485A-BABC-10F8E842B778}"/>
    <dgm:cxn modelId="{CE1E477D-04F2-4456-8967-892D2289B31A}" type="presOf" srcId="{5951AE88-05A1-432E-8820-B973948AEDE6}" destId="{A3C1FCA4-7216-4B2C-BBD5-F3919F136598}" srcOrd="1" destOrd="0" presId="urn:microsoft.com/office/officeart/2005/8/layout/hierarchy3"/>
    <dgm:cxn modelId="{57ED2D81-15D6-4C1C-B678-F8C43B3F3221}" type="presOf" srcId="{E10318CE-F2C9-4C04-BA97-D1D0B48572C7}" destId="{04EF3436-B91B-4981-9A98-5A78360AD9A0}" srcOrd="0" destOrd="0" presId="urn:microsoft.com/office/officeart/2005/8/layout/hierarchy3"/>
    <dgm:cxn modelId="{DDE42882-7E02-44D4-AC15-341B4E4F3C8B}" type="presOf" srcId="{9CCC3318-8742-4E7A-842D-06019EABD030}" destId="{5A318C8C-5456-470D-81E6-A499F63B78E0}" srcOrd="0" destOrd="0" presId="urn:microsoft.com/office/officeart/2005/8/layout/hierarchy3"/>
    <dgm:cxn modelId="{D8CB688B-046B-495A-9ED5-A791E375C465}" type="presOf" srcId="{5C22E228-A27D-44B8-BA35-D9B118516E86}" destId="{1552FDD5-63C6-462B-9A96-E825BFB6CA47}" srcOrd="0" destOrd="0" presId="urn:microsoft.com/office/officeart/2005/8/layout/hierarchy3"/>
    <dgm:cxn modelId="{E3201791-FD67-4A1C-9E06-6BD201F2B5F4}" type="presOf" srcId="{38D7DE63-26F4-4B2F-99F5-49CD9958F039}" destId="{C8B52AAF-DB55-411D-A7C3-5B0149459F4F}" srcOrd="0" destOrd="0" presId="urn:microsoft.com/office/officeart/2005/8/layout/hierarchy3"/>
    <dgm:cxn modelId="{D74F6D97-7221-45CC-98D7-0489E3314599}" srcId="{B1B2B995-7B51-4B2C-9E5B-BA37E547F68D}" destId="{C54EB1DD-3CC4-4D90-979C-6BE31823E7B3}" srcOrd="0" destOrd="0" parTransId="{410534F3-10A3-4D25-A745-57D43AA1CA24}" sibTransId="{D41C73C1-97CC-4908-8A40-E6F7F227BC26}"/>
    <dgm:cxn modelId="{FEDC61A0-197E-43A8-B43B-599B1CB12897}" type="presOf" srcId="{83EF0419-60B5-44F8-AD27-B160BC1672DC}" destId="{A4711F8B-8F1B-44A8-84C2-0AB9D5654965}" srcOrd="0" destOrd="0" presId="urn:microsoft.com/office/officeart/2005/8/layout/hierarchy3"/>
    <dgm:cxn modelId="{34C7B5A0-6DD5-4C66-A98F-F79992024841}" type="presOf" srcId="{50E496E3-AEA0-47BA-B8AF-D18A6189E494}" destId="{D970D29E-4E7C-49B3-800F-4C4649AC6865}" srcOrd="0" destOrd="0" presId="urn:microsoft.com/office/officeart/2005/8/layout/hierarchy3"/>
    <dgm:cxn modelId="{E08082A1-F808-44A6-8322-82207A303304}" type="presOf" srcId="{7F035D26-E6D5-4422-A6C7-503CC51F80E9}" destId="{DF523556-9026-4B57-8C90-525747505340}" srcOrd="0" destOrd="0" presId="urn:microsoft.com/office/officeart/2005/8/layout/hierarchy3"/>
    <dgm:cxn modelId="{5B1646A6-A604-4FC4-A5DB-0F4A195D0FD7}" type="presOf" srcId="{1340FF07-B7F6-4DEB-BAC3-B5B38E3C9705}" destId="{835FF906-9B58-44ED-AABC-4EFCF496DA4A}" srcOrd="0" destOrd="0" presId="urn:microsoft.com/office/officeart/2005/8/layout/hierarchy3"/>
    <dgm:cxn modelId="{3A4A54AB-9248-4A39-B755-0C9DFD6F6F25}" type="presOf" srcId="{E10318CE-F2C9-4C04-BA97-D1D0B48572C7}" destId="{A00002D3-874E-4412-A60E-B8FA827E063A}" srcOrd="1" destOrd="0" presId="urn:microsoft.com/office/officeart/2005/8/layout/hierarchy3"/>
    <dgm:cxn modelId="{829C0BAC-385D-4D8A-A565-06787DE6FC01}" srcId="{283114AA-72B8-4FAB-8E33-8F15833AA5C9}" destId="{5C22E228-A27D-44B8-BA35-D9B118516E86}" srcOrd="4" destOrd="0" parTransId="{5FEFC138-3146-4339-B6D0-B7720D1F78CA}" sibTransId="{5BB4B001-ABE0-4C4C-A166-954969B03C18}"/>
    <dgm:cxn modelId="{3207F3B5-DD20-40C6-87C0-477A0844EEF9}" type="presOf" srcId="{7AAD948A-A6B6-47FF-81F1-37247E75CB01}" destId="{05D8ECDF-C238-4B5B-AD43-A108703CA71E}" srcOrd="0" destOrd="0" presId="urn:microsoft.com/office/officeart/2005/8/layout/hierarchy3"/>
    <dgm:cxn modelId="{740E9EB9-9083-4097-A503-3F7F24141313}" type="presOf" srcId="{5C22E228-A27D-44B8-BA35-D9B118516E86}" destId="{1560FB6A-8171-4D57-8509-EFB7C20524CD}" srcOrd="1" destOrd="0" presId="urn:microsoft.com/office/officeart/2005/8/layout/hierarchy3"/>
    <dgm:cxn modelId="{A81EDBB9-C191-465B-8661-0E8720E82A46}" type="presOf" srcId="{4EF02A9E-8399-4C54-B963-E9B2E390C690}" destId="{30776C22-BBC4-49E7-AD14-BABE167B127A}" srcOrd="0" destOrd="0" presId="urn:microsoft.com/office/officeart/2005/8/layout/hierarchy3"/>
    <dgm:cxn modelId="{2F240EBD-D784-4459-9B21-9D6E9FEA9982}" srcId="{5C22E228-A27D-44B8-BA35-D9B118516E86}" destId="{BE26F0C4-15BF-4018-AEB3-B79D8A8F5B7E}" srcOrd="1" destOrd="0" parTransId="{3DA82271-7101-4B8F-913A-29C7B5899215}" sibTransId="{BF6BB29F-B4D8-4F6B-A9A0-CFEBA6EA3110}"/>
    <dgm:cxn modelId="{311E5EC5-466E-45D1-AC5D-C2C9A7712779}" type="presOf" srcId="{3DA82271-7101-4B8F-913A-29C7B5899215}" destId="{5C77B872-03B4-4480-85C5-77CB8678DD3D}" srcOrd="0" destOrd="0" presId="urn:microsoft.com/office/officeart/2005/8/layout/hierarchy3"/>
    <dgm:cxn modelId="{EC8996C7-5043-4342-9F9C-A719B2BD5F49}" srcId="{E10318CE-F2C9-4C04-BA97-D1D0B48572C7}" destId="{4EF02A9E-8399-4C54-B963-E9B2E390C690}" srcOrd="0" destOrd="0" parTransId="{48D85CD7-D269-4C5C-B6FE-36E49F0E5CE8}" sibTransId="{DD6827CD-BDD3-4849-83BA-D75F8ED38F95}"/>
    <dgm:cxn modelId="{FA1621CF-D190-4EDE-9FF4-FD843C9C58ED}" type="presOf" srcId="{5951AE88-05A1-432E-8820-B973948AEDE6}" destId="{6E496D75-A517-4B55-9D3F-B59852B6B105}" srcOrd="0" destOrd="0" presId="urn:microsoft.com/office/officeart/2005/8/layout/hierarchy3"/>
    <dgm:cxn modelId="{1C72D3D3-57D0-4BE8-B7D3-AB6A05C6D954}" srcId="{5951AE88-05A1-432E-8820-B973948AEDE6}" destId="{50E496E3-AEA0-47BA-B8AF-D18A6189E494}" srcOrd="1" destOrd="0" parTransId="{0386A7D8-0883-4663-9CEB-9CF291C5DBE1}" sibTransId="{4A7B0220-340D-4877-A495-F501AEE46E9F}"/>
    <dgm:cxn modelId="{B54D49E1-5571-4EA3-86FE-0C4781644869}" srcId="{283114AA-72B8-4FAB-8E33-8F15833AA5C9}" destId="{ADDDDD6E-B498-44C4-902A-AF2A7E2BDE6D}" srcOrd="0" destOrd="0" parTransId="{7A48D996-D3AC-4933-B6BB-D8A2534DECF9}" sibTransId="{3D2F549C-E0CA-446C-848B-47F097416AC3}"/>
    <dgm:cxn modelId="{323A2FE9-0E85-4C9C-8733-290778A0C7D9}" type="presOf" srcId="{ADDDDD6E-B498-44C4-902A-AF2A7E2BDE6D}" destId="{20A85532-7EAA-4C30-9612-D94D10FCC5F5}" srcOrd="1" destOrd="0" presId="urn:microsoft.com/office/officeart/2005/8/layout/hierarchy3"/>
    <dgm:cxn modelId="{598730FB-C43F-4941-AFC8-03612BBE7F0F}" type="presOf" srcId="{BE8B4916-01CB-4155-B909-C3C9C97670CE}" destId="{E4E8E79A-3EED-4615-AB58-2C1A4C3509C8}" srcOrd="0" destOrd="0" presId="urn:microsoft.com/office/officeart/2005/8/layout/hierarchy3"/>
    <dgm:cxn modelId="{7B48C1B4-C05B-4859-B575-36653E954E26}" type="presParOf" srcId="{B15F52D1-78B0-435B-B3C5-2891476C31F5}" destId="{C6971D1F-A480-4F6E-90B9-FB4142610441}" srcOrd="0" destOrd="0" presId="urn:microsoft.com/office/officeart/2005/8/layout/hierarchy3"/>
    <dgm:cxn modelId="{6FB93FB2-604D-472D-B380-99338DDC1F81}" type="presParOf" srcId="{C6971D1F-A480-4F6E-90B9-FB4142610441}" destId="{7ED209E7-CDA5-4CEC-ACE4-239D242796B2}" srcOrd="0" destOrd="0" presId="urn:microsoft.com/office/officeart/2005/8/layout/hierarchy3"/>
    <dgm:cxn modelId="{08E0433F-CB9D-4EF0-8135-0643E87F2B9B}" type="presParOf" srcId="{7ED209E7-CDA5-4CEC-ACE4-239D242796B2}" destId="{6115EA01-7F8C-4BC0-9F76-8F5CC6479D1B}" srcOrd="0" destOrd="0" presId="urn:microsoft.com/office/officeart/2005/8/layout/hierarchy3"/>
    <dgm:cxn modelId="{A2F928BE-163B-4687-B467-6C09133A7C42}" type="presParOf" srcId="{7ED209E7-CDA5-4CEC-ACE4-239D242796B2}" destId="{20A85532-7EAA-4C30-9612-D94D10FCC5F5}" srcOrd="1" destOrd="0" presId="urn:microsoft.com/office/officeart/2005/8/layout/hierarchy3"/>
    <dgm:cxn modelId="{A4387716-28E8-445E-83E8-3104B2946CF1}" type="presParOf" srcId="{C6971D1F-A480-4F6E-90B9-FB4142610441}" destId="{500621F9-A729-4C88-AA8C-5EE8305FA362}" srcOrd="1" destOrd="0" presId="urn:microsoft.com/office/officeart/2005/8/layout/hierarchy3"/>
    <dgm:cxn modelId="{5A8B6CF4-7F91-41C5-B843-44BFBEF64F0D}" type="presParOf" srcId="{500621F9-A729-4C88-AA8C-5EE8305FA362}" destId="{9D40FA8C-BD0B-4006-A807-A54188EB6276}" srcOrd="0" destOrd="0" presId="urn:microsoft.com/office/officeart/2005/8/layout/hierarchy3"/>
    <dgm:cxn modelId="{73DF17AC-54B4-4F9E-BB84-AB7B569449E5}" type="presParOf" srcId="{500621F9-A729-4C88-AA8C-5EE8305FA362}" destId="{835FF906-9B58-44ED-AABC-4EFCF496DA4A}" srcOrd="1" destOrd="0" presId="urn:microsoft.com/office/officeart/2005/8/layout/hierarchy3"/>
    <dgm:cxn modelId="{DAB2C9F4-F0E4-4C4C-B338-A854EE34308B}" type="presParOf" srcId="{500621F9-A729-4C88-AA8C-5EE8305FA362}" destId="{0B4EA3E6-4DD4-4A73-B62D-A1341AAB4818}" srcOrd="2" destOrd="0" presId="urn:microsoft.com/office/officeart/2005/8/layout/hierarchy3"/>
    <dgm:cxn modelId="{AB534F72-F5A7-4DB7-A7B5-384617656E28}" type="presParOf" srcId="{500621F9-A729-4C88-AA8C-5EE8305FA362}" destId="{DEFF362B-E36D-4866-B823-9194121F0A13}" srcOrd="3" destOrd="0" presId="urn:microsoft.com/office/officeart/2005/8/layout/hierarchy3"/>
    <dgm:cxn modelId="{5DF24D28-BD98-49B2-BEED-80821C6720D3}" type="presParOf" srcId="{B15F52D1-78B0-435B-B3C5-2891476C31F5}" destId="{3A234B5F-044B-40F2-97DB-CB421DDC62DB}" srcOrd="1" destOrd="0" presId="urn:microsoft.com/office/officeart/2005/8/layout/hierarchy3"/>
    <dgm:cxn modelId="{3B9D0BAD-CF51-4D31-B5E5-B3EE8765C524}" type="presParOf" srcId="{3A234B5F-044B-40F2-97DB-CB421DDC62DB}" destId="{6F18D858-D179-4E33-9246-65253053E4EE}" srcOrd="0" destOrd="0" presId="urn:microsoft.com/office/officeart/2005/8/layout/hierarchy3"/>
    <dgm:cxn modelId="{9BD9D452-70C7-460F-A16B-6F746D881380}" type="presParOf" srcId="{6F18D858-D179-4E33-9246-65253053E4EE}" destId="{6E496D75-A517-4B55-9D3F-B59852B6B105}" srcOrd="0" destOrd="0" presId="urn:microsoft.com/office/officeart/2005/8/layout/hierarchy3"/>
    <dgm:cxn modelId="{D52E1759-9B8D-484C-907A-A669C55DCF5B}" type="presParOf" srcId="{6F18D858-D179-4E33-9246-65253053E4EE}" destId="{A3C1FCA4-7216-4B2C-BBD5-F3919F136598}" srcOrd="1" destOrd="0" presId="urn:microsoft.com/office/officeart/2005/8/layout/hierarchy3"/>
    <dgm:cxn modelId="{98FB6A6F-1EF1-422B-8629-998B5E13D5A1}" type="presParOf" srcId="{3A234B5F-044B-40F2-97DB-CB421DDC62DB}" destId="{7A86DB1E-2AF9-4C10-82B2-8F7A8090E342}" srcOrd="1" destOrd="0" presId="urn:microsoft.com/office/officeart/2005/8/layout/hierarchy3"/>
    <dgm:cxn modelId="{33CF2F17-8193-48A2-AE1E-27494B3A2948}" type="presParOf" srcId="{7A86DB1E-2AF9-4C10-82B2-8F7A8090E342}" destId="{C8B52AAF-DB55-411D-A7C3-5B0149459F4F}" srcOrd="0" destOrd="0" presId="urn:microsoft.com/office/officeart/2005/8/layout/hierarchy3"/>
    <dgm:cxn modelId="{0D9170AA-A89C-446F-8BC0-F1167003F1AF}" type="presParOf" srcId="{7A86DB1E-2AF9-4C10-82B2-8F7A8090E342}" destId="{3F6D693D-4F09-4B23-B063-442684328C19}" srcOrd="1" destOrd="0" presId="urn:microsoft.com/office/officeart/2005/8/layout/hierarchy3"/>
    <dgm:cxn modelId="{A1C0161B-2B94-4762-93B9-0751EE916801}" type="presParOf" srcId="{7A86DB1E-2AF9-4C10-82B2-8F7A8090E342}" destId="{6A4149A4-38B5-44E6-A6B1-ABD9D94AF39B}" srcOrd="2" destOrd="0" presId="urn:microsoft.com/office/officeart/2005/8/layout/hierarchy3"/>
    <dgm:cxn modelId="{2D9A017F-E471-471C-B43E-204433672F01}" type="presParOf" srcId="{7A86DB1E-2AF9-4C10-82B2-8F7A8090E342}" destId="{D970D29E-4E7C-49B3-800F-4C4649AC6865}" srcOrd="3" destOrd="0" presId="urn:microsoft.com/office/officeart/2005/8/layout/hierarchy3"/>
    <dgm:cxn modelId="{37E5FAFD-428E-4812-B473-9F7D477C578C}" type="presParOf" srcId="{B15F52D1-78B0-435B-B3C5-2891476C31F5}" destId="{AAE68FFE-2DE8-4E6D-A213-BDA5E06E2684}" srcOrd="2" destOrd="0" presId="urn:microsoft.com/office/officeart/2005/8/layout/hierarchy3"/>
    <dgm:cxn modelId="{64515C67-48CF-48A9-B8ED-516CD5241E03}" type="presParOf" srcId="{AAE68FFE-2DE8-4E6D-A213-BDA5E06E2684}" destId="{FF671C19-8E6D-4B31-A397-D29A72EF91E4}" srcOrd="0" destOrd="0" presId="urn:microsoft.com/office/officeart/2005/8/layout/hierarchy3"/>
    <dgm:cxn modelId="{5B074E2C-EA7D-47C4-9F46-65DE7360B13C}" type="presParOf" srcId="{FF671C19-8E6D-4B31-A397-D29A72EF91E4}" destId="{04EF3436-B91B-4981-9A98-5A78360AD9A0}" srcOrd="0" destOrd="0" presId="urn:microsoft.com/office/officeart/2005/8/layout/hierarchy3"/>
    <dgm:cxn modelId="{7BD2B31A-F84E-4F16-994E-75EEB3D1F868}" type="presParOf" srcId="{FF671C19-8E6D-4B31-A397-D29A72EF91E4}" destId="{A00002D3-874E-4412-A60E-B8FA827E063A}" srcOrd="1" destOrd="0" presId="urn:microsoft.com/office/officeart/2005/8/layout/hierarchy3"/>
    <dgm:cxn modelId="{B953D928-8A12-4868-AA37-3DEFD8AC9794}" type="presParOf" srcId="{AAE68FFE-2DE8-4E6D-A213-BDA5E06E2684}" destId="{F6C34755-D1E9-46AB-B486-F92EE011B0E5}" srcOrd="1" destOrd="0" presId="urn:microsoft.com/office/officeart/2005/8/layout/hierarchy3"/>
    <dgm:cxn modelId="{895B48BE-A02B-4B88-8DAD-6ADD6850FFB1}" type="presParOf" srcId="{F6C34755-D1E9-46AB-B486-F92EE011B0E5}" destId="{4F060398-6256-4231-B424-2EB43342BAC0}" srcOrd="0" destOrd="0" presId="urn:microsoft.com/office/officeart/2005/8/layout/hierarchy3"/>
    <dgm:cxn modelId="{3A78B243-E20A-4A8A-92F1-2D858F2545F5}" type="presParOf" srcId="{F6C34755-D1E9-46AB-B486-F92EE011B0E5}" destId="{30776C22-BBC4-49E7-AD14-BABE167B127A}" srcOrd="1" destOrd="0" presId="urn:microsoft.com/office/officeart/2005/8/layout/hierarchy3"/>
    <dgm:cxn modelId="{BAE474B8-DD54-4236-8E0C-34BB1EC748E1}" type="presParOf" srcId="{F6C34755-D1E9-46AB-B486-F92EE011B0E5}" destId="{E4E8E79A-3EED-4615-AB58-2C1A4C3509C8}" srcOrd="2" destOrd="0" presId="urn:microsoft.com/office/officeart/2005/8/layout/hierarchy3"/>
    <dgm:cxn modelId="{B2738C76-5C63-47B1-905B-402640C0E629}" type="presParOf" srcId="{F6C34755-D1E9-46AB-B486-F92EE011B0E5}" destId="{05D8ECDF-C238-4B5B-AD43-A108703CA71E}" srcOrd="3" destOrd="0" presId="urn:microsoft.com/office/officeart/2005/8/layout/hierarchy3"/>
    <dgm:cxn modelId="{725BD0CA-4B39-4974-B6DE-F59DA4D64111}" type="presParOf" srcId="{B15F52D1-78B0-435B-B3C5-2891476C31F5}" destId="{34B10220-DF11-4E65-B593-2AA36936E78C}" srcOrd="3" destOrd="0" presId="urn:microsoft.com/office/officeart/2005/8/layout/hierarchy3"/>
    <dgm:cxn modelId="{ED3E3803-4874-4333-91B7-F0B34C72A63B}" type="presParOf" srcId="{34B10220-DF11-4E65-B593-2AA36936E78C}" destId="{3A55E364-0342-42A3-A716-AD035212BC11}" srcOrd="0" destOrd="0" presId="urn:microsoft.com/office/officeart/2005/8/layout/hierarchy3"/>
    <dgm:cxn modelId="{56A88D2E-73EC-44CD-A9BE-8A86FF70D823}" type="presParOf" srcId="{3A55E364-0342-42A3-A716-AD035212BC11}" destId="{F3D9CFE2-3C45-46C8-BA11-0424CDB23A80}" srcOrd="0" destOrd="0" presId="urn:microsoft.com/office/officeart/2005/8/layout/hierarchy3"/>
    <dgm:cxn modelId="{3A480D49-6CC1-4267-8C83-0697CBF80088}" type="presParOf" srcId="{3A55E364-0342-42A3-A716-AD035212BC11}" destId="{D168F60F-B15B-4C3A-9064-EAAF4739E691}" srcOrd="1" destOrd="0" presId="urn:microsoft.com/office/officeart/2005/8/layout/hierarchy3"/>
    <dgm:cxn modelId="{8C9F0CF5-8F2A-42E0-8347-92380DC5288A}" type="presParOf" srcId="{34B10220-DF11-4E65-B593-2AA36936E78C}" destId="{2ABFB2C8-8D31-45D4-A1B3-78C797B32167}" srcOrd="1" destOrd="0" presId="urn:microsoft.com/office/officeart/2005/8/layout/hierarchy3"/>
    <dgm:cxn modelId="{49667821-337E-47E1-9C50-781613469016}" type="presParOf" srcId="{2ABFB2C8-8D31-45D4-A1B3-78C797B32167}" destId="{73A23AF6-A6C4-464A-9F66-7B94B7EAE29B}" srcOrd="0" destOrd="0" presId="urn:microsoft.com/office/officeart/2005/8/layout/hierarchy3"/>
    <dgm:cxn modelId="{A9023ED3-D47A-4D29-9F4F-5D3013A84193}" type="presParOf" srcId="{2ABFB2C8-8D31-45D4-A1B3-78C797B32167}" destId="{32BAEEFF-5C8C-451F-AEDF-4AAA32672762}" srcOrd="1" destOrd="0" presId="urn:microsoft.com/office/officeart/2005/8/layout/hierarchy3"/>
    <dgm:cxn modelId="{FA5D4746-60F5-4B3B-8740-284B08E8BFE5}" type="presParOf" srcId="{2ABFB2C8-8D31-45D4-A1B3-78C797B32167}" destId="{5A318C8C-5456-470D-81E6-A499F63B78E0}" srcOrd="2" destOrd="0" presId="urn:microsoft.com/office/officeart/2005/8/layout/hierarchy3"/>
    <dgm:cxn modelId="{B5411921-1029-4C26-B262-6DCD5238C0DE}" type="presParOf" srcId="{2ABFB2C8-8D31-45D4-A1B3-78C797B32167}" destId="{A4711F8B-8F1B-44A8-84C2-0AB9D5654965}" srcOrd="3" destOrd="0" presId="urn:microsoft.com/office/officeart/2005/8/layout/hierarchy3"/>
    <dgm:cxn modelId="{7E2B3DA8-85A7-4FEC-AD66-C040F6068CCA}" type="presParOf" srcId="{B15F52D1-78B0-435B-B3C5-2891476C31F5}" destId="{70C2FC0A-E468-405B-9D73-A759DFEA2F76}" srcOrd="4" destOrd="0" presId="urn:microsoft.com/office/officeart/2005/8/layout/hierarchy3"/>
    <dgm:cxn modelId="{59C570DE-A490-4316-838E-65CBDB5CE6BD}" type="presParOf" srcId="{70C2FC0A-E468-405B-9D73-A759DFEA2F76}" destId="{61A7A29B-412D-4F6D-B07B-D641CB1731E9}" srcOrd="0" destOrd="0" presId="urn:microsoft.com/office/officeart/2005/8/layout/hierarchy3"/>
    <dgm:cxn modelId="{EE50610F-D026-42D3-9819-66DE7544391C}" type="presParOf" srcId="{61A7A29B-412D-4F6D-B07B-D641CB1731E9}" destId="{1552FDD5-63C6-462B-9A96-E825BFB6CA47}" srcOrd="0" destOrd="0" presId="urn:microsoft.com/office/officeart/2005/8/layout/hierarchy3"/>
    <dgm:cxn modelId="{0CC7CE6F-A457-4CC9-951E-CDCC88304DEE}" type="presParOf" srcId="{61A7A29B-412D-4F6D-B07B-D641CB1731E9}" destId="{1560FB6A-8171-4D57-8509-EFB7C20524CD}" srcOrd="1" destOrd="0" presId="urn:microsoft.com/office/officeart/2005/8/layout/hierarchy3"/>
    <dgm:cxn modelId="{5DA7031C-787F-41E9-8D8D-B1EF0F37EDB0}" type="presParOf" srcId="{70C2FC0A-E468-405B-9D73-A759DFEA2F76}" destId="{E55A12CA-2EE6-4F1D-B7A9-20DCF3A590BB}" srcOrd="1" destOrd="0" presId="urn:microsoft.com/office/officeart/2005/8/layout/hierarchy3"/>
    <dgm:cxn modelId="{A7588361-18CF-4D0D-ACAE-678698FB110E}" type="presParOf" srcId="{E55A12CA-2EE6-4F1D-B7A9-20DCF3A590BB}" destId="{7B402CBB-6D2D-49C3-98A5-A9EEC5FA7D6F}" srcOrd="0" destOrd="0" presId="urn:microsoft.com/office/officeart/2005/8/layout/hierarchy3"/>
    <dgm:cxn modelId="{8659ADD5-629E-482F-B2B1-096C6096207B}" type="presParOf" srcId="{E55A12CA-2EE6-4F1D-B7A9-20DCF3A590BB}" destId="{DF523556-9026-4B57-8C90-525747505340}" srcOrd="1" destOrd="0" presId="urn:microsoft.com/office/officeart/2005/8/layout/hierarchy3"/>
    <dgm:cxn modelId="{4A920F04-8FDE-47CB-9AD4-2F875A72144F}" type="presParOf" srcId="{E55A12CA-2EE6-4F1D-B7A9-20DCF3A590BB}" destId="{5C77B872-03B4-4480-85C5-77CB8678DD3D}" srcOrd="2" destOrd="0" presId="urn:microsoft.com/office/officeart/2005/8/layout/hierarchy3"/>
    <dgm:cxn modelId="{91DAF047-66D4-49DD-AA00-2496936DAD1D}" type="presParOf" srcId="{E55A12CA-2EE6-4F1D-B7A9-20DCF3A590BB}" destId="{53D05BA0-BDFD-42AA-858A-EEDC7BF46962}"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5EA01-7F8C-4BC0-9F76-8F5CC6479D1B}">
      <dsp:nvSpPr>
        <dsp:cNvPr id="0" name=""/>
        <dsp:cNvSpPr/>
      </dsp:nvSpPr>
      <dsp:spPr>
        <a:xfrm>
          <a:off x="57034" y="166324"/>
          <a:ext cx="2082574" cy="98536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a:glow rad="101600">
            <a:schemeClr val="accent1">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12395" tIns="74930" rIns="112395" bIns="74930" numCol="1" spcCol="1270" anchor="ctr" anchorCtr="0">
          <a:noAutofit/>
        </a:bodyPr>
        <a:lstStyle/>
        <a:p>
          <a:pPr marL="0" lvl="0" indent="0" algn="ctr" defTabSz="2622550">
            <a:lnSpc>
              <a:spcPct val="90000"/>
            </a:lnSpc>
            <a:spcBef>
              <a:spcPct val="0"/>
            </a:spcBef>
            <a:spcAft>
              <a:spcPct val="35000"/>
            </a:spcAft>
            <a:buNone/>
          </a:pPr>
          <a:endParaRPr lang="en-US" sz="5900" kern="1200"/>
        </a:p>
      </dsp:txBody>
      <dsp:txXfrm>
        <a:off x="85894" y="195184"/>
        <a:ext cx="2024854" cy="927647"/>
      </dsp:txXfrm>
    </dsp:sp>
    <dsp:sp modelId="{9D40FA8C-BD0B-4006-A807-A54188EB6276}">
      <dsp:nvSpPr>
        <dsp:cNvPr id="0" name=""/>
        <dsp:cNvSpPr/>
      </dsp:nvSpPr>
      <dsp:spPr>
        <a:xfrm>
          <a:off x="265292" y="1151692"/>
          <a:ext cx="153608" cy="728955"/>
        </a:xfrm>
        <a:custGeom>
          <a:avLst/>
          <a:gdLst/>
          <a:ahLst/>
          <a:cxnLst/>
          <a:rect l="0" t="0" r="0" b="0"/>
          <a:pathLst>
            <a:path>
              <a:moveTo>
                <a:pt x="0" y="0"/>
              </a:moveTo>
              <a:lnTo>
                <a:pt x="0" y="728955"/>
              </a:lnTo>
              <a:lnTo>
                <a:pt x="153608" y="728955"/>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835FF906-9B58-44ED-AABC-4EFCF496DA4A}">
      <dsp:nvSpPr>
        <dsp:cNvPr id="0" name=""/>
        <dsp:cNvSpPr/>
      </dsp:nvSpPr>
      <dsp:spPr>
        <a:xfrm>
          <a:off x="418901" y="1387963"/>
          <a:ext cx="1576588" cy="985367"/>
        </a:xfrm>
        <a:prstGeom prst="roundRect">
          <a:avLst>
            <a:gd name="adj" fmla="val 10000"/>
          </a:avLst>
        </a:prstGeom>
        <a:gradFill flip="none" rotWithShape="0">
          <a:gsLst>
            <a:gs pos="0">
              <a:srgbClr val="5B9BD5">
                <a:tint val="66000"/>
                <a:satMod val="160000"/>
              </a:srgbClr>
            </a:gs>
            <a:gs pos="50000">
              <a:srgbClr val="5B9BD5">
                <a:tint val="44500"/>
                <a:satMod val="160000"/>
              </a:srgbClr>
            </a:gs>
            <a:gs pos="100000">
              <a:srgbClr val="5B9BD5">
                <a:tint val="23500"/>
                <a:satMod val="160000"/>
              </a:srgbClr>
            </a:gs>
          </a:gsLst>
          <a:lin ang="5400000" scaled="1"/>
          <a:tileRect/>
        </a:gradFill>
        <a:ln w="12700" cap="flat" cmpd="sng" algn="ctr">
          <a:solidFill>
            <a:schemeClr val="accent5">
              <a:hueOff val="0"/>
              <a:satOff val="0"/>
              <a:lumOff val="0"/>
              <a:alphaOff val="0"/>
            </a:schemeClr>
          </a:solidFill>
          <a:prstDash val="solid"/>
          <a:miter lim="800000"/>
        </a:ln>
        <a:effectLst>
          <a:glow rad="63500">
            <a:schemeClr val="accent5">
              <a:lumMod val="20000"/>
              <a:lumOff val="80000"/>
            </a:schemeClr>
          </a:glow>
        </a:effectLst>
      </dsp:spPr>
      <dsp:style>
        <a:lnRef idx="2">
          <a:scrgbClr r="0" g="0" b="0"/>
        </a:lnRef>
        <a:fillRef idx="1">
          <a:scrgbClr r="0" g="0" b="0"/>
        </a:fillRef>
        <a:effectRef idx="0">
          <a:scrgbClr r="0" g="0" b="0"/>
        </a:effectRef>
        <a:fontRef idx="minor"/>
      </dsp:style>
      <dsp:txBody>
        <a:bodyPr spcFirstLastPara="0" vert="horz" wrap="square" lIns="112395" tIns="74930" rIns="112395" bIns="74930" numCol="1" spcCol="1270" anchor="ctr" anchorCtr="0">
          <a:noAutofit/>
        </a:bodyPr>
        <a:lstStyle/>
        <a:p>
          <a:pPr marL="0" lvl="0" indent="0" algn="ctr" defTabSz="2622550">
            <a:lnSpc>
              <a:spcPct val="90000"/>
            </a:lnSpc>
            <a:spcBef>
              <a:spcPct val="0"/>
            </a:spcBef>
            <a:spcAft>
              <a:spcPct val="35000"/>
            </a:spcAft>
            <a:buNone/>
          </a:pPr>
          <a:endParaRPr lang="en-US" sz="5900" kern="1200">
            <a:solidFill>
              <a:schemeClr val="accent1">
                <a:lumMod val="50000"/>
              </a:schemeClr>
            </a:solidFill>
          </a:endParaRPr>
        </a:p>
      </dsp:txBody>
      <dsp:txXfrm>
        <a:off x="447761" y="1416823"/>
        <a:ext cx="1518868" cy="927647"/>
      </dsp:txXfrm>
    </dsp:sp>
    <dsp:sp modelId="{0B4EA3E6-4DD4-4A73-B62D-A1341AAB4818}">
      <dsp:nvSpPr>
        <dsp:cNvPr id="0" name=""/>
        <dsp:cNvSpPr/>
      </dsp:nvSpPr>
      <dsp:spPr>
        <a:xfrm>
          <a:off x="265292" y="1151692"/>
          <a:ext cx="153608" cy="1960665"/>
        </a:xfrm>
        <a:custGeom>
          <a:avLst/>
          <a:gdLst/>
          <a:ahLst/>
          <a:cxnLst/>
          <a:rect l="0" t="0" r="0" b="0"/>
          <a:pathLst>
            <a:path>
              <a:moveTo>
                <a:pt x="0" y="0"/>
              </a:moveTo>
              <a:lnTo>
                <a:pt x="0" y="1960665"/>
              </a:lnTo>
              <a:lnTo>
                <a:pt x="153608" y="1960665"/>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DEFF362B-E36D-4866-B823-9194121F0A13}">
      <dsp:nvSpPr>
        <dsp:cNvPr id="0" name=""/>
        <dsp:cNvSpPr/>
      </dsp:nvSpPr>
      <dsp:spPr>
        <a:xfrm>
          <a:off x="418901" y="2619673"/>
          <a:ext cx="1576588" cy="98536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750949"/>
              <a:satOff val="-1935"/>
              <a:lumOff val="-1307"/>
              <a:alphaOff val="0"/>
            </a:schemeClr>
          </a:solidFill>
          <a:prstDash val="solid"/>
          <a:miter lim="800000"/>
        </a:ln>
        <a:effectLst>
          <a:glow rad="101600">
            <a:schemeClr val="accent5">
              <a:lumMod val="20000"/>
              <a:lumOff val="80000"/>
              <a:alpha val="60000"/>
            </a:schemeClr>
          </a:glow>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endParaRPr lang="en-US" sz="1500" b="0" kern="1200">
            <a:solidFill>
              <a:srgbClr val="4472C4">
                <a:lumMod val="50000"/>
              </a:srgbClr>
            </a:solidFill>
            <a:latin typeface="Arial" panose="020B0604020202020204"/>
            <a:ea typeface="+mn-ea"/>
            <a:cs typeface="+mn-cs"/>
          </a:endParaRPr>
        </a:p>
      </dsp:txBody>
      <dsp:txXfrm>
        <a:off x="447761" y="2648533"/>
        <a:ext cx="1518868" cy="927647"/>
      </dsp:txXfrm>
    </dsp:sp>
    <dsp:sp modelId="{6E496D75-A517-4B55-9D3F-B59852B6B105}">
      <dsp:nvSpPr>
        <dsp:cNvPr id="0" name=""/>
        <dsp:cNvSpPr/>
      </dsp:nvSpPr>
      <dsp:spPr>
        <a:xfrm>
          <a:off x="2577645" y="156253"/>
          <a:ext cx="1970735" cy="985367"/>
        </a:xfrm>
        <a:prstGeom prst="roundRect">
          <a:avLst>
            <a:gd name="adj" fmla="val 10000"/>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a:glow rad="101600">
            <a:srgbClr val="54CCCD">
              <a:alpha val="60000"/>
            </a:srgbClr>
          </a:glow>
        </a:effectLst>
      </dsp:spPr>
      <dsp:style>
        <a:lnRef idx="2">
          <a:scrgbClr r="0" g="0" b="0"/>
        </a:lnRef>
        <a:fillRef idx="1">
          <a:scrgbClr r="0" g="0" b="0"/>
        </a:fillRef>
        <a:effectRef idx="0">
          <a:scrgbClr r="0" g="0" b="0"/>
        </a:effectRef>
        <a:fontRef idx="minor">
          <a:schemeClr val="lt1"/>
        </a:fontRef>
      </dsp:style>
      <dsp:txBody>
        <a:bodyPr spcFirstLastPara="0" vert="horz" wrap="square" lIns="112395" tIns="74930" rIns="112395" bIns="74930" numCol="1" spcCol="1270" anchor="ctr" anchorCtr="0">
          <a:noAutofit/>
        </a:bodyPr>
        <a:lstStyle/>
        <a:p>
          <a:pPr marL="0" lvl="0" indent="0" algn="ctr" defTabSz="2622550">
            <a:lnSpc>
              <a:spcPct val="90000"/>
            </a:lnSpc>
            <a:spcBef>
              <a:spcPct val="0"/>
            </a:spcBef>
            <a:spcAft>
              <a:spcPct val="35000"/>
            </a:spcAft>
            <a:buNone/>
          </a:pPr>
          <a:endParaRPr lang="en-US" sz="5900" kern="1200"/>
        </a:p>
      </dsp:txBody>
      <dsp:txXfrm>
        <a:off x="2606505" y="185113"/>
        <a:ext cx="1913015" cy="927647"/>
      </dsp:txXfrm>
    </dsp:sp>
    <dsp:sp modelId="{C8B52AAF-DB55-411D-A7C3-5B0149459F4F}">
      <dsp:nvSpPr>
        <dsp:cNvPr id="0" name=""/>
        <dsp:cNvSpPr/>
      </dsp:nvSpPr>
      <dsp:spPr>
        <a:xfrm>
          <a:off x="2774718" y="1141621"/>
          <a:ext cx="197073" cy="739025"/>
        </a:xfrm>
        <a:custGeom>
          <a:avLst/>
          <a:gdLst/>
          <a:ahLst/>
          <a:cxnLst/>
          <a:rect l="0" t="0" r="0" b="0"/>
          <a:pathLst>
            <a:path>
              <a:moveTo>
                <a:pt x="0" y="0"/>
              </a:moveTo>
              <a:lnTo>
                <a:pt x="0" y="739025"/>
              </a:lnTo>
              <a:lnTo>
                <a:pt x="197073" y="739025"/>
              </a:lnTo>
            </a:path>
          </a:pathLst>
        </a:custGeom>
        <a:noFill/>
        <a:ln w="12700" cap="flat" cmpd="sng" algn="ctr">
          <a:solidFill>
            <a:srgbClr val="54CCCD"/>
          </a:solidFill>
          <a:prstDash val="solid"/>
          <a:miter lim="800000"/>
        </a:ln>
        <a:effectLst/>
      </dsp:spPr>
      <dsp:style>
        <a:lnRef idx="2">
          <a:scrgbClr r="0" g="0" b="0"/>
        </a:lnRef>
        <a:fillRef idx="0">
          <a:scrgbClr r="0" g="0" b="0"/>
        </a:fillRef>
        <a:effectRef idx="0">
          <a:scrgbClr r="0" g="0" b="0"/>
        </a:effectRef>
        <a:fontRef idx="minor"/>
      </dsp:style>
    </dsp:sp>
    <dsp:sp modelId="{3F6D693D-4F09-4B23-B063-442684328C19}">
      <dsp:nvSpPr>
        <dsp:cNvPr id="0" name=""/>
        <dsp:cNvSpPr/>
      </dsp:nvSpPr>
      <dsp:spPr>
        <a:xfrm>
          <a:off x="2971792" y="1387963"/>
          <a:ext cx="1576588" cy="985367"/>
        </a:xfrm>
        <a:prstGeom prst="roundRect">
          <a:avLst>
            <a:gd name="adj" fmla="val 10000"/>
          </a:avLst>
        </a:prstGeom>
        <a:gradFill flip="none" rotWithShape="0">
          <a:gsLst>
            <a:gs pos="0">
              <a:srgbClr val="54CCCD">
                <a:tint val="66000"/>
                <a:satMod val="160000"/>
              </a:srgbClr>
            </a:gs>
            <a:gs pos="50000">
              <a:srgbClr val="54CCCD">
                <a:tint val="44500"/>
                <a:satMod val="160000"/>
              </a:srgbClr>
            </a:gs>
            <a:gs pos="100000">
              <a:srgbClr val="54CCCD">
                <a:tint val="23500"/>
                <a:satMod val="160000"/>
              </a:srgbClr>
            </a:gs>
          </a:gsLst>
          <a:lin ang="5400000" scaled="1"/>
          <a:tileRect/>
        </a:gradFill>
        <a:ln w="12700" cap="flat" cmpd="sng" algn="ctr">
          <a:solidFill>
            <a:srgbClr val="54CCCD"/>
          </a:solidFill>
          <a:prstDash val="solid"/>
          <a:miter lim="800000"/>
        </a:ln>
        <a:effectLst>
          <a:glow rad="101600">
            <a:srgbClr val="D9F7F8">
              <a:alpha val="60000"/>
            </a:srgbClr>
          </a:glow>
        </a:effectLst>
      </dsp:spPr>
      <dsp:style>
        <a:lnRef idx="2">
          <a:scrgbClr r="0" g="0" b="0"/>
        </a:lnRef>
        <a:fillRef idx="1">
          <a:scrgbClr r="0" g="0" b="0"/>
        </a:fillRef>
        <a:effectRef idx="0">
          <a:scrgbClr r="0" g="0" b="0"/>
        </a:effectRef>
        <a:fontRef idx="minor"/>
      </dsp:style>
      <dsp:txBody>
        <a:bodyPr spcFirstLastPara="0" vert="horz" wrap="square" lIns="112395" tIns="74930" rIns="112395" bIns="74930" numCol="1" spcCol="1270" anchor="ctr" anchorCtr="0">
          <a:noAutofit/>
        </a:bodyPr>
        <a:lstStyle/>
        <a:p>
          <a:pPr marL="0" lvl="0" indent="0" algn="ctr" defTabSz="2622550">
            <a:lnSpc>
              <a:spcPct val="90000"/>
            </a:lnSpc>
            <a:spcBef>
              <a:spcPct val="0"/>
            </a:spcBef>
            <a:spcAft>
              <a:spcPct val="35000"/>
            </a:spcAft>
            <a:buNone/>
          </a:pPr>
          <a:endParaRPr lang="en-US" sz="5900" kern="1200">
            <a:solidFill>
              <a:schemeClr val="accent1">
                <a:lumMod val="50000"/>
              </a:schemeClr>
            </a:solidFill>
          </a:endParaRPr>
        </a:p>
      </dsp:txBody>
      <dsp:txXfrm>
        <a:off x="3000652" y="1416823"/>
        <a:ext cx="1518868" cy="927647"/>
      </dsp:txXfrm>
    </dsp:sp>
    <dsp:sp modelId="{6A4149A4-38B5-44E6-A6B1-ABD9D94AF39B}">
      <dsp:nvSpPr>
        <dsp:cNvPr id="0" name=""/>
        <dsp:cNvSpPr/>
      </dsp:nvSpPr>
      <dsp:spPr>
        <a:xfrm>
          <a:off x="2774718" y="1141621"/>
          <a:ext cx="197073" cy="1970735"/>
        </a:xfrm>
        <a:custGeom>
          <a:avLst/>
          <a:gdLst/>
          <a:ahLst/>
          <a:cxnLst/>
          <a:rect l="0" t="0" r="0" b="0"/>
          <a:pathLst>
            <a:path>
              <a:moveTo>
                <a:pt x="0" y="0"/>
              </a:moveTo>
              <a:lnTo>
                <a:pt x="0" y="1970735"/>
              </a:lnTo>
              <a:lnTo>
                <a:pt x="197073" y="1970735"/>
              </a:lnTo>
            </a:path>
          </a:pathLst>
        </a:custGeom>
        <a:noFill/>
        <a:ln w="12700" cap="flat" cmpd="sng" algn="ctr">
          <a:solidFill>
            <a:srgbClr val="54CCCD"/>
          </a:solidFill>
          <a:prstDash val="solid"/>
          <a:miter lim="800000"/>
        </a:ln>
        <a:effectLst/>
      </dsp:spPr>
      <dsp:style>
        <a:lnRef idx="2">
          <a:scrgbClr r="0" g="0" b="0"/>
        </a:lnRef>
        <a:fillRef idx="0">
          <a:scrgbClr r="0" g="0" b="0"/>
        </a:fillRef>
        <a:effectRef idx="0">
          <a:scrgbClr r="0" g="0" b="0"/>
        </a:effectRef>
        <a:fontRef idx="minor"/>
      </dsp:style>
    </dsp:sp>
    <dsp:sp modelId="{D970D29E-4E7C-49B3-800F-4C4649AC6865}">
      <dsp:nvSpPr>
        <dsp:cNvPr id="0" name=""/>
        <dsp:cNvSpPr/>
      </dsp:nvSpPr>
      <dsp:spPr>
        <a:xfrm>
          <a:off x="2971792" y="2619673"/>
          <a:ext cx="1576588" cy="98536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a:glow rad="101600">
            <a:srgbClr val="D9F7F8">
              <a:alpha val="60000"/>
            </a:srgbClr>
          </a:glow>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endParaRPr lang="en-US" sz="1500" kern="1200">
            <a:solidFill>
              <a:srgbClr val="4472C4">
                <a:lumMod val="50000"/>
              </a:srgbClr>
            </a:solidFill>
            <a:latin typeface="Arial" panose="020B0604020202020204"/>
            <a:ea typeface="+mn-ea"/>
            <a:cs typeface="+mn-cs"/>
          </a:endParaRPr>
        </a:p>
      </dsp:txBody>
      <dsp:txXfrm>
        <a:off x="3000652" y="2648533"/>
        <a:ext cx="1518868" cy="927647"/>
      </dsp:txXfrm>
    </dsp:sp>
    <dsp:sp modelId="{04EF3436-B91B-4981-9A98-5A78360AD9A0}">
      <dsp:nvSpPr>
        <dsp:cNvPr id="0" name=""/>
        <dsp:cNvSpPr/>
      </dsp:nvSpPr>
      <dsp:spPr>
        <a:xfrm>
          <a:off x="5041064" y="156253"/>
          <a:ext cx="1970735" cy="985367"/>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a:glow rad="101600">
            <a:srgbClr val="4DC58D"/>
          </a:glow>
        </a:effectLst>
      </dsp:spPr>
      <dsp:style>
        <a:lnRef idx="2">
          <a:scrgbClr r="0" g="0" b="0"/>
        </a:lnRef>
        <a:fillRef idx="1">
          <a:scrgbClr r="0" g="0" b="0"/>
        </a:fillRef>
        <a:effectRef idx="0">
          <a:scrgbClr r="0" g="0" b="0"/>
        </a:effectRef>
        <a:fontRef idx="minor">
          <a:schemeClr val="lt1"/>
        </a:fontRef>
      </dsp:style>
      <dsp:txBody>
        <a:bodyPr spcFirstLastPara="0" vert="horz" wrap="square" lIns="112395" tIns="74930" rIns="112395" bIns="74930" numCol="1" spcCol="1270" anchor="ctr" anchorCtr="0">
          <a:noAutofit/>
        </a:bodyPr>
        <a:lstStyle/>
        <a:p>
          <a:pPr marL="0" lvl="0" indent="0" algn="ctr" defTabSz="2622550">
            <a:lnSpc>
              <a:spcPct val="90000"/>
            </a:lnSpc>
            <a:spcBef>
              <a:spcPct val="0"/>
            </a:spcBef>
            <a:spcAft>
              <a:spcPct val="35000"/>
            </a:spcAft>
            <a:buNone/>
          </a:pPr>
          <a:endParaRPr lang="en-US" sz="5900" kern="1200"/>
        </a:p>
      </dsp:txBody>
      <dsp:txXfrm>
        <a:off x="5069924" y="185113"/>
        <a:ext cx="1913015" cy="927647"/>
      </dsp:txXfrm>
    </dsp:sp>
    <dsp:sp modelId="{4F060398-6256-4231-B424-2EB43342BAC0}">
      <dsp:nvSpPr>
        <dsp:cNvPr id="0" name=""/>
        <dsp:cNvSpPr/>
      </dsp:nvSpPr>
      <dsp:spPr>
        <a:xfrm>
          <a:off x="5238138" y="1141621"/>
          <a:ext cx="197073" cy="739025"/>
        </a:xfrm>
        <a:custGeom>
          <a:avLst/>
          <a:gdLst/>
          <a:ahLst/>
          <a:cxnLst/>
          <a:rect l="0" t="0" r="0" b="0"/>
          <a:pathLst>
            <a:path>
              <a:moveTo>
                <a:pt x="0" y="0"/>
              </a:moveTo>
              <a:lnTo>
                <a:pt x="0" y="739025"/>
              </a:lnTo>
              <a:lnTo>
                <a:pt x="197073" y="739025"/>
              </a:lnTo>
            </a:path>
          </a:pathLst>
        </a:custGeom>
        <a:noFill/>
        <a:ln w="12700" cap="flat" cmpd="sng" algn="ctr">
          <a:solidFill>
            <a:srgbClr val="4DC58D"/>
          </a:solidFill>
          <a:prstDash val="solid"/>
          <a:miter lim="800000"/>
        </a:ln>
        <a:effectLst/>
      </dsp:spPr>
      <dsp:style>
        <a:lnRef idx="2">
          <a:scrgbClr r="0" g="0" b="0"/>
        </a:lnRef>
        <a:fillRef idx="0">
          <a:scrgbClr r="0" g="0" b="0"/>
        </a:fillRef>
        <a:effectRef idx="0">
          <a:scrgbClr r="0" g="0" b="0"/>
        </a:effectRef>
        <a:fontRef idx="minor"/>
      </dsp:style>
    </dsp:sp>
    <dsp:sp modelId="{30776C22-BBC4-49E7-AD14-BABE167B127A}">
      <dsp:nvSpPr>
        <dsp:cNvPr id="0" name=""/>
        <dsp:cNvSpPr/>
      </dsp:nvSpPr>
      <dsp:spPr>
        <a:xfrm>
          <a:off x="5435211" y="1387963"/>
          <a:ext cx="1576588" cy="985367"/>
        </a:xfrm>
        <a:prstGeom prst="roundRect">
          <a:avLst>
            <a:gd name="adj" fmla="val 10000"/>
          </a:avLst>
        </a:prstGeom>
        <a:gradFill flip="none" rotWithShape="0">
          <a:gsLst>
            <a:gs pos="0">
              <a:srgbClr val="4DC58D">
                <a:tint val="66000"/>
                <a:satMod val="160000"/>
              </a:srgbClr>
            </a:gs>
            <a:gs pos="50000">
              <a:srgbClr val="4DC58D">
                <a:tint val="44500"/>
                <a:satMod val="160000"/>
              </a:srgbClr>
            </a:gs>
            <a:gs pos="100000">
              <a:srgbClr val="4DC58D">
                <a:tint val="23500"/>
                <a:satMod val="160000"/>
              </a:srgbClr>
            </a:gs>
          </a:gsLst>
          <a:lin ang="5400000" scaled="1"/>
          <a:tileRect/>
        </a:gradFill>
        <a:ln w="12700" cap="flat" cmpd="sng" algn="ctr">
          <a:solidFill>
            <a:schemeClr val="accent5">
              <a:hueOff val="-3003797"/>
              <a:satOff val="-7742"/>
              <a:lumOff val="-5229"/>
              <a:alphaOff val="0"/>
            </a:schemeClr>
          </a:solidFill>
          <a:prstDash val="solid"/>
          <a:miter lim="800000"/>
        </a:ln>
        <a:effectLst>
          <a:glow rad="101600">
            <a:srgbClr val="DFF7E9">
              <a:alpha val="60000"/>
            </a:srgbClr>
          </a:glow>
        </a:effectLst>
      </dsp:spPr>
      <dsp:style>
        <a:lnRef idx="2">
          <a:scrgbClr r="0" g="0" b="0"/>
        </a:lnRef>
        <a:fillRef idx="1">
          <a:scrgbClr r="0" g="0" b="0"/>
        </a:fillRef>
        <a:effectRef idx="0">
          <a:scrgbClr r="0" g="0" b="0"/>
        </a:effectRef>
        <a:fontRef idx="minor"/>
      </dsp:style>
      <dsp:txBody>
        <a:bodyPr spcFirstLastPara="0" vert="horz" wrap="square" lIns="112395" tIns="74930" rIns="112395" bIns="74930" numCol="1" spcCol="1270" anchor="ctr" anchorCtr="0">
          <a:noAutofit/>
        </a:bodyPr>
        <a:lstStyle/>
        <a:p>
          <a:pPr marL="0" lvl="0" indent="0" algn="ctr" defTabSz="2622550">
            <a:lnSpc>
              <a:spcPct val="90000"/>
            </a:lnSpc>
            <a:spcBef>
              <a:spcPct val="0"/>
            </a:spcBef>
            <a:spcAft>
              <a:spcPct val="35000"/>
            </a:spcAft>
            <a:buNone/>
          </a:pPr>
          <a:endParaRPr lang="en-US" sz="5900" kern="1200">
            <a:solidFill>
              <a:schemeClr val="accent1">
                <a:lumMod val="50000"/>
              </a:schemeClr>
            </a:solidFill>
          </a:endParaRPr>
        </a:p>
      </dsp:txBody>
      <dsp:txXfrm>
        <a:off x="5464071" y="1416823"/>
        <a:ext cx="1518868" cy="927647"/>
      </dsp:txXfrm>
    </dsp:sp>
    <dsp:sp modelId="{E4E8E79A-3EED-4615-AB58-2C1A4C3509C8}">
      <dsp:nvSpPr>
        <dsp:cNvPr id="0" name=""/>
        <dsp:cNvSpPr/>
      </dsp:nvSpPr>
      <dsp:spPr>
        <a:xfrm>
          <a:off x="5238138" y="1141621"/>
          <a:ext cx="197073" cy="1970735"/>
        </a:xfrm>
        <a:custGeom>
          <a:avLst/>
          <a:gdLst/>
          <a:ahLst/>
          <a:cxnLst/>
          <a:rect l="0" t="0" r="0" b="0"/>
          <a:pathLst>
            <a:path>
              <a:moveTo>
                <a:pt x="0" y="0"/>
              </a:moveTo>
              <a:lnTo>
                <a:pt x="0" y="1970735"/>
              </a:lnTo>
              <a:lnTo>
                <a:pt x="197073" y="1970735"/>
              </a:lnTo>
            </a:path>
          </a:pathLst>
        </a:custGeom>
        <a:noFill/>
        <a:ln w="12700" cap="flat" cmpd="sng" algn="ctr">
          <a:solidFill>
            <a:srgbClr val="4DC58D"/>
          </a:solidFill>
          <a:prstDash val="solid"/>
          <a:miter lim="800000"/>
        </a:ln>
        <a:effectLst/>
      </dsp:spPr>
      <dsp:style>
        <a:lnRef idx="2">
          <a:scrgbClr r="0" g="0" b="0"/>
        </a:lnRef>
        <a:fillRef idx="0">
          <a:scrgbClr r="0" g="0" b="0"/>
        </a:fillRef>
        <a:effectRef idx="0">
          <a:scrgbClr r="0" g="0" b="0"/>
        </a:effectRef>
        <a:fontRef idx="minor"/>
      </dsp:style>
    </dsp:sp>
    <dsp:sp modelId="{05D8ECDF-C238-4B5B-AD43-A108703CA71E}">
      <dsp:nvSpPr>
        <dsp:cNvPr id="0" name=""/>
        <dsp:cNvSpPr/>
      </dsp:nvSpPr>
      <dsp:spPr>
        <a:xfrm>
          <a:off x="5435211" y="2619673"/>
          <a:ext cx="1576588" cy="98536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754746"/>
              <a:satOff val="-9677"/>
              <a:lumOff val="-6536"/>
              <a:alphaOff val="0"/>
            </a:schemeClr>
          </a:solidFill>
          <a:prstDash val="solid"/>
          <a:miter lim="800000"/>
        </a:ln>
        <a:effectLst>
          <a:glow rad="101600">
            <a:srgbClr val="DFF7E9">
              <a:alpha val="60000"/>
            </a:srgbClr>
          </a:glow>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endParaRPr lang="en-US" sz="1500" kern="1200">
            <a:solidFill>
              <a:srgbClr val="4472C4">
                <a:lumMod val="50000"/>
              </a:srgbClr>
            </a:solidFill>
            <a:latin typeface="Arial" panose="020B0604020202020204"/>
            <a:ea typeface="+mn-ea"/>
            <a:cs typeface="+mn-cs"/>
          </a:endParaRPr>
        </a:p>
      </dsp:txBody>
      <dsp:txXfrm>
        <a:off x="5464071" y="2648533"/>
        <a:ext cx="1518868" cy="927647"/>
      </dsp:txXfrm>
    </dsp:sp>
    <dsp:sp modelId="{F3D9CFE2-3C45-46C8-BA11-0424CDB23A80}">
      <dsp:nvSpPr>
        <dsp:cNvPr id="0" name=""/>
        <dsp:cNvSpPr/>
      </dsp:nvSpPr>
      <dsp:spPr>
        <a:xfrm>
          <a:off x="7504484" y="156253"/>
          <a:ext cx="1970735" cy="985367"/>
        </a:xfrm>
        <a:prstGeom prst="roundRect">
          <a:avLst>
            <a:gd name="adj" fmla="val 10000"/>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a:glow rad="101600">
            <a:srgbClr val="48BB4F"/>
          </a:glow>
        </a:effectLst>
      </dsp:spPr>
      <dsp:style>
        <a:lnRef idx="2">
          <a:scrgbClr r="0" g="0" b="0"/>
        </a:lnRef>
        <a:fillRef idx="1">
          <a:scrgbClr r="0" g="0" b="0"/>
        </a:fillRef>
        <a:effectRef idx="0">
          <a:scrgbClr r="0" g="0" b="0"/>
        </a:effectRef>
        <a:fontRef idx="minor">
          <a:schemeClr val="lt1"/>
        </a:fontRef>
      </dsp:style>
      <dsp:txBody>
        <a:bodyPr spcFirstLastPara="0" vert="horz" wrap="square" lIns="112395" tIns="74930" rIns="112395" bIns="74930" numCol="1" spcCol="1270" anchor="ctr" anchorCtr="0">
          <a:noAutofit/>
        </a:bodyPr>
        <a:lstStyle/>
        <a:p>
          <a:pPr marL="0" lvl="0" indent="0" algn="ctr" defTabSz="2622550">
            <a:lnSpc>
              <a:spcPct val="90000"/>
            </a:lnSpc>
            <a:spcBef>
              <a:spcPct val="0"/>
            </a:spcBef>
            <a:spcAft>
              <a:spcPct val="35000"/>
            </a:spcAft>
            <a:buNone/>
          </a:pPr>
          <a:endParaRPr lang="en-US" sz="5900" kern="1200"/>
        </a:p>
      </dsp:txBody>
      <dsp:txXfrm>
        <a:off x="7533344" y="185113"/>
        <a:ext cx="1913015" cy="927647"/>
      </dsp:txXfrm>
    </dsp:sp>
    <dsp:sp modelId="{73A23AF6-A6C4-464A-9F66-7B94B7EAE29B}">
      <dsp:nvSpPr>
        <dsp:cNvPr id="0" name=""/>
        <dsp:cNvSpPr/>
      </dsp:nvSpPr>
      <dsp:spPr>
        <a:xfrm>
          <a:off x="7701558" y="1141621"/>
          <a:ext cx="197073" cy="739025"/>
        </a:xfrm>
        <a:custGeom>
          <a:avLst/>
          <a:gdLst/>
          <a:ahLst/>
          <a:cxnLst/>
          <a:rect l="0" t="0" r="0" b="0"/>
          <a:pathLst>
            <a:path>
              <a:moveTo>
                <a:pt x="0" y="0"/>
              </a:moveTo>
              <a:lnTo>
                <a:pt x="0" y="739025"/>
              </a:lnTo>
              <a:lnTo>
                <a:pt x="197073" y="739025"/>
              </a:lnTo>
            </a:path>
          </a:pathLst>
        </a:custGeom>
        <a:noFill/>
        <a:ln w="12700" cap="flat" cmpd="sng" algn="ctr">
          <a:solidFill>
            <a:srgbClr val="48BB4F"/>
          </a:solidFill>
          <a:prstDash val="solid"/>
          <a:miter lim="800000"/>
        </a:ln>
        <a:effectLst/>
      </dsp:spPr>
      <dsp:style>
        <a:lnRef idx="2">
          <a:scrgbClr r="0" g="0" b="0"/>
        </a:lnRef>
        <a:fillRef idx="0">
          <a:scrgbClr r="0" g="0" b="0"/>
        </a:fillRef>
        <a:effectRef idx="0">
          <a:scrgbClr r="0" g="0" b="0"/>
        </a:effectRef>
        <a:fontRef idx="minor"/>
      </dsp:style>
    </dsp:sp>
    <dsp:sp modelId="{32BAEEFF-5C8C-451F-AEDF-4AAA32672762}">
      <dsp:nvSpPr>
        <dsp:cNvPr id="0" name=""/>
        <dsp:cNvSpPr/>
      </dsp:nvSpPr>
      <dsp:spPr>
        <a:xfrm>
          <a:off x="7898631" y="1387963"/>
          <a:ext cx="1576588" cy="985367"/>
        </a:xfrm>
        <a:prstGeom prst="roundRect">
          <a:avLst>
            <a:gd name="adj" fmla="val 10000"/>
          </a:avLst>
        </a:prstGeom>
        <a:gradFill flip="none" rotWithShape="0">
          <a:gsLst>
            <a:gs pos="0">
              <a:srgbClr val="48BB4F">
                <a:tint val="66000"/>
                <a:satMod val="160000"/>
              </a:srgbClr>
            </a:gs>
            <a:gs pos="50000">
              <a:srgbClr val="48BB4F">
                <a:tint val="44500"/>
                <a:satMod val="160000"/>
              </a:srgbClr>
            </a:gs>
            <a:gs pos="100000">
              <a:srgbClr val="48BB4F">
                <a:tint val="23500"/>
                <a:satMod val="160000"/>
              </a:srgbClr>
            </a:gs>
          </a:gsLst>
          <a:lin ang="5400000" scaled="1"/>
          <a:tileRect/>
        </a:gradFill>
        <a:ln w="12700" cap="flat" cmpd="sng" algn="ctr">
          <a:solidFill>
            <a:schemeClr val="accent5">
              <a:hueOff val="-4505695"/>
              <a:satOff val="-11613"/>
              <a:lumOff val="-7843"/>
              <a:alphaOff val="0"/>
            </a:schemeClr>
          </a:solidFill>
          <a:prstDash val="solid"/>
          <a:miter lim="800000"/>
        </a:ln>
        <a:effectLst>
          <a:glow rad="63500">
            <a:srgbClr val="DAF3DA"/>
          </a:glow>
        </a:effectLst>
      </dsp:spPr>
      <dsp:style>
        <a:lnRef idx="2">
          <a:scrgbClr r="0" g="0" b="0"/>
        </a:lnRef>
        <a:fillRef idx="1">
          <a:scrgbClr r="0" g="0" b="0"/>
        </a:fillRef>
        <a:effectRef idx="0">
          <a:scrgbClr r="0" g="0" b="0"/>
        </a:effectRef>
        <a:fontRef idx="minor"/>
      </dsp:style>
      <dsp:txBody>
        <a:bodyPr spcFirstLastPara="0" vert="horz" wrap="square" lIns="112395" tIns="74930" rIns="112395" bIns="74930" numCol="1" spcCol="1270" anchor="ctr" anchorCtr="0">
          <a:noAutofit/>
        </a:bodyPr>
        <a:lstStyle/>
        <a:p>
          <a:pPr marL="0" lvl="0" indent="0" algn="ctr" defTabSz="2622550">
            <a:lnSpc>
              <a:spcPct val="90000"/>
            </a:lnSpc>
            <a:spcBef>
              <a:spcPct val="0"/>
            </a:spcBef>
            <a:spcAft>
              <a:spcPct val="35000"/>
            </a:spcAft>
            <a:buNone/>
          </a:pPr>
          <a:endParaRPr lang="en-US" sz="5900" kern="1200">
            <a:solidFill>
              <a:schemeClr val="accent1">
                <a:lumMod val="50000"/>
              </a:schemeClr>
            </a:solidFill>
          </a:endParaRPr>
        </a:p>
      </dsp:txBody>
      <dsp:txXfrm>
        <a:off x="7927491" y="1416823"/>
        <a:ext cx="1518868" cy="927647"/>
      </dsp:txXfrm>
    </dsp:sp>
    <dsp:sp modelId="{5A318C8C-5456-470D-81E6-A499F63B78E0}">
      <dsp:nvSpPr>
        <dsp:cNvPr id="0" name=""/>
        <dsp:cNvSpPr/>
      </dsp:nvSpPr>
      <dsp:spPr>
        <a:xfrm>
          <a:off x="7701558" y="1141621"/>
          <a:ext cx="197073" cy="1970735"/>
        </a:xfrm>
        <a:custGeom>
          <a:avLst/>
          <a:gdLst/>
          <a:ahLst/>
          <a:cxnLst/>
          <a:rect l="0" t="0" r="0" b="0"/>
          <a:pathLst>
            <a:path>
              <a:moveTo>
                <a:pt x="0" y="0"/>
              </a:moveTo>
              <a:lnTo>
                <a:pt x="0" y="1970735"/>
              </a:lnTo>
              <a:lnTo>
                <a:pt x="197073" y="1970735"/>
              </a:lnTo>
            </a:path>
          </a:pathLst>
        </a:custGeom>
        <a:noFill/>
        <a:ln w="12700" cap="flat" cmpd="sng" algn="ctr">
          <a:solidFill>
            <a:srgbClr val="48BB4F"/>
          </a:solidFill>
          <a:prstDash val="solid"/>
          <a:miter lim="800000"/>
        </a:ln>
        <a:effectLst/>
      </dsp:spPr>
      <dsp:style>
        <a:lnRef idx="2">
          <a:scrgbClr r="0" g="0" b="0"/>
        </a:lnRef>
        <a:fillRef idx="0">
          <a:scrgbClr r="0" g="0" b="0"/>
        </a:fillRef>
        <a:effectRef idx="0">
          <a:scrgbClr r="0" g="0" b="0"/>
        </a:effectRef>
        <a:fontRef idx="minor"/>
      </dsp:style>
    </dsp:sp>
    <dsp:sp modelId="{A4711F8B-8F1B-44A8-84C2-0AB9D5654965}">
      <dsp:nvSpPr>
        <dsp:cNvPr id="0" name=""/>
        <dsp:cNvSpPr/>
      </dsp:nvSpPr>
      <dsp:spPr>
        <a:xfrm>
          <a:off x="7898631" y="2619673"/>
          <a:ext cx="1576588" cy="98536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5256644"/>
              <a:satOff val="-13548"/>
              <a:lumOff val="-9151"/>
              <a:alphaOff val="0"/>
            </a:schemeClr>
          </a:solidFill>
          <a:prstDash val="solid"/>
          <a:miter lim="800000"/>
        </a:ln>
        <a:effectLst>
          <a:glow rad="101600">
            <a:srgbClr val="DAF3DA">
              <a:alpha val="60000"/>
            </a:srgbClr>
          </a:glow>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endParaRPr lang="en-US" sz="1500" kern="1200">
            <a:solidFill>
              <a:srgbClr val="4472C4">
                <a:lumMod val="50000"/>
              </a:srgbClr>
            </a:solidFill>
            <a:latin typeface="Arial" panose="020B0604020202020204"/>
            <a:ea typeface="+mn-ea"/>
            <a:cs typeface="+mn-cs"/>
          </a:endParaRPr>
        </a:p>
      </dsp:txBody>
      <dsp:txXfrm>
        <a:off x="7927491" y="2648533"/>
        <a:ext cx="1518868" cy="927647"/>
      </dsp:txXfrm>
    </dsp:sp>
    <dsp:sp modelId="{1552FDD5-63C6-462B-9A96-E825BFB6CA47}">
      <dsp:nvSpPr>
        <dsp:cNvPr id="0" name=""/>
        <dsp:cNvSpPr/>
      </dsp:nvSpPr>
      <dsp:spPr>
        <a:xfrm>
          <a:off x="9967904" y="156253"/>
          <a:ext cx="1970735" cy="985367"/>
        </a:xfrm>
        <a:prstGeom prst="roundRect">
          <a:avLst>
            <a:gd name="adj" fmla="val 10000"/>
          </a:avLst>
        </a:prstGeom>
        <a:solidFill>
          <a:schemeClr val="accent5">
            <a:hueOff val="-6758543"/>
            <a:satOff val="-17419"/>
            <a:lumOff val="-11765"/>
            <a:alphaOff val="0"/>
          </a:schemeClr>
        </a:solidFill>
        <a:ln w="12700" cap="flat" cmpd="sng" algn="ctr">
          <a:solidFill>
            <a:schemeClr val="bg1"/>
          </a:solidFill>
          <a:prstDash val="solid"/>
          <a:miter lim="800000"/>
        </a:ln>
        <a:effectLst>
          <a:glow rad="101600">
            <a:srgbClr val="70AD47"/>
          </a:glow>
        </a:effectLst>
      </dsp:spPr>
      <dsp:style>
        <a:lnRef idx="2">
          <a:scrgbClr r="0" g="0" b="0"/>
        </a:lnRef>
        <a:fillRef idx="1">
          <a:scrgbClr r="0" g="0" b="0"/>
        </a:fillRef>
        <a:effectRef idx="0">
          <a:scrgbClr r="0" g="0" b="0"/>
        </a:effectRef>
        <a:fontRef idx="minor">
          <a:schemeClr val="lt1"/>
        </a:fontRef>
      </dsp:style>
      <dsp:txBody>
        <a:bodyPr spcFirstLastPara="0" vert="horz" wrap="square" lIns="112395" tIns="74930" rIns="112395" bIns="74930" numCol="1" spcCol="1270" anchor="ctr" anchorCtr="0">
          <a:noAutofit/>
        </a:bodyPr>
        <a:lstStyle/>
        <a:p>
          <a:pPr marL="0" lvl="0" indent="0" algn="ctr" defTabSz="2622550">
            <a:lnSpc>
              <a:spcPct val="90000"/>
            </a:lnSpc>
            <a:spcBef>
              <a:spcPct val="0"/>
            </a:spcBef>
            <a:spcAft>
              <a:spcPct val="35000"/>
            </a:spcAft>
            <a:buNone/>
          </a:pPr>
          <a:endParaRPr lang="en-US" sz="5900" kern="1200"/>
        </a:p>
      </dsp:txBody>
      <dsp:txXfrm>
        <a:off x="9996764" y="185113"/>
        <a:ext cx="1913015" cy="927647"/>
      </dsp:txXfrm>
    </dsp:sp>
    <dsp:sp modelId="{7B402CBB-6D2D-49C3-98A5-A9EEC5FA7D6F}">
      <dsp:nvSpPr>
        <dsp:cNvPr id="0" name=""/>
        <dsp:cNvSpPr/>
      </dsp:nvSpPr>
      <dsp:spPr>
        <a:xfrm>
          <a:off x="10164977" y="1141621"/>
          <a:ext cx="197073" cy="739025"/>
        </a:xfrm>
        <a:custGeom>
          <a:avLst/>
          <a:gdLst/>
          <a:ahLst/>
          <a:cxnLst/>
          <a:rect l="0" t="0" r="0" b="0"/>
          <a:pathLst>
            <a:path>
              <a:moveTo>
                <a:pt x="0" y="0"/>
              </a:moveTo>
              <a:lnTo>
                <a:pt x="0" y="739025"/>
              </a:lnTo>
              <a:lnTo>
                <a:pt x="197073" y="73902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523556-9026-4B57-8C90-525747505340}">
      <dsp:nvSpPr>
        <dsp:cNvPr id="0" name=""/>
        <dsp:cNvSpPr/>
      </dsp:nvSpPr>
      <dsp:spPr>
        <a:xfrm>
          <a:off x="10362051" y="1387963"/>
          <a:ext cx="1576588" cy="985367"/>
        </a:xfrm>
        <a:prstGeom prst="roundRect">
          <a:avLst>
            <a:gd name="adj" fmla="val 10000"/>
          </a:avLst>
        </a:prstGeom>
        <a:gradFill flip="none" rotWithShape="0">
          <a:gsLst>
            <a:gs pos="0">
              <a:srgbClr val="70AD47">
                <a:tint val="66000"/>
                <a:satMod val="160000"/>
              </a:srgbClr>
            </a:gs>
            <a:gs pos="50000">
              <a:srgbClr val="70AD47">
                <a:tint val="44500"/>
                <a:satMod val="160000"/>
              </a:srgbClr>
            </a:gs>
            <a:gs pos="100000">
              <a:srgbClr val="70AD47">
                <a:tint val="23500"/>
                <a:satMod val="160000"/>
              </a:srgbClr>
            </a:gs>
          </a:gsLst>
          <a:lin ang="5400000" scaled="1"/>
          <a:tileRect/>
        </a:gradFill>
        <a:ln w="12700" cap="flat" cmpd="sng" algn="ctr">
          <a:solidFill>
            <a:schemeClr val="accent5">
              <a:hueOff val="-6007594"/>
              <a:satOff val="-15484"/>
              <a:lumOff val="-10458"/>
              <a:alphaOff val="0"/>
            </a:schemeClr>
          </a:solidFill>
          <a:prstDash val="solid"/>
          <a:miter lim="800000"/>
        </a:ln>
        <a:effectLst>
          <a:glow rad="101600">
            <a:srgbClr val="DAECD3">
              <a:alpha val="60000"/>
            </a:srgbClr>
          </a:glow>
        </a:effectLst>
      </dsp:spPr>
      <dsp:style>
        <a:lnRef idx="2">
          <a:scrgbClr r="0" g="0" b="0"/>
        </a:lnRef>
        <a:fillRef idx="1">
          <a:scrgbClr r="0" g="0" b="0"/>
        </a:fillRef>
        <a:effectRef idx="0">
          <a:scrgbClr r="0" g="0" b="0"/>
        </a:effectRef>
        <a:fontRef idx="minor"/>
      </dsp:style>
      <dsp:txBody>
        <a:bodyPr spcFirstLastPara="0" vert="horz" wrap="square" lIns="112395" tIns="74930" rIns="112395" bIns="74930" numCol="1" spcCol="1270" anchor="ctr" anchorCtr="0">
          <a:noAutofit/>
        </a:bodyPr>
        <a:lstStyle/>
        <a:p>
          <a:pPr marL="0" lvl="0" indent="0" algn="ctr" defTabSz="2622550">
            <a:lnSpc>
              <a:spcPct val="90000"/>
            </a:lnSpc>
            <a:spcBef>
              <a:spcPct val="0"/>
            </a:spcBef>
            <a:spcAft>
              <a:spcPct val="35000"/>
            </a:spcAft>
            <a:buNone/>
          </a:pPr>
          <a:endParaRPr lang="en-US" sz="5900" kern="1200">
            <a:solidFill>
              <a:schemeClr val="accent1">
                <a:lumMod val="50000"/>
              </a:schemeClr>
            </a:solidFill>
          </a:endParaRPr>
        </a:p>
      </dsp:txBody>
      <dsp:txXfrm>
        <a:off x="10390911" y="1416823"/>
        <a:ext cx="1518868" cy="927647"/>
      </dsp:txXfrm>
    </dsp:sp>
    <dsp:sp modelId="{5C77B872-03B4-4480-85C5-77CB8678DD3D}">
      <dsp:nvSpPr>
        <dsp:cNvPr id="0" name=""/>
        <dsp:cNvSpPr/>
      </dsp:nvSpPr>
      <dsp:spPr>
        <a:xfrm>
          <a:off x="10164977" y="1141621"/>
          <a:ext cx="197073" cy="1970735"/>
        </a:xfrm>
        <a:custGeom>
          <a:avLst/>
          <a:gdLst/>
          <a:ahLst/>
          <a:cxnLst/>
          <a:rect l="0" t="0" r="0" b="0"/>
          <a:pathLst>
            <a:path>
              <a:moveTo>
                <a:pt x="0" y="0"/>
              </a:moveTo>
              <a:lnTo>
                <a:pt x="0" y="1970735"/>
              </a:lnTo>
              <a:lnTo>
                <a:pt x="197073" y="1970735"/>
              </a:lnTo>
            </a:path>
          </a:pathLst>
        </a:custGeom>
        <a:noFill/>
        <a:ln w="12700" cap="flat" cmpd="sng" algn="ctr">
          <a:solidFill>
            <a:srgbClr val="70AD47"/>
          </a:solidFill>
          <a:prstDash val="solid"/>
          <a:miter lim="800000"/>
        </a:ln>
        <a:effectLst/>
      </dsp:spPr>
      <dsp:style>
        <a:lnRef idx="2">
          <a:scrgbClr r="0" g="0" b="0"/>
        </a:lnRef>
        <a:fillRef idx="0">
          <a:scrgbClr r="0" g="0" b="0"/>
        </a:fillRef>
        <a:effectRef idx="0">
          <a:scrgbClr r="0" g="0" b="0"/>
        </a:effectRef>
        <a:fontRef idx="minor"/>
      </dsp:style>
    </dsp:sp>
    <dsp:sp modelId="{53D05BA0-BDFD-42AA-858A-EEDC7BF46962}">
      <dsp:nvSpPr>
        <dsp:cNvPr id="0" name=""/>
        <dsp:cNvSpPr/>
      </dsp:nvSpPr>
      <dsp:spPr>
        <a:xfrm>
          <a:off x="10362051" y="2619673"/>
          <a:ext cx="1576588" cy="98536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a:glow rad="63500">
            <a:srgbClr val="DAECD3">
              <a:alpha val="40000"/>
            </a:srgbClr>
          </a:glow>
        </a:effectLst>
      </dsp:spPr>
      <dsp:style>
        <a:lnRef idx="2">
          <a:scrgbClr r="0" g="0" b="0"/>
        </a:lnRef>
        <a:fillRef idx="1">
          <a:scrgbClr r="0" g="0" b="0"/>
        </a:fillRef>
        <a:effectRef idx="0">
          <a:scrgbClr r="0" g="0" b="0"/>
        </a:effectRef>
        <a:fontRef idx="minor"/>
      </dsp:style>
      <dsp:txBody>
        <a:bodyPr spcFirstLastPara="0" vert="horz" wrap="square" lIns="112395" tIns="74930" rIns="112395" bIns="74930" numCol="1" spcCol="1270" anchor="ctr" anchorCtr="0">
          <a:noAutofit/>
        </a:bodyPr>
        <a:lstStyle/>
        <a:p>
          <a:pPr marL="0" lvl="0" indent="0" algn="ctr" defTabSz="2622550">
            <a:lnSpc>
              <a:spcPct val="90000"/>
            </a:lnSpc>
            <a:spcBef>
              <a:spcPct val="0"/>
            </a:spcBef>
            <a:spcAft>
              <a:spcPct val="35000"/>
            </a:spcAft>
            <a:buNone/>
          </a:pPr>
          <a:endParaRPr lang="en-US" sz="5900" kern="1200"/>
        </a:p>
      </dsp:txBody>
      <dsp:txXfrm>
        <a:off x="10390911" y="2648533"/>
        <a:ext cx="1518868" cy="92764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08BE69-669F-416A-93EF-12E394687B13}" type="datetimeFigureOut">
              <a:rPr lang="en-US" smtClean="0"/>
              <a:t>1/9/2026</a:t>
            </a:fld>
            <a:endParaRPr lang="en-US"/>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29019-704D-4805-9B43-8A1089A67E53}" type="slidenum">
              <a:rPr lang="en-US" smtClean="0"/>
              <a:t>‹#›</a:t>
            </a:fld>
            <a:endParaRPr lang="en-US"/>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10321-FE7C-41D5-A6A6-9361CA1AFD5B}" type="datetimeFigureOut">
              <a:rPr lang="en-US" smtClean="0"/>
              <a:t>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2AC79-A108-4FDF-A0BE-96CEB0D6FF0B}" type="slidenum">
              <a:rPr lang="en-US" smtClean="0"/>
              <a:t>‹#›</a:t>
            </a:fld>
            <a:endParaRPr lang="en-US"/>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a:p>
        </p:txBody>
      </p:sp>
    </p:spTree>
    <p:extLst>
      <p:ext uri="{BB962C8B-B14F-4D97-AF65-F5344CB8AC3E}">
        <p14:creationId xmlns:p14="http://schemas.microsoft.com/office/powerpoint/2010/main" val="2119012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47</a:t>
            </a:fld>
            <a:endParaRPr lang="en-US"/>
          </a:p>
        </p:txBody>
      </p:sp>
    </p:spTree>
    <p:extLst>
      <p:ext uri="{BB962C8B-B14F-4D97-AF65-F5344CB8AC3E}">
        <p14:creationId xmlns:p14="http://schemas.microsoft.com/office/powerpoint/2010/main" val="3402950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5</a:t>
            </a:fld>
            <a:endParaRPr lang="en-US"/>
          </a:p>
        </p:txBody>
      </p:sp>
    </p:spTree>
    <p:extLst>
      <p:ext uri="{BB962C8B-B14F-4D97-AF65-F5344CB8AC3E}">
        <p14:creationId xmlns:p14="http://schemas.microsoft.com/office/powerpoint/2010/main" val="3620643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D2F3D-9686-A1F0-DDEA-53B9727ABC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171740-7423-CA0C-802F-4EDEBACE76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8BB97A-A68C-2165-C373-4959A0653C0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A44A0E0-CC0F-97C5-925C-B43A6CD22317}"/>
              </a:ext>
            </a:extLst>
          </p:cNvPr>
          <p:cNvSpPr>
            <a:spLocks noGrp="1"/>
          </p:cNvSpPr>
          <p:nvPr>
            <p:ph type="sldNum" sz="quarter" idx="5"/>
          </p:nvPr>
        </p:nvSpPr>
        <p:spPr/>
        <p:txBody>
          <a:bodyPr/>
          <a:lstStyle/>
          <a:p>
            <a:fld id="{0852AC79-A108-4FDF-A0BE-96CEB0D6FF0B}" type="slidenum">
              <a:rPr lang="en-US" smtClean="0"/>
              <a:t>6</a:t>
            </a:fld>
            <a:endParaRPr lang="en-US"/>
          </a:p>
        </p:txBody>
      </p:sp>
    </p:spTree>
    <p:extLst>
      <p:ext uri="{BB962C8B-B14F-4D97-AF65-F5344CB8AC3E}">
        <p14:creationId xmlns:p14="http://schemas.microsoft.com/office/powerpoint/2010/main" val="2212561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10</a:t>
            </a:fld>
            <a:endParaRPr lang="en-US"/>
          </a:p>
        </p:txBody>
      </p:sp>
    </p:spTree>
    <p:extLst>
      <p:ext uri="{BB962C8B-B14F-4D97-AF65-F5344CB8AC3E}">
        <p14:creationId xmlns:p14="http://schemas.microsoft.com/office/powerpoint/2010/main" val="4096352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13</a:t>
            </a:fld>
            <a:endParaRPr lang="en-US"/>
          </a:p>
        </p:txBody>
      </p:sp>
    </p:spTree>
    <p:extLst>
      <p:ext uri="{BB962C8B-B14F-4D97-AF65-F5344CB8AC3E}">
        <p14:creationId xmlns:p14="http://schemas.microsoft.com/office/powerpoint/2010/main" val="1272005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20</a:t>
            </a:fld>
            <a:endParaRPr lang="en-US"/>
          </a:p>
        </p:txBody>
      </p:sp>
    </p:spTree>
    <p:extLst>
      <p:ext uri="{BB962C8B-B14F-4D97-AF65-F5344CB8AC3E}">
        <p14:creationId xmlns:p14="http://schemas.microsoft.com/office/powerpoint/2010/main" val="900030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37</a:t>
            </a:fld>
            <a:endParaRPr lang="en-US"/>
          </a:p>
        </p:txBody>
      </p:sp>
    </p:spTree>
    <p:extLst>
      <p:ext uri="{BB962C8B-B14F-4D97-AF65-F5344CB8AC3E}">
        <p14:creationId xmlns:p14="http://schemas.microsoft.com/office/powerpoint/2010/main" val="3325170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42</a:t>
            </a:fld>
            <a:endParaRPr lang="en-US"/>
          </a:p>
        </p:txBody>
      </p:sp>
    </p:spTree>
    <p:extLst>
      <p:ext uri="{BB962C8B-B14F-4D97-AF65-F5344CB8AC3E}">
        <p14:creationId xmlns:p14="http://schemas.microsoft.com/office/powerpoint/2010/main" val="2136718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45</a:t>
            </a:fld>
            <a:endParaRPr lang="en-US"/>
          </a:p>
        </p:txBody>
      </p:sp>
    </p:spTree>
    <p:extLst>
      <p:ext uri="{BB962C8B-B14F-4D97-AF65-F5344CB8AC3E}">
        <p14:creationId xmlns:p14="http://schemas.microsoft.com/office/powerpoint/2010/main" val="226565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8.xml"/><Relationship Id="rId1" Type="http://schemas.openxmlformats.org/officeDocument/2006/relationships/tags" Target="../tags/tag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Master" Target="../slideMasters/slideMaster8.xml"/><Relationship Id="rId1" Type="http://schemas.openxmlformats.org/officeDocument/2006/relationships/tags" Target="../tags/tag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8.xml"/><Relationship Id="rId1" Type="http://schemas.openxmlformats.org/officeDocument/2006/relationships/tags" Target="../tags/tag3.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d Slide - y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2239218"/>
            <a:ext cx="11887200" cy="1325563"/>
          </a:xfrm>
        </p:spPr>
        <p:txBody>
          <a:bodyPr/>
          <a:lstStyle/>
          <a:p>
            <a:r>
              <a:rPr lang="en-US" dirty="0"/>
              <a:t>Click to edit Master title style</a:t>
            </a:r>
          </a:p>
        </p:txBody>
      </p:sp>
      <p:sp>
        <p:nvSpPr>
          <p:cNvPr id="4" name="Slide Number Placeholder 3">
            <a:extLst>
              <a:ext uri="{FF2B5EF4-FFF2-40B4-BE49-F238E27FC236}">
                <a16:creationId xmlns:a16="http://schemas.microsoft.com/office/drawing/2014/main" id="{CFDA2547-572A-FA91-5996-CB7607A1FDF3}"/>
              </a:ext>
            </a:extLst>
          </p:cNvPr>
          <p:cNvSpPr>
            <a:spLocks noGrp="1"/>
          </p:cNvSpPr>
          <p:nvPr>
            <p:ph type="sldNum" sz="quarter" idx="10"/>
          </p:nvPr>
        </p:nvSpPr>
        <p:spPr/>
        <p:txBody>
          <a:bodyPr/>
          <a:lstStyle/>
          <a:p>
            <a:fld id="{34C8D5D0-5ABB-40D7-A021-B610E9560A54}" type="slidenum">
              <a:rPr lang="en-US" smtClean="0"/>
              <a:pPr/>
              <a:t>‹#›</a:t>
            </a:fld>
            <a:endParaRPr lang="en-US" dirty="0"/>
          </a:p>
        </p:txBody>
      </p:sp>
    </p:spTree>
    <p:extLst>
      <p:ext uri="{BB962C8B-B14F-4D97-AF65-F5344CB8AC3E}">
        <p14:creationId xmlns:p14="http://schemas.microsoft.com/office/powerpoint/2010/main" val="2526991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 uri="{C183D7F6-B498-43B3-948B-1728B52AA6E4}">
                <adec:decorative xmlns:adec="http://schemas.microsoft.com/office/drawing/2017/decorative" val="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38833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
        <p:nvSpPr>
          <p:cNvPr id="5" name="Slide Number Placeholder 4">
            <a:extLst>
              <a:ext uri="{FF2B5EF4-FFF2-40B4-BE49-F238E27FC236}">
                <a16:creationId xmlns:a16="http://schemas.microsoft.com/office/drawing/2014/main" id="{967A09AD-D556-450C-2E60-4C8B41FA65B4}"/>
              </a:ext>
            </a:extLst>
          </p:cNvPr>
          <p:cNvSpPr>
            <a:spLocks noGrp="1"/>
          </p:cNvSpPr>
          <p:nvPr>
            <p:ph type="sldNum" sz="quarter" idx="10"/>
          </p:nvPr>
        </p:nvSpPr>
        <p:spPr/>
        <p:txBody>
          <a:bodyPr/>
          <a:lstStyle/>
          <a:p>
            <a:fld id="{B38DB9A7-09E9-40AC-9982-F108DF522819}" type="slidenum">
              <a:rPr lang="en-US" smtClean="0"/>
              <a:pPr/>
              <a:t>‹#›</a:t>
            </a:fld>
            <a:endParaRPr lang="en-US" dirty="0"/>
          </a:p>
        </p:txBody>
      </p:sp>
      <p:pic>
        <p:nvPicPr>
          <p:cNvPr id="6" name="Picture 5" descr="The official seal of the California Department of Education.">
            <a:extLst>
              <a:ext uri="{FF2B5EF4-FFF2-40B4-BE49-F238E27FC236}">
                <a16:creationId xmlns:a16="http://schemas.microsoft.com/office/drawing/2014/main" id="{741367EA-E576-58B6-EAF1-A0B5D11C92F2}"/>
              </a:ext>
            </a:extLst>
          </p:cNvPr>
          <p:cNvPicPr>
            <a:picLocks noChangeAspect="1"/>
          </p:cNvPicPr>
          <p:nvPr userDrawn="1"/>
        </p:nvPicPr>
        <p:blipFill>
          <a:blip r:embed="rId2"/>
          <a:stretch>
            <a:fillRect/>
          </a:stretch>
        </p:blipFill>
        <p:spPr>
          <a:xfrm>
            <a:off x="152400" y="5521601"/>
            <a:ext cx="1120923" cy="1132600"/>
          </a:xfrm>
          <a:prstGeom prst="rect">
            <a:avLst/>
          </a:prstGeom>
        </p:spPr>
      </p:pic>
    </p:spTree>
    <p:extLst>
      <p:ext uri="{BB962C8B-B14F-4D97-AF65-F5344CB8AC3E}">
        <p14:creationId xmlns:p14="http://schemas.microsoft.com/office/powerpoint/2010/main" val="1543729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 uri="{C183D7F6-B498-43B3-948B-1728B52AA6E4}">
                <adec:decorative xmlns:adec="http://schemas.microsoft.com/office/drawing/2017/decorative" val="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
        <p:nvSpPr>
          <p:cNvPr id="7" name="Slide Number Placeholder 6">
            <a:extLst>
              <a:ext uri="{FF2B5EF4-FFF2-40B4-BE49-F238E27FC236}">
                <a16:creationId xmlns:a16="http://schemas.microsoft.com/office/drawing/2014/main" id="{A81DA1D8-EA82-FA40-AED4-6F529673E710}"/>
              </a:ext>
            </a:extLst>
          </p:cNvPr>
          <p:cNvSpPr>
            <a:spLocks noGrp="1"/>
          </p:cNvSpPr>
          <p:nvPr>
            <p:ph type="sldNum" sz="quarter" idx="10"/>
          </p:nvPr>
        </p:nvSpPr>
        <p:spPr/>
        <p:txBody>
          <a:bodyPr/>
          <a:lstStyle/>
          <a:p>
            <a:fld id="{B38DB9A7-09E9-40AC-9982-F108DF522819}" type="slidenum">
              <a:rPr lang="en-US" smtClean="0"/>
              <a:pPr/>
              <a:t>‹#›</a:t>
            </a:fld>
            <a:endParaRPr lang="en-US" dirty="0"/>
          </a:p>
        </p:txBody>
      </p:sp>
      <p:pic>
        <p:nvPicPr>
          <p:cNvPr id="5" name="Picture 4" descr="The official seal of the California Department of Education.">
            <a:extLst>
              <a:ext uri="{FF2B5EF4-FFF2-40B4-BE49-F238E27FC236}">
                <a16:creationId xmlns:a16="http://schemas.microsoft.com/office/drawing/2014/main" id="{04659F2C-4793-0824-6019-1EAFA6F1B199}"/>
              </a:ext>
            </a:extLst>
          </p:cNvPr>
          <p:cNvPicPr>
            <a:picLocks noChangeAspect="1"/>
          </p:cNvPicPr>
          <p:nvPr userDrawn="1"/>
        </p:nvPicPr>
        <p:blipFill>
          <a:blip r:embed="rId2"/>
          <a:stretch>
            <a:fillRect/>
          </a:stretch>
        </p:blipFill>
        <p:spPr>
          <a:xfrm>
            <a:off x="152400" y="5521601"/>
            <a:ext cx="1120923" cy="1132600"/>
          </a:xfrm>
          <a:prstGeom prst="rect">
            <a:avLst/>
          </a:prstGeom>
        </p:spPr>
      </p:pic>
    </p:spTree>
    <p:extLst>
      <p:ext uri="{BB962C8B-B14F-4D97-AF65-F5344CB8AC3E}">
        <p14:creationId xmlns:p14="http://schemas.microsoft.com/office/powerpoint/2010/main" val="1232188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264F75D0-545C-6EF0-BCA0-4982F40A0311}"/>
              </a:ext>
            </a:extLst>
          </p:cNvPr>
          <p:cNvSpPr>
            <a:spLocks noGrp="1"/>
          </p:cNvSpPr>
          <p:nvPr>
            <p:ph type="sldNum" sz="quarter" idx="10"/>
          </p:nvPr>
        </p:nvSpPr>
        <p:spPr/>
        <p:txBody>
          <a:bodyPr/>
          <a:lstStyle/>
          <a:p>
            <a:fld id="{B38DB9A7-09E9-40AC-9982-F108DF522819}" type="slidenum">
              <a:rPr lang="en-US" smtClean="0"/>
              <a:pPr/>
              <a:t>‹#›</a:t>
            </a:fld>
            <a:endParaRPr lang="en-US" dirty="0"/>
          </a:p>
        </p:txBody>
      </p:sp>
    </p:spTree>
    <p:extLst>
      <p:ext uri="{BB962C8B-B14F-4D97-AF65-F5344CB8AC3E}">
        <p14:creationId xmlns:p14="http://schemas.microsoft.com/office/powerpoint/2010/main" val="2905458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pic>
        <p:nvPicPr>
          <p:cNvPr id="4" name="Picture 3" descr="The official seal of the California Department of Education.">
            <a:extLst>
              <a:ext uri="{FF2B5EF4-FFF2-40B4-BE49-F238E27FC236}">
                <a16:creationId xmlns:a16="http://schemas.microsoft.com/office/drawing/2014/main" id="{3258E68A-EEC6-19CF-485D-15323F5651C3}"/>
              </a:ext>
            </a:extLst>
          </p:cNvPr>
          <p:cNvPicPr>
            <a:picLocks noChangeAspect="1"/>
          </p:cNvPicPr>
          <p:nvPr userDrawn="1"/>
        </p:nvPicPr>
        <p:blipFill>
          <a:blip r:embed="rId2"/>
          <a:stretch>
            <a:fillRect/>
          </a:stretch>
        </p:blipFill>
        <p:spPr>
          <a:xfrm>
            <a:off x="152400" y="5725400"/>
            <a:ext cx="1120923" cy="1132600"/>
          </a:xfrm>
          <a:prstGeom prst="rect">
            <a:avLst/>
          </a:prstGeom>
        </p:spPr>
      </p:pic>
      <p:sp>
        <p:nvSpPr>
          <p:cNvPr id="5" name="Slide Number Placeholder 4">
            <a:extLst>
              <a:ext uri="{FF2B5EF4-FFF2-40B4-BE49-F238E27FC236}">
                <a16:creationId xmlns:a16="http://schemas.microsoft.com/office/drawing/2014/main" id="{03DE4EC2-CDFC-DBDC-91BF-CC0194B99143}"/>
              </a:ext>
            </a:extLst>
          </p:cNvPr>
          <p:cNvSpPr>
            <a:spLocks noGrp="1"/>
          </p:cNvSpPr>
          <p:nvPr>
            <p:ph type="sldNum" sz="quarter" idx="10"/>
          </p:nvPr>
        </p:nvSpPr>
        <p:spPr/>
        <p:txBody>
          <a:bodyPr/>
          <a:lstStyle/>
          <a:p>
            <a:fld id="{66B98434-C384-4E23-B7AF-D2A2C0334C52}" type="slidenum">
              <a:rPr lang="en-US" smtClean="0"/>
              <a:pPr/>
              <a:t>‹#›</a:t>
            </a:fld>
            <a:endParaRPr lang="en-US" dirty="0"/>
          </a:p>
        </p:txBody>
      </p:sp>
    </p:spTree>
    <p:extLst>
      <p:ext uri="{BB962C8B-B14F-4D97-AF65-F5344CB8AC3E}">
        <p14:creationId xmlns:p14="http://schemas.microsoft.com/office/powerpoint/2010/main" val="3612507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
        <p:nvSpPr>
          <p:cNvPr id="6" name="Slide Number Placeholder 5">
            <a:extLst>
              <a:ext uri="{FF2B5EF4-FFF2-40B4-BE49-F238E27FC236}">
                <a16:creationId xmlns:a16="http://schemas.microsoft.com/office/drawing/2014/main" id="{0A0835FD-124E-AA19-AA89-AB6274A46E01}"/>
              </a:ext>
            </a:extLst>
          </p:cNvPr>
          <p:cNvSpPr>
            <a:spLocks noGrp="1"/>
          </p:cNvSpPr>
          <p:nvPr>
            <p:ph type="sldNum" sz="quarter" idx="10"/>
          </p:nvPr>
        </p:nvSpPr>
        <p:spPr/>
        <p:txBody>
          <a:bodyPr/>
          <a:lstStyle/>
          <a:p>
            <a:fld id="{66B98434-C384-4E23-B7AF-D2A2C0334C52}" type="slidenum">
              <a:rPr lang="en-US" smtClean="0"/>
              <a:pPr/>
              <a:t>‹#›</a:t>
            </a:fld>
            <a:endParaRPr lang="en-US" dirty="0"/>
          </a:p>
        </p:txBody>
      </p:sp>
      <p:pic>
        <p:nvPicPr>
          <p:cNvPr id="7" name="Picture 6" descr="The official seal of the California Department of Education.">
            <a:extLst>
              <a:ext uri="{FF2B5EF4-FFF2-40B4-BE49-F238E27FC236}">
                <a16:creationId xmlns:a16="http://schemas.microsoft.com/office/drawing/2014/main" id="{71535EE5-A50B-DED4-455F-2F351DD45CCD}"/>
              </a:ext>
            </a:extLst>
          </p:cNvPr>
          <p:cNvPicPr>
            <a:picLocks noChangeAspect="1"/>
          </p:cNvPicPr>
          <p:nvPr userDrawn="1"/>
        </p:nvPicPr>
        <p:blipFill>
          <a:blip r:embed="rId2"/>
          <a:stretch>
            <a:fillRect/>
          </a:stretch>
        </p:blipFill>
        <p:spPr>
          <a:xfrm>
            <a:off x="152400" y="5521601"/>
            <a:ext cx="1120923" cy="1132600"/>
          </a:xfrm>
          <a:prstGeom prst="rect">
            <a:avLst/>
          </a:prstGeom>
        </p:spPr>
      </p:pic>
    </p:spTree>
    <p:extLst>
      <p:ext uri="{BB962C8B-B14F-4D97-AF65-F5344CB8AC3E}">
        <p14:creationId xmlns:p14="http://schemas.microsoft.com/office/powerpoint/2010/main" val="215487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4A7ED710-1B77-D042-4D22-F9342CA9E610}"/>
              </a:ext>
            </a:extLst>
          </p:cNvPr>
          <p:cNvSpPr>
            <a:spLocks noGrp="1"/>
          </p:cNvSpPr>
          <p:nvPr>
            <p:ph type="sldNum" sz="quarter" idx="10"/>
          </p:nvPr>
        </p:nvSpPr>
        <p:spPr/>
        <p:txBody>
          <a:bodyPr/>
          <a:lstStyle/>
          <a:p>
            <a:fld id="{66B98434-C384-4E23-B7AF-D2A2C0334C52}" type="slidenum">
              <a:rPr lang="en-US" smtClean="0"/>
              <a:pPr/>
              <a:t>‹#›</a:t>
            </a:fld>
            <a:endParaRPr lang="en-US" dirty="0"/>
          </a:p>
        </p:txBody>
      </p:sp>
    </p:spTree>
    <p:extLst>
      <p:ext uri="{BB962C8B-B14F-4D97-AF65-F5344CB8AC3E}">
        <p14:creationId xmlns:p14="http://schemas.microsoft.com/office/powerpoint/2010/main" val="1345420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pic>
        <p:nvPicPr>
          <p:cNvPr id="5" name="Picture 4" descr="The official seal of the California Department of Education.">
            <a:extLst>
              <a:ext uri="{FF2B5EF4-FFF2-40B4-BE49-F238E27FC236}">
                <a16:creationId xmlns:a16="http://schemas.microsoft.com/office/drawing/2014/main" id="{4655C19E-A589-18AE-0E93-83122F178671}"/>
              </a:ext>
            </a:extLst>
          </p:cNvPr>
          <p:cNvPicPr>
            <a:picLocks noChangeAspect="1"/>
          </p:cNvPicPr>
          <p:nvPr userDrawn="1"/>
        </p:nvPicPr>
        <p:blipFill>
          <a:blip r:embed="rId2"/>
          <a:stretch>
            <a:fillRect/>
          </a:stretch>
        </p:blipFill>
        <p:spPr>
          <a:xfrm>
            <a:off x="152400" y="5521601"/>
            <a:ext cx="1120923" cy="1132600"/>
          </a:xfrm>
          <a:prstGeom prst="rect">
            <a:avLst/>
          </a:prstGeom>
        </p:spPr>
      </p:pic>
    </p:spTree>
    <p:extLst>
      <p:ext uri="{BB962C8B-B14F-4D97-AF65-F5344CB8AC3E}">
        <p14:creationId xmlns:p14="http://schemas.microsoft.com/office/powerpoint/2010/main" val="2530804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pic>
        <p:nvPicPr>
          <p:cNvPr id="6" name="Picture 5" descr="The official seal of the California Department of Education.">
            <a:extLst>
              <a:ext uri="{FF2B5EF4-FFF2-40B4-BE49-F238E27FC236}">
                <a16:creationId xmlns:a16="http://schemas.microsoft.com/office/drawing/2014/main" id="{3CDA1A1E-C09D-412F-E25B-18043C945012}"/>
              </a:ext>
            </a:extLst>
          </p:cNvPr>
          <p:cNvPicPr>
            <a:picLocks noChangeAspect="1"/>
          </p:cNvPicPr>
          <p:nvPr userDrawn="1"/>
        </p:nvPicPr>
        <p:blipFill>
          <a:blip r:embed="rId2"/>
          <a:stretch>
            <a:fillRect/>
          </a:stretch>
        </p:blipFill>
        <p:spPr>
          <a:xfrm>
            <a:off x="152400" y="5521601"/>
            <a:ext cx="1120923" cy="1132600"/>
          </a:xfrm>
          <a:prstGeom prst="rect">
            <a:avLst/>
          </a:prstGeom>
        </p:spPr>
      </p:pic>
    </p:spTree>
    <p:extLst>
      <p:ext uri="{BB962C8B-B14F-4D97-AF65-F5344CB8AC3E}">
        <p14:creationId xmlns:p14="http://schemas.microsoft.com/office/powerpoint/2010/main" val="2075933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60FE142D-C0C6-932B-A979-2BDB3B65F61D}"/>
              </a:ext>
            </a:extLst>
          </p:cNvPr>
          <p:cNvSpPr>
            <a:spLocks noGrp="1"/>
          </p:cNvSpPr>
          <p:nvPr>
            <p:ph type="sldNum" sz="quarter" idx="10"/>
          </p:nvPr>
        </p:nvSpPr>
        <p:spPr/>
        <p:txBody>
          <a:bodyPr/>
          <a:lstStyle/>
          <a:p>
            <a:fld id="{46FE4333-266E-4058-A022-4DFA6BF7E755}" type="slidenum">
              <a:rPr lang="en-US" smtClean="0"/>
              <a:pPr/>
              <a:t>‹#›</a:t>
            </a:fld>
            <a:endParaRPr lang="en-US" dirty="0"/>
          </a:p>
        </p:txBody>
      </p:sp>
    </p:spTree>
    <p:extLst>
      <p:ext uri="{BB962C8B-B14F-4D97-AF65-F5344CB8AC3E}">
        <p14:creationId xmlns:p14="http://schemas.microsoft.com/office/powerpoint/2010/main" val="1834092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
        <p:nvSpPr>
          <p:cNvPr id="4" name="Slide Number Placeholder 3">
            <a:extLst>
              <a:ext uri="{FF2B5EF4-FFF2-40B4-BE49-F238E27FC236}">
                <a16:creationId xmlns:a16="http://schemas.microsoft.com/office/drawing/2014/main" id="{577F4AE5-55E6-00F6-E230-9E971544D51A}"/>
              </a:ext>
            </a:extLst>
          </p:cNvPr>
          <p:cNvSpPr>
            <a:spLocks noGrp="1"/>
          </p:cNvSpPr>
          <p:nvPr>
            <p:ph type="sldNum" sz="quarter" idx="10"/>
          </p:nvPr>
        </p:nvSpPr>
        <p:spPr/>
        <p:txBody>
          <a:bodyPr/>
          <a:lstStyle/>
          <a:p>
            <a:fld id="{28A06CEE-6B70-4398-A4A5-54F3D6BA6021}" type="slidenum">
              <a:rPr lang="en-US" smtClean="0"/>
              <a:pPr/>
              <a:t>‹#›</a:t>
            </a:fld>
            <a:endParaRPr lang="en-US" dirty="0"/>
          </a:p>
        </p:txBody>
      </p:sp>
      <p:pic>
        <p:nvPicPr>
          <p:cNvPr id="6" name="Picture 5" descr="The official seal of the California Department of Education.">
            <a:extLst>
              <a:ext uri="{FF2B5EF4-FFF2-40B4-BE49-F238E27FC236}">
                <a16:creationId xmlns:a16="http://schemas.microsoft.com/office/drawing/2014/main" id="{12F35C37-46E6-3EC8-7B6C-9581E0C46CE0}"/>
              </a:ext>
            </a:extLst>
          </p:cNvPr>
          <p:cNvPicPr>
            <a:picLocks noChangeAspect="1"/>
          </p:cNvPicPr>
          <p:nvPr userDrawn="1"/>
        </p:nvPicPr>
        <p:blipFill>
          <a:blip r:embed="rId2"/>
          <a:stretch>
            <a:fillRect/>
          </a:stretch>
        </p:blipFill>
        <p:spPr>
          <a:xfrm>
            <a:off x="152400" y="5521601"/>
            <a:ext cx="1120923" cy="1132600"/>
          </a:xfrm>
          <a:prstGeom prst="rect">
            <a:avLst/>
          </a:prstGeom>
        </p:spPr>
      </p:pic>
    </p:spTree>
    <p:extLst>
      <p:ext uri="{BB962C8B-B14F-4D97-AF65-F5344CB8AC3E}">
        <p14:creationId xmlns:p14="http://schemas.microsoft.com/office/powerpoint/2010/main" val="997246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4EA3A2-1F8E-4D59-8CCD-ADE780EA398C}"/>
              </a:ext>
              <a:ext uri="{C183D7F6-B498-43B3-948B-1728B52AA6E4}">
                <adec:decorative xmlns:adec="http://schemas.microsoft.com/office/drawing/2017/decorative" val="1"/>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
        <p:nvSpPr>
          <p:cNvPr id="6" name="Slide Number Placeholder 5">
            <a:extLst>
              <a:ext uri="{FF2B5EF4-FFF2-40B4-BE49-F238E27FC236}">
                <a16:creationId xmlns:a16="http://schemas.microsoft.com/office/drawing/2014/main" id="{6FDF105A-67F1-93BE-EC9F-D1FD4D3B877E}"/>
              </a:ext>
            </a:extLst>
          </p:cNvPr>
          <p:cNvSpPr>
            <a:spLocks noGrp="1"/>
          </p:cNvSpPr>
          <p:nvPr>
            <p:ph type="sldNum" sz="quarter" idx="10"/>
          </p:nvPr>
        </p:nvSpPr>
        <p:spPr/>
        <p:txBody>
          <a:bodyPr/>
          <a:lstStyle/>
          <a:p>
            <a:fld id="{28A06CEE-6B70-4398-A4A5-54F3D6BA6021}" type="slidenum">
              <a:rPr lang="en-US" smtClean="0"/>
              <a:pPr/>
              <a:t>‹#›</a:t>
            </a:fld>
            <a:endParaRPr lang="en-US" dirty="0"/>
          </a:p>
        </p:txBody>
      </p:sp>
      <p:pic>
        <p:nvPicPr>
          <p:cNvPr id="7" name="Picture 6" descr="The official seal of the California Department of Education.">
            <a:extLst>
              <a:ext uri="{FF2B5EF4-FFF2-40B4-BE49-F238E27FC236}">
                <a16:creationId xmlns:a16="http://schemas.microsoft.com/office/drawing/2014/main" id="{6BE8322F-ECE6-9793-D0AF-E87DC51DD398}"/>
              </a:ext>
            </a:extLst>
          </p:cNvPr>
          <p:cNvPicPr>
            <a:picLocks noChangeAspect="1"/>
          </p:cNvPicPr>
          <p:nvPr userDrawn="1"/>
        </p:nvPicPr>
        <p:blipFill>
          <a:blip r:embed="rId2"/>
          <a:stretch>
            <a:fillRect/>
          </a:stretch>
        </p:blipFill>
        <p:spPr>
          <a:xfrm>
            <a:off x="152400" y="5521601"/>
            <a:ext cx="1120923" cy="1132600"/>
          </a:xfrm>
          <a:prstGeom prst="rect">
            <a:avLst/>
          </a:prstGeom>
        </p:spPr>
      </p:pic>
    </p:spTree>
    <p:extLst>
      <p:ext uri="{BB962C8B-B14F-4D97-AF65-F5344CB8AC3E}">
        <p14:creationId xmlns:p14="http://schemas.microsoft.com/office/powerpoint/2010/main" val="3916044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033471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
        <p:nvSpPr>
          <p:cNvPr id="5" name="Slide Number Placeholder 4">
            <a:extLst>
              <a:ext uri="{FF2B5EF4-FFF2-40B4-BE49-F238E27FC236}">
                <a16:creationId xmlns:a16="http://schemas.microsoft.com/office/drawing/2014/main" id="{0DFAE247-2109-A6B3-EABF-E84E5EB029EA}"/>
              </a:ext>
            </a:extLst>
          </p:cNvPr>
          <p:cNvSpPr>
            <a:spLocks noGrp="1"/>
          </p:cNvSpPr>
          <p:nvPr>
            <p:ph type="sldNum" sz="quarter" idx="10"/>
          </p:nvPr>
        </p:nvSpPr>
        <p:spPr/>
        <p:txBody>
          <a:bodyPr/>
          <a:lstStyle/>
          <a:p>
            <a:fld id="{3CADAB1F-D90C-40F8-90BE-5B39FC79018B}" type="slidenum">
              <a:rPr lang="en-US" smtClean="0"/>
              <a:pPr/>
              <a:t>‹#›</a:t>
            </a:fld>
            <a:endParaRPr lang="en-US" dirty="0"/>
          </a:p>
        </p:txBody>
      </p:sp>
      <p:pic>
        <p:nvPicPr>
          <p:cNvPr id="6" name="Picture 5" descr="The official seal of the California Department of Education.">
            <a:extLst>
              <a:ext uri="{FF2B5EF4-FFF2-40B4-BE49-F238E27FC236}">
                <a16:creationId xmlns:a16="http://schemas.microsoft.com/office/drawing/2014/main" id="{591794BB-A238-4587-0450-5393D8ECB85C}"/>
              </a:ext>
            </a:extLst>
          </p:cNvPr>
          <p:cNvPicPr>
            <a:picLocks noChangeAspect="1"/>
          </p:cNvPicPr>
          <p:nvPr userDrawn="1"/>
        </p:nvPicPr>
        <p:blipFill>
          <a:blip r:embed="rId2"/>
          <a:stretch>
            <a:fillRect/>
          </a:stretch>
        </p:blipFill>
        <p:spPr>
          <a:xfrm>
            <a:off x="152400" y="5521601"/>
            <a:ext cx="1120923" cy="1132600"/>
          </a:xfrm>
          <a:prstGeom prst="rect">
            <a:avLst/>
          </a:prstGeom>
        </p:spPr>
      </p:pic>
    </p:spTree>
    <p:extLst>
      <p:ext uri="{BB962C8B-B14F-4D97-AF65-F5344CB8AC3E}">
        <p14:creationId xmlns:p14="http://schemas.microsoft.com/office/powerpoint/2010/main" val="4233966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
        <p:nvSpPr>
          <p:cNvPr id="5" name="Slide Number Placeholder 4">
            <a:extLst>
              <a:ext uri="{FF2B5EF4-FFF2-40B4-BE49-F238E27FC236}">
                <a16:creationId xmlns:a16="http://schemas.microsoft.com/office/drawing/2014/main" id="{9771D92D-E948-BD27-1449-A4452E7AAB70}"/>
              </a:ext>
            </a:extLst>
          </p:cNvPr>
          <p:cNvSpPr>
            <a:spLocks noGrp="1"/>
          </p:cNvSpPr>
          <p:nvPr>
            <p:ph type="sldNum" sz="quarter" idx="10"/>
          </p:nvPr>
        </p:nvSpPr>
        <p:spPr/>
        <p:txBody>
          <a:bodyPr/>
          <a:lstStyle/>
          <a:p>
            <a:fld id="{3CADAB1F-D90C-40F8-90BE-5B39FC79018B}" type="slidenum">
              <a:rPr lang="en-US" smtClean="0"/>
              <a:pPr/>
              <a:t>‹#›</a:t>
            </a:fld>
            <a:endParaRPr lang="en-US" dirty="0"/>
          </a:p>
        </p:txBody>
      </p:sp>
      <p:pic>
        <p:nvPicPr>
          <p:cNvPr id="7" name="Picture 6" descr="The official seal of the California Department of Education.">
            <a:extLst>
              <a:ext uri="{FF2B5EF4-FFF2-40B4-BE49-F238E27FC236}">
                <a16:creationId xmlns:a16="http://schemas.microsoft.com/office/drawing/2014/main" id="{DDD67D12-2752-4A22-F4FB-8498CED5C707}"/>
              </a:ext>
            </a:extLst>
          </p:cNvPr>
          <p:cNvPicPr>
            <a:picLocks noChangeAspect="1"/>
          </p:cNvPicPr>
          <p:nvPr userDrawn="1"/>
        </p:nvPicPr>
        <p:blipFill>
          <a:blip r:embed="rId2"/>
          <a:stretch>
            <a:fillRect/>
          </a:stretch>
        </p:blipFill>
        <p:spPr>
          <a:xfrm>
            <a:off x="152400" y="5521601"/>
            <a:ext cx="1120923" cy="1132600"/>
          </a:xfrm>
          <a:prstGeom prst="rect">
            <a:avLst/>
          </a:prstGeom>
        </p:spPr>
      </p:pic>
    </p:spTree>
    <p:extLst>
      <p:ext uri="{BB962C8B-B14F-4D97-AF65-F5344CB8AC3E}">
        <p14:creationId xmlns:p14="http://schemas.microsoft.com/office/powerpoint/2010/main" val="34511687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29FE1F9F-4AAD-9F3B-2FFC-47DE8C73DDC0}"/>
              </a:ext>
            </a:extLst>
          </p:cNvPr>
          <p:cNvSpPr>
            <a:spLocks noGrp="1"/>
          </p:cNvSpPr>
          <p:nvPr>
            <p:ph type="sldNum" sz="quarter" idx="10"/>
          </p:nvPr>
        </p:nvSpPr>
        <p:spPr/>
        <p:txBody>
          <a:bodyPr/>
          <a:lstStyle/>
          <a:p>
            <a:fld id="{3CADAB1F-D90C-40F8-90BE-5B39FC79018B}" type="slidenum">
              <a:rPr lang="en-US" smtClean="0"/>
              <a:pPr/>
              <a:t>‹#›</a:t>
            </a:fld>
            <a:endParaRPr lang="en-US" dirty="0"/>
          </a:p>
        </p:txBody>
      </p:sp>
    </p:spTree>
    <p:extLst>
      <p:ext uri="{BB962C8B-B14F-4D97-AF65-F5344CB8AC3E}">
        <p14:creationId xmlns:p14="http://schemas.microsoft.com/office/powerpoint/2010/main" val="536300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19F6DE-7A79-5C16-B10A-1BC39A24E227}"/>
              </a:ext>
              <a:ext uri="{C183D7F6-B498-43B3-948B-1728B52AA6E4}">
                <adec:decorative xmlns:adec="http://schemas.microsoft.com/office/drawing/2017/decorative" val="1"/>
              </a:ext>
            </a:extLst>
          </p:cNvPr>
          <p:cNvSpPr/>
          <p:nvPr userDrawn="1"/>
        </p:nvSpPr>
        <p:spPr>
          <a:xfrm>
            <a:off x="0" y="6409113"/>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
        <p:nvSpPr>
          <p:cNvPr id="13" name="Rectangle 12"/>
          <p:cNvSpPr/>
          <p:nvPr userDrawn="1"/>
        </p:nvSpPr>
        <p:spPr>
          <a:xfrm>
            <a:off x="1097280" y="6506339"/>
            <a:ext cx="9985898" cy="261610"/>
          </a:xfrm>
          <a:prstGeom prst="rect">
            <a:avLst/>
          </a:prstGeom>
        </p:spPr>
        <p:txBody>
          <a:bodyPr wrap="square">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1100" b="1" i="0" u="none" strike="noStrike" kern="1200" cap="none" spc="0" normalizeH="0" baseline="0" noProof="0">
                <a:ln>
                  <a:noFill/>
                </a:ln>
                <a:solidFill>
                  <a:schemeClr val="bg1"/>
                </a:solidFill>
                <a:effectLst/>
                <a:uLnTx/>
                <a:uFillTx/>
                <a:latin typeface="Arial" panose="020B0604020202020204" pitchFamily="34" charset="0"/>
                <a:ea typeface="+mn-ea"/>
                <a:cs typeface="+mn-cs"/>
              </a:rPr>
              <a:t>Tony Thurmond, </a:t>
            </a:r>
            <a:r>
              <a:rPr kumimoji="0" lang="en-US" altLang="en-US" sz="1100" b="0" i="0" u="none" strike="noStrike" kern="1200" cap="none" spc="0" normalizeH="0" baseline="0" noProof="0">
                <a:ln>
                  <a:noFill/>
                </a:ln>
                <a:solidFill>
                  <a:schemeClr val="bg1"/>
                </a:solidFill>
                <a:effectLst/>
                <a:uLnTx/>
                <a:uFillTx/>
                <a:latin typeface="Arial" panose="020B0604020202020204" pitchFamily="34" charset="0"/>
                <a:ea typeface="+mn-ea"/>
                <a:cs typeface="+mn-cs"/>
              </a:rPr>
              <a:t>State Superintendent of Public Instruction				        California Department of Education</a:t>
            </a:r>
            <a:endParaRPr kumimoji="0" lang="en-US" altLang="en-US" sz="1200" b="1"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4" name="Rectangle 3">
            <a:extLst>
              <a:ext uri="{FF2B5EF4-FFF2-40B4-BE49-F238E27FC236}">
                <a16:creationId xmlns:a16="http://schemas.microsoft.com/office/drawing/2014/main" id="{21E1724E-AEEC-C563-27D4-D572F5700397}"/>
              </a:ext>
              <a:ext uri="{C183D7F6-B498-43B3-948B-1728B52AA6E4}">
                <adec:decorative xmlns:adec="http://schemas.microsoft.com/office/drawing/2017/decorative" val="1"/>
              </a:ext>
            </a:extLst>
          </p:cNvPr>
          <p:cNvSpPr/>
          <p:nvPr userDrawn="1"/>
        </p:nvSpPr>
        <p:spPr>
          <a:xfrm>
            <a:off x="1" y="6355080"/>
            <a:ext cx="12191999" cy="45719"/>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759436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02E0B8-F008-3E71-EE3D-092C81B86A50}"/>
              </a:ext>
              <a:ext uri="{C183D7F6-B498-43B3-948B-1728B52AA6E4}">
                <adec:decorative xmlns:adec="http://schemas.microsoft.com/office/drawing/2017/decorative" val="1"/>
              </a:ext>
            </a:extLst>
          </p:cNvPr>
          <p:cNvSpPr/>
          <p:nvPr userDrawn="1"/>
        </p:nvSpPr>
        <p:spPr>
          <a:xfrm>
            <a:off x="0" y="6409113"/>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7F706B8C-C28B-C62E-C0A9-15AA604D6770}"/>
              </a:ext>
              <a:ext uri="{C183D7F6-B498-43B3-948B-1728B52AA6E4}">
                <adec:decorative xmlns:adec="http://schemas.microsoft.com/office/drawing/2017/decorative" val="1"/>
              </a:ext>
            </a:extLst>
          </p:cNvPr>
          <p:cNvSpPr/>
          <p:nvPr userDrawn="1"/>
        </p:nvSpPr>
        <p:spPr>
          <a:xfrm>
            <a:off x="1" y="6355080"/>
            <a:ext cx="12191999" cy="45719"/>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l="4675"/>
          <a:stretch/>
        </p:blipFill>
        <p:spPr>
          <a:xfrm>
            <a:off x="440575" y="5684173"/>
            <a:ext cx="3333404" cy="666750"/>
          </a:xfrm>
          <a:prstGeom prst="rect">
            <a:avLst/>
          </a:prstGeom>
        </p:spPr>
      </p:pic>
      <p:sp>
        <p:nvSpPr>
          <p:cNvPr id="13" name="Rectangle 12"/>
          <p:cNvSpPr/>
          <p:nvPr userDrawn="1"/>
        </p:nvSpPr>
        <p:spPr>
          <a:xfrm>
            <a:off x="440575" y="6498595"/>
            <a:ext cx="10642603" cy="261610"/>
          </a:xfrm>
          <a:prstGeom prst="rect">
            <a:avLst/>
          </a:prstGeom>
        </p:spPr>
        <p:txBody>
          <a:bodyPr wrap="square">
            <a:spAutoFit/>
          </a:bodyPr>
          <a:lstStyle/>
          <a:p>
            <a:pPr marL="0" marR="0" lvl="0" indent="0" algn="l" defTabSz="914400" rtl="0" eaLnBrk="0" fontAlgn="base" latinLnBrk="0" hangingPunct="0">
              <a:lnSpc>
                <a:spcPct val="100000"/>
              </a:lnSpc>
              <a:spcBef>
                <a:spcPts val="800"/>
              </a:spcBef>
              <a:spcAft>
                <a:spcPct val="0"/>
              </a:spcAft>
              <a:buClrTx/>
              <a:buSzTx/>
              <a:buFontTx/>
              <a:buNone/>
              <a:tabLst/>
              <a:defRPr/>
            </a:pPr>
            <a:r>
              <a:rPr kumimoji="0" lang="en-US" altLang="en-US" sz="1100" b="0" i="0" u="none" strike="noStrike" kern="1200" cap="none" spc="0" normalizeH="0" baseline="0" noProof="0">
                <a:ln>
                  <a:noFill/>
                </a:ln>
                <a:solidFill>
                  <a:schemeClr val="bg1"/>
                </a:solidFill>
                <a:effectLst/>
                <a:uLnTx/>
                <a:uFillTx/>
                <a:latin typeface="Arial" panose="020B0604020202020204" pitchFamily="34" charset="0"/>
                <a:ea typeface="+mn-ea"/>
                <a:cs typeface="+mn-cs"/>
              </a:rPr>
              <a:t>Tony Thurmond, State Superintendent of Public Instruction</a:t>
            </a:r>
            <a:endParaRPr kumimoji="0" lang="en-US" altLang="en-US" sz="1200" b="1"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93353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Option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F83BE5-3551-D54E-7ED2-13228422A294}"/>
              </a:ext>
              <a:ext uri="{C183D7F6-B498-43B3-948B-1728B52AA6E4}">
                <adec:decorative xmlns:adec="http://schemas.microsoft.com/office/drawing/2017/decorative" val="1"/>
              </a:ext>
            </a:extLst>
          </p:cNvPr>
          <p:cNvSpPr/>
          <p:nvPr userDrawn="1"/>
        </p:nvSpPr>
        <p:spPr>
          <a:xfrm>
            <a:off x="0" y="6409113"/>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FA3CD37F-F8E1-534E-4D52-01C708B94CA0}"/>
              </a:ext>
              <a:ext uri="{C183D7F6-B498-43B3-948B-1728B52AA6E4}">
                <adec:decorative xmlns:adec="http://schemas.microsoft.com/office/drawing/2017/decorative" val="1"/>
              </a:ext>
            </a:extLst>
          </p:cNvPr>
          <p:cNvSpPr/>
          <p:nvPr userDrawn="1"/>
        </p:nvSpPr>
        <p:spPr>
          <a:xfrm>
            <a:off x="1" y="6355080"/>
            <a:ext cx="12191999" cy="45719"/>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C183D7F6-B498-43B3-948B-1728B52AA6E4}">
                <adec:decorative xmlns:adec="http://schemas.microsoft.com/office/drawing/2017/decorative" val="1"/>
              </a:ext>
            </a:extLst>
          </p:cNvPr>
          <p:cNvSpPr/>
          <p:nvPr userDrawn="1"/>
        </p:nvSpPr>
        <p:spPr>
          <a:xfrm>
            <a:off x="0" y="0"/>
            <a:ext cx="1886297" cy="6334316"/>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312149" y="359062"/>
            <a:ext cx="9152313" cy="2803055"/>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2485501" y="4455621"/>
            <a:ext cx="9155085"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p:cNvCxnSpPr/>
          <p:nvPr/>
        </p:nvCxnSpPr>
        <p:spPr>
          <a:xfrm>
            <a:off x="2568857" y="3438939"/>
            <a:ext cx="898837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pic>
        <p:nvPicPr>
          <p:cNvPr id="14" name="Picture 11" descr="Official Seal of the California Department of Education."/>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192" y="758952"/>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1"/>
          <p:cNvSpPr>
            <a:spLocks noChangeArrowheads="1"/>
          </p:cNvSpPr>
          <p:nvPr userDrawn="1"/>
        </p:nvSpPr>
        <p:spPr bwMode="auto">
          <a:xfrm>
            <a:off x="101367" y="2298827"/>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rgbClr val="070C51"/>
                </a:solidFill>
                <a:latin typeface="Arial" panose="020B0604020202020204" pitchFamily="34" charset="0"/>
              </a:rPr>
              <a:t>TONY</a:t>
            </a:r>
            <a:r>
              <a:rPr lang="en-US" altLang="en-US" sz="1200" b="1" baseline="0">
                <a:solidFill>
                  <a:srgbClr val="070C51"/>
                </a:solidFill>
                <a:latin typeface="Arial" panose="020B0604020202020204" pitchFamily="34" charset="0"/>
              </a:rPr>
              <a:t> THURMOND</a:t>
            </a:r>
            <a:br>
              <a:rPr lang="en-US" altLang="en-US" sz="1000" b="1">
                <a:solidFill>
                  <a:srgbClr val="070C51"/>
                </a:solidFill>
                <a:latin typeface="Arial" panose="020B0604020202020204" pitchFamily="34" charset="0"/>
              </a:rPr>
            </a:br>
            <a:r>
              <a:rPr lang="en-US" altLang="en-US" sz="1000">
                <a:solidFill>
                  <a:srgbClr val="070C51"/>
                </a:solidFill>
                <a:latin typeface="Arial" panose="020B0604020202020204" pitchFamily="34" charset="0"/>
              </a:rPr>
              <a:t>State Superintendent </a:t>
            </a:r>
            <a:br>
              <a:rPr lang="en-US" altLang="en-US" sz="1000">
                <a:solidFill>
                  <a:srgbClr val="070C51"/>
                </a:solidFill>
                <a:latin typeface="Arial" panose="020B0604020202020204" pitchFamily="34" charset="0"/>
              </a:rPr>
            </a:br>
            <a:r>
              <a:rPr lang="en-US" altLang="en-US" sz="1000">
                <a:solidFill>
                  <a:srgbClr val="070C51"/>
                </a:solidFill>
                <a:latin typeface="Arial" panose="020B0604020202020204" pitchFamily="34" charset="0"/>
              </a:rPr>
              <a:t>of Public Instruction</a:t>
            </a:r>
            <a:endParaRPr lang="en-US" altLang="en-US" sz="1000">
              <a:solidFill>
                <a:schemeClr val="tx2"/>
              </a:solidFill>
            </a:endParaRPr>
          </a:p>
        </p:txBody>
      </p:sp>
    </p:spTree>
    <p:extLst>
      <p:ext uri="{BB962C8B-B14F-4D97-AF65-F5344CB8AC3E}">
        <p14:creationId xmlns:p14="http://schemas.microsoft.com/office/powerpoint/2010/main" val="1350432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Layout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EE7DE9-380A-132C-DBC9-67B69C9D8849}"/>
              </a:ext>
              <a:ext uri="{C183D7F6-B498-43B3-948B-1728B52AA6E4}">
                <adec:decorative xmlns:adec="http://schemas.microsoft.com/office/drawing/2017/decorative" val="1"/>
              </a:ext>
            </a:extLst>
          </p:cNvPr>
          <p:cNvSpPr/>
          <p:nvPr userDrawn="1"/>
        </p:nvSpPr>
        <p:spPr>
          <a:xfrm>
            <a:off x="0" y="6409113"/>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id="{BE03F729-0CDC-07D7-4C26-561FD04CFE67}"/>
              </a:ext>
              <a:ext uri="{C183D7F6-B498-43B3-948B-1728B52AA6E4}">
                <adec:decorative xmlns:adec="http://schemas.microsoft.com/office/drawing/2017/decorative" val="1"/>
              </a:ext>
            </a:extLst>
          </p:cNvPr>
          <p:cNvSpPr/>
          <p:nvPr userDrawn="1"/>
        </p:nvSpPr>
        <p:spPr>
          <a:xfrm>
            <a:off x="1" y="6355080"/>
            <a:ext cx="12191999" cy="45719"/>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C183D7F6-B498-43B3-948B-1728B52AA6E4}">
                <adec:decorative xmlns:adec="http://schemas.microsoft.com/office/drawing/2017/decorative" val="1"/>
              </a:ext>
            </a:extLst>
          </p:cNvPr>
          <p:cNvSpPr/>
          <p:nvPr userDrawn="1"/>
        </p:nvSpPr>
        <p:spPr>
          <a:xfrm>
            <a:off x="0" y="0"/>
            <a:ext cx="1886297" cy="6334316"/>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91794BEA-95FF-06A3-3E41-18BA904775FC}"/>
              </a:ext>
            </a:extLst>
          </p:cNvPr>
          <p:cNvSpPr>
            <a:spLocks noGrp="1"/>
          </p:cNvSpPr>
          <p:nvPr>
            <p:ph type="title"/>
          </p:nvPr>
        </p:nvSpPr>
        <p:spPr>
          <a:xfrm>
            <a:off x="2111489" y="256132"/>
            <a:ext cx="10058400" cy="1450757"/>
          </a:xfrm>
        </p:spPr>
        <p:txBody>
          <a:bodyPr/>
          <a:lstStyle/>
          <a:p>
            <a:r>
              <a:rPr lang="en-US"/>
              <a:t>Click to edit Master title style</a:t>
            </a:r>
          </a:p>
        </p:txBody>
      </p:sp>
      <p:sp>
        <p:nvSpPr>
          <p:cNvPr id="12" name="Content Placeholder 2">
            <a:extLst>
              <a:ext uri="{FF2B5EF4-FFF2-40B4-BE49-F238E27FC236}">
                <a16:creationId xmlns:a16="http://schemas.microsoft.com/office/drawing/2014/main" id="{B534F4EB-A438-F3B4-85EA-40CCA752D315}"/>
              </a:ext>
            </a:extLst>
          </p:cNvPr>
          <p:cNvSpPr>
            <a:spLocks noGrp="1"/>
          </p:cNvSpPr>
          <p:nvPr>
            <p:ph idx="1"/>
          </p:nvPr>
        </p:nvSpPr>
        <p:spPr>
          <a:xfrm>
            <a:off x="2111489" y="1815262"/>
            <a:ext cx="10058400" cy="43555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pic>
        <p:nvPicPr>
          <p:cNvPr id="14" name="Picture 11" descr="Official Seal of the California Department of Education."/>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192" y="758952"/>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1"/>
          <p:cNvSpPr>
            <a:spLocks noChangeArrowheads="1"/>
          </p:cNvSpPr>
          <p:nvPr userDrawn="1"/>
        </p:nvSpPr>
        <p:spPr bwMode="auto">
          <a:xfrm>
            <a:off x="101367" y="2298827"/>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rgbClr val="070C51"/>
                </a:solidFill>
                <a:latin typeface="Arial" panose="020B0604020202020204" pitchFamily="34" charset="0"/>
              </a:rPr>
              <a:t>TONY</a:t>
            </a:r>
            <a:r>
              <a:rPr lang="en-US" altLang="en-US" sz="1200" b="1" baseline="0">
                <a:solidFill>
                  <a:srgbClr val="070C51"/>
                </a:solidFill>
                <a:latin typeface="Arial" panose="020B0604020202020204" pitchFamily="34" charset="0"/>
              </a:rPr>
              <a:t> THURMOND</a:t>
            </a:r>
            <a:br>
              <a:rPr lang="en-US" altLang="en-US" sz="1000" b="1">
                <a:solidFill>
                  <a:srgbClr val="070C51"/>
                </a:solidFill>
                <a:latin typeface="Arial" panose="020B0604020202020204" pitchFamily="34" charset="0"/>
              </a:rPr>
            </a:br>
            <a:r>
              <a:rPr lang="en-US" altLang="en-US" sz="1000">
                <a:solidFill>
                  <a:srgbClr val="070C51"/>
                </a:solidFill>
                <a:latin typeface="Arial" panose="020B0604020202020204" pitchFamily="34" charset="0"/>
              </a:rPr>
              <a:t>State Superintendent </a:t>
            </a:r>
            <a:br>
              <a:rPr lang="en-US" altLang="en-US" sz="1000">
                <a:solidFill>
                  <a:srgbClr val="070C51"/>
                </a:solidFill>
                <a:latin typeface="Arial" panose="020B0604020202020204" pitchFamily="34" charset="0"/>
              </a:rPr>
            </a:br>
            <a:r>
              <a:rPr lang="en-US" altLang="en-US" sz="1000">
                <a:solidFill>
                  <a:srgbClr val="070C51"/>
                </a:solidFill>
                <a:latin typeface="Arial" panose="020B0604020202020204" pitchFamily="34" charset="0"/>
              </a:rPr>
              <a:t>of Public Instruction</a:t>
            </a:r>
            <a:endParaRPr lang="en-US" altLang="en-US" sz="1000">
              <a:solidFill>
                <a:schemeClr val="tx2"/>
              </a:solidFill>
            </a:endParaRPr>
          </a:p>
        </p:txBody>
      </p:sp>
      <p:sp>
        <p:nvSpPr>
          <p:cNvPr id="4" name="Date Placeholder 3">
            <a:extLst>
              <a:ext uri="{FF2B5EF4-FFF2-40B4-BE49-F238E27FC236}">
                <a16:creationId xmlns:a16="http://schemas.microsoft.com/office/drawing/2014/main" id="{3D8DEDF2-6941-01F0-A0F9-0F4504ADB010}"/>
              </a:ext>
            </a:extLst>
          </p:cNvPr>
          <p:cNvSpPr>
            <a:spLocks noGrp="1"/>
          </p:cNvSpPr>
          <p:nvPr>
            <p:ph type="dt" sz="half" idx="10"/>
          </p:nvPr>
        </p:nvSpPr>
        <p:spPr/>
        <p:txBody>
          <a:bodyPr/>
          <a:lstStyle/>
          <a:p>
            <a:fld id="{60A64DBD-A168-40FA-8F4F-A85FB9B059D8}" type="datetime1">
              <a:rPr lang="en-US" smtClean="0"/>
              <a:t>1/9/2026</a:t>
            </a:fld>
            <a:endParaRPr lang="en-US"/>
          </a:p>
        </p:txBody>
      </p:sp>
      <p:sp>
        <p:nvSpPr>
          <p:cNvPr id="5" name="Footer Placeholder 4">
            <a:extLst>
              <a:ext uri="{FF2B5EF4-FFF2-40B4-BE49-F238E27FC236}">
                <a16:creationId xmlns:a16="http://schemas.microsoft.com/office/drawing/2014/main" id="{077FCD78-6EAE-36ED-6D08-83660CA99B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00B29E-2975-E263-D8EB-4D987286798A}"/>
              </a:ext>
            </a:extLst>
          </p:cNvPr>
          <p:cNvSpPr>
            <a:spLocks noGrp="1"/>
          </p:cNvSpPr>
          <p:nvPr>
            <p:ph type="sldNum" sz="quarter" idx="12"/>
          </p:nvPr>
        </p:nvSpPr>
        <p:spPr/>
        <p:txBody>
          <a:bodyPr/>
          <a:lstStyle/>
          <a:p>
            <a:fld id="{425B8834-9231-4E95-9474-5E208B968EA0}" type="slidenum">
              <a:rPr lang="en-US" smtClean="0"/>
              <a:pPr/>
              <a:t>‹#›</a:t>
            </a:fld>
            <a:endParaRPr lang="en-US" dirty="0"/>
          </a:p>
        </p:txBody>
      </p:sp>
    </p:spTree>
    <p:extLst>
      <p:ext uri="{BB962C8B-B14F-4D97-AF65-F5344CB8AC3E}">
        <p14:creationId xmlns:p14="http://schemas.microsoft.com/office/powerpoint/2010/main" val="22166691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wo Content Side-by-S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C30D084-374C-44C1-B1C2-F3E95B1263FB}"/>
              </a:ext>
              <a:ext uri="{C183D7F6-B498-43B3-948B-1728B52AA6E4}">
                <adec:decorative xmlns:adec="http://schemas.microsoft.com/office/drawing/2017/decorative" val="1"/>
              </a:ext>
            </a:extLst>
          </p:cNvPr>
          <p:cNvSpPr/>
          <p:nvPr userDrawn="1"/>
        </p:nvSpPr>
        <p:spPr>
          <a:xfrm>
            <a:off x="0" y="6409113"/>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199658B6-FC6C-20A7-CF48-CF0B1165020A}"/>
              </a:ext>
              <a:ext uri="{C183D7F6-B498-43B3-948B-1728B52AA6E4}">
                <adec:decorative xmlns:adec="http://schemas.microsoft.com/office/drawing/2017/decorative" val="1"/>
              </a:ext>
            </a:extLst>
          </p:cNvPr>
          <p:cNvSpPr/>
          <p:nvPr userDrawn="1"/>
        </p:nvSpPr>
        <p:spPr>
          <a:xfrm>
            <a:off x="1" y="6355080"/>
            <a:ext cx="12191999" cy="45719"/>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userDrawn="1"/>
        </p:nvSpPr>
        <p:spPr>
          <a:xfrm>
            <a:off x="0" y="0"/>
            <a:ext cx="1886297" cy="6334316"/>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pic>
        <p:nvPicPr>
          <p:cNvPr id="14" name="Picture 11" descr="Official Seal of the California Department of Education."/>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192" y="758952"/>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1"/>
          <p:cNvSpPr>
            <a:spLocks noChangeArrowheads="1"/>
          </p:cNvSpPr>
          <p:nvPr userDrawn="1"/>
        </p:nvSpPr>
        <p:spPr bwMode="auto">
          <a:xfrm>
            <a:off x="101367" y="2298827"/>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rgbClr val="070C51"/>
                </a:solidFill>
                <a:latin typeface="Arial" panose="020B0604020202020204" pitchFamily="34" charset="0"/>
              </a:rPr>
              <a:t>TONY</a:t>
            </a:r>
            <a:r>
              <a:rPr lang="en-US" altLang="en-US" sz="1200" b="1" baseline="0">
                <a:solidFill>
                  <a:srgbClr val="070C51"/>
                </a:solidFill>
                <a:latin typeface="Arial" panose="020B0604020202020204" pitchFamily="34" charset="0"/>
              </a:rPr>
              <a:t> THURMOND</a:t>
            </a:r>
            <a:br>
              <a:rPr lang="en-US" altLang="en-US" sz="1000" b="1">
                <a:solidFill>
                  <a:srgbClr val="070C51"/>
                </a:solidFill>
                <a:latin typeface="Arial" panose="020B0604020202020204" pitchFamily="34" charset="0"/>
              </a:rPr>
            </a:br>
            <a:r>
              <a:rPr lang="en-US" altLang="en-US" sz="1000">
                <a:solidFill>
                  <a:srgbClr val="070C51"/>
                </a:solidFill>
                <a:latin typeface="Arial" panose="020B0604020202020204" pitchFamily="34" charset="0"/>
              </a:rPr>
              <a:t>State Superintendent </a:t>
            </a:r>
            <a:br>
              <a:rPr lang="en-US" altLang="en-US" sz="1000">
                <a:solidFill>
                  <a:srgbClr val="070C51"/>
                </a:solidFill>
                <a:latin typeface="Arial" panose="020B0604020202020204" pitchFamily="34" charset="0"/>
              </a:rPr>
            </a:br>
            <a:r>
              <a:rPr lang="en-US" altLang="en-US" sz="1000">
                <a:solidFill>
                  <a:srgbClr val="070C51"/>
                </a:solidFill>
                <a:latin typeface="Arial" panose="020B0604020202020204" pitchFamily="34" charset="0"/>
              </a:rPr>
              <a:t>of Public Instruction</a:t>
            </a:r>
            <a:endParaRPr lang="en-US" altLang="en-US" sz="1000">
              <a:solidFill>
                <a:schemeClr val="tx2"/>
              </a:solidFill>
            </a:endParaRPr>
          </a:p>
        </p:txBody>
      </p:sp>
      <p:sp>
        <p:nvSpPr>
          <p:cNvPr id="4" name="Date Placeholder 3">
            <a:extLst>
              <a:ext uri="{FF2B5EF4-FFF2-40B4-BE49-F238E27FC236}">
                <a16:creationId xmlns:a16="http://schemas.microsoft.com/office/drawing/2014/main" id="{3D8DEDF2-6941-01F0-A0F9-0F4504ADB010}"/>
              </a:ext>
            </a:extLst>
          </p:cNvPr>
          <p:cNvSpPr>
            <a:spLocks noGrp="1"/>
          </p:cNvSpPr>
          <p:nvPr>
            <p:ph type="dt" sz="half" idx="10"/>
          </p:nvPr>
        </p:nvSpPr>
        <p:spPr/>
        <p:txBody>
          <a:bodyPr/>
          <a:lstStyle/>
          <a:p>
            <a:fld id="{60A64DBD-A168-40FA-8F4F-A85FB9B059D8}" type="datetime1">
              <a:rPr lang="en-US" smtClean="0"/>
              <a:t>1/9/2026</a:t>
            </a:fld>
            <a:endParaRPr lang="en-US"/>
          </a:p>
        </p:txBody>
      </p:sp>
      <p:sp>
        <p:nvSpPr>
          <p:cNvPr id="5" name="Footer Placeholder 4">
            <a:extLst>
              <a:ext uri="{FF2B5EF4-FFF2-40B4-BE49-F238E27FC236}">
                <a16:creationId xmlns:a16="http://schemas.microsoft.com/office/drawing/2014/main" id="{077FCD78-6EAE-36ED-6D08-83660CA99B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00B29E-2975-E263-D8EB-4D987286798A}"/>
              </a:ext>
            </a:extLst>
          </p:cNvPr>
          <p:cNvSpPr>
            <a:spLocks noGrp="1"/>
          </p:cNvSpPr>
          <p:nvPr>
            <p:ph type="sldNum" sz="quarter" idx="12"/>
          </p:nvPr>
        </p:nvSpPr>
        <p:spPr/>
        <p:txBody>
          <a:bodyPr/>
          <a:lstStyle/>
          <a:p>
            <a:fld id="{425B8834-9231-4E95-9474-5E208B968EA0}" type="slidenum">
              <a:rPr lang="en-US" smtClean="0"/>
              <a:pPr/>
              <a:t>‹#›</a:t>
            </a:fld>
            <a:endParaRPr lang="en-US"/>
          </a:p>
        </p:txBody>
      </p:sp>
      <p:sp>
        <p:nvSpPr>
          <p:cNvPr id="10" name="Title 1">
            <a:extLst>
              <a:ext uri="{FF2B5EF4-FFF2-40B4-BE49-F238E27FC236}">
                <a16:creationId xmlns:a16="http://schemas.microsoft.com/office/drawing/2014/main" id="{91794BEA-95FF-06A3-3E41-18BA904775FC}"/>
              </a:ext>
            </a:extLst>
          </p:cNvPr>
          <p:cNvSpPr>
            <a:spLocks noGrp="1"/>
          </p:cNvSpPr>
          <p:nvPr>
            <p:ph type="title"/>
          </p:nvPr>
        </p:nvSpPr>
        <p:spPr>
          <a:xfrm>
            <a:off x="2111489" y="256132"/>
            <a:ext cx="10058400" cy="1450757"/>
          </a:xfrm>
        </p:spPr>
        <p:txBody>
          <a:bodyPr/>
          <a:lstStyle/>
          <a:p>
            <a:r>
              <a:rPr lang="en-US"/>
              <a:t>Click to edit Master title style</a:t>
            </a:r>
          </a:p>
        </p:txBody>
      </p:sp>
      <p:sp>
        <p:nvSpPr>
          <p:cNvPr id="2" name="Content Placeholder 2">
            <a:extLst>
              <a:ext uri="{FF2B5EF4-FFF2-40B4-BE49-F238E27FC236}">
                <a16:creationId xmlns:a16="http://schemas.microsoft.com/office/drawing/2014/main" id="{0E7B8E32-F16F-47BB-18AF-795D4F07B095}"/>
              </a:ext>
            </a:extLst>
          </p:cNvPr>
          <p:cNvSpPr>
            <a:spLocks noGrp="1"/>
          </p:cNvSpPr>
          <p:nvPr>
            <p:ph sz="half" idx="1"/>
          </p:nvPr>
        </p:nvSpPr>
        <p:spPr>
          <a:xfrm>
            <a:off x="2111487" y="1826197"/>
            <a:ext cx="4937760" cy="4388811"/>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3">
            <a:extLst>
              <a:ext uri="{FF2B5EF4-FFF2-40B4-BE49-F238E27FC236}">
                <a16:creationId xmlns:a16="http://schemas.microsoft.com/office/drawing/2014/main" id="{EAB768DA-43CF-929C-78A6-2466B367FC77}"/>
              </a:ext>
            </a:extLst>
          </p:cNvPr>
          <p:cNvSpPr>
            <a:spLocks noGrp="1"/>
          </p:cNvSpPr>
          <p:nvPr>
            <p:ph sz="half" idx="2"/>
          </p:nvPr>
        </p:nvSpPr>
        <p:spPr>
          <a:xfrm>
            <a:off x="7232129" y="1826198"/>
            <a:ext cx="4937760" cy="4388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2203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y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1"/>
            <a:ext cx="11887200" cy="3883300"/>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
        <p:nvSpPr>
          <p:cNvPr id="4" name="Slide Number Placeholder 3">
            <a:extLst>
              <a:ext uri="{FF2B5EF4-FFF2-40B4-BE49-F238E27FC236}">
                <a16:creationId xmlns:a16="http://schemas.microsoft.com/office/drawing/2014/main" id="{58961497-721F-C311-E3B2-B00F1881917C}"/>
              </a:ext>
            </a:extLst>
          </p:cNvPr>
          <p:cNvSpPr>
            <a:spLocks noGrp="1"/>
          </p:cNvSpPr>
          <p:nvPr>
            <p:ph type="sldNum" sz="quarter" idx="10"/>
          </p:nvPr>
        </p:nvSpPr>
        <p:spPr/>
        <p:txBody>
          <a:bodyPr/>
          <a:lstStyle/>
          <a:p>
            <a:fld id="{34C8D5D0-5ABB-40D7-A021-B610E9560A54}" type="slidenum">
              <a:rPr lang="en-US" smtClean="0"/>
              <a:pPr/>
              <a:t>‹#›</a:t>
            </a:fld>
            <a:endParaRPr lang="en-US" dirty="0"/>
          </a:p>
        </p:txBody>
      </p:sp>
      <p:pic>
        <p:nvPicPr>
          <p:cNvPr id="6" name="Picture 5" descr="The official seal of the California Department of Education.">
            <a:extLst>
              <a:ext uri="{FF2B5EF4-FFF2-40B4-BE49-F238E27FC236}">
                <a16:creationId xmlns:a16="http://schemas.microsoft.com/office/drawing/2014/main" id="{F4201B04-1C40-CA61-1B2A-0E0F85368C86}"/>
              </a:ext>
            </a:extLst>
          </p:cNvPr>
          <p:cNvPicPr>
            <a:picLocks noChangeAspect="1"/>
          </p:cNvPicPr>
          <p:nvPr userDrawn="1"/>
        </p:nvPicPr>
        <p:blipFill>
          <a:blip r:embed="rId2"/>
          <a:stretch>
            <a:fillRect/>
          </a:stretch>
        </p:blipFill>
        <p:spPr>
          <a:xfrm>
            <a:off x="152400" y="5521601"/>
            <a:ext cx="1120923" cy="1132600"/>
          </a:xfrm>
          <a:prstGeom prst="rect">
            <a:avLst/>
          </a:prstGeom>
        </p:spPr>
      </p:pic>
    </p:spTree>
    <p:extLst>
      <p:ext uri="{BB962C8B-B14F-4D97-AF65-F5344CB8AC3E}">
        <p14:creationId xmlns:p14="http://schemas.microsoft.com/office/powerpoint/2010/main" val="36907964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1521D7-6739-4E70-ADD6-811026ED27A6}" type="datetime1">
              <a:rPr lang="en-US" smtClean="0"/>
              <a:t>1/9/2026</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2FD16-C85E-14A4-FC9C-599E0A8DD3F4}"/>
              </a:ext>
            </a:extLst>
          </p:cNvPr>
          <p:cNvSpPr>
            <a:spLocks noGrp="1"/>
          </p:cNvSpPr>
          <p:nvPr>
            <p:ph type="sldNum" sz="quarter" idx="12"/>
          </p:nvPr>
        </p:nvSpPr>
        <p:spPr/>
        <p:txBody>
          <a:bodyPr/>
          <a:lstStyle/>
          <a:p>
            <a:fld id="{425B8834-9231-4E95-9474-5E208B968EA0}" type="slidenum">
              <a:rPr lang="en-US" smtClean="0"/>
              <a:pPr/>
              <a:t>‹#›</a:t>
            </a:fld>
            <a:endParaRPr lang="en-US"/>
          </a:p>
        </p:txBody>
      </p:sp>
    </p:spTree>
    <p:extLst>
      <p:ext uri="{BB962C8B-B14F-4D97-AF65-F5344CB8AC3E}">
        <p14:creationId xmlns:p14="http://schemas.microsoft.com/office/powerpoint/2010/main" val="42445762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040C0-45E5-E329-5B2A-4180B8D051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2797FF-8CCF-83EA-6B31-BE8CECE58BC8}"/>
              </a:ext>
            </a:extLst>
          </p:cNvPr>
          <p:cNvSpPr>
            <a:spLocks noGrp="1"/>
          </p:cNvSpPr>
          <p:nvPr>
            <p:ph type="dt" sz="half" idx="10"/>
          </p:nvPr>
        </p:nvSpPr>
        <p:spPr/>
        <p:txBody>
          <a:bodyPr/>
          <a:lstStyle/>
          <a:p>
            <a:fld id="{60A64DBD-A168-40FA-8F4F-A85FB9B059D8}" type="datetime1">
              <a:rPr lang="en-US" smtClean="0"/>
              <a:t>1/9/2026</a:t>
            </a:fld>
            <a:endParaRPr lang="en-US"/>
          </a:p>
        </p:txBody>
      </p:sp>
      <p:sp>
        <p:nvSpPr>
          <p:cNvPr id="4" name="Footer Placeholder 3">
            <a:extLst>
              <a:ext uri="{FF2B5EF4-FFF2-40B4-BE49-F238E27FC236}">
                <a16:creationId xmlns:a16="http://schemas.microsoft.com/office/drawing/2014/main" id="{3B5E0E41-D20A-9813-FFE6-67A21D7C51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E65875-2D55-7E79-0EE7-D113CA96920C}"/>
              </a:ext>
            </a:extLst>
          </p:cNvPr>
          <p:cNvSpPr>
            <a:spLocks noGrp="1"/>
          </p:cNvSpPr>
          <p:nvPr>
            <p:ph type="sldNum" sz="quarter" idx="12"/>
          </p:nvPr>
        </p:nvSpPr>
        <p:spPr/>
        <p:txBody>
          <a:bodyPr/>
          <a:lstStyle/>
          <a:p>
            <a:fld id="{425B8834-9231-4E95-9474-5E208B968EA0}" type="slidenum">
              <a:rPr lang="en-US" smtClean="0"/>
              <a:pPr/>
              <a:t>‹#›</a:t>
            </a:fld>
            <a:endParaRPr lang="en-US"/>
          </a:p>
        </p:txBody>
      </p:sp>
    </p:spTree>
    <p:extLst>
      <p:ext uri="{BB962C8B-B14F-4D97-AF65-F5344CB8AC3E}">
        <p14:creationId xmlns:p14="http://schemas.microsoft.com/office/powerpoint/2010/main" val="27447710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11CE7E-1083-C16D-F3C3-B9C9268DB17A}"/>
              </a:ext>
              <a:ext uri="{C183D7F6-B498-43B3-948B-1728B52AA6E4}">
                <adec:decorative xmlns:adec="http://schemas.microsoft.com/office/drawing/2017/decorative" val="1"/>
              </a:ext>
            </a:extLst>
          </p:cNvPr>
          <p:cNvSpPr/>
          <p:nvPr userDrawn="1"/>
        </p:nvSpPr>
        <p:spPr>
          <a:xfrm>
            <a:off x="0" y="6409113"/>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85F57475-BBA7-3C65-E6EC-988514E70735}"/>
              </a:ext>
              <a:ext uri="{C183D7F6-B498-43B3-948B-1728B52AA6E4}">
                <adec:decorative xmlns:adec="http://schemas.microsoft.com/office/drawing/2017/decorative" val="1"/>
              </a:ext>
            </a:extLst>
          </p:cNvPr>
          <p:cNvSpPr/>
          <p:nvPr userDrawn="1"/>
        </p:nvSpPr>
        <p:spPr>
          <a:xfrm>
            <a:off x="1" y="6355080"/>
            <a:ext cx="12191999" cy="45719"/>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93DD8A-1BCA-48E1-894D-EFA5885BB43B}" type="datetime1">
              <a:rPr lang="en-US" smtClean="0"/>
              <a:t>1/9/2026</a:t>
            </a:fld>
            <a:endParaRPr lang="en-US"/>
          </a:p>
        </p:txBody>
      </p:sp>
      <p:sp>
        <p:nvSpPr>
          <p:cNvPr id="5" name="Footer Placeholder 4"/>
          <p:cNvSpPr>
            <a:spLocks noGrp="1"/>
          </p:cNvSpPr>
          <p:nvPr>
            <p:ph type="ftr" sz="quarter" idx="11"/>
          </p:nvPr>
        </p:nvSpPr>
        <p:spPr/>
        <p:txBody>
          <a:bodyPr/>
          <a:lstStyle/>
          <a:p>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
        <p:nvSpPr>
          <p:cNvPr id="10" name="Slide Number Placeholder 9">
            <a:extLst>
              <a:ext uri="{FF2B5EF4-FFF2-40B4-BE49-F238E27FC236}">
                <a16:creationId xmlns:a16="http://schemas.microsoft.com/office/drawing/2014/main" id="{3AB62BA2-9FB2-BD9E-2111-1E8753AF5F19}"/>
              </a:ext>
            </a:extLst>
          </p:cNvPr>
          <p:cNvSpPr>
            <a:spLocks noGrp="1"/>
          </p:cNvSpPr>
          <p:nvPr>
            <p:ph type="sldNum" sz="quarter" idx="12"/>
          </p:nvPr>
        </p:nvSpPr>
        <p:spPr/>
        <p:txBody>
          <a:bodyPr/>
          <a:lstStyle/>
          <a:p>
            <a:fld id="{425B8834-9231-4E95-9474-5E208B968EA0}" type="slidenum">
              <a:rPr lang="en-US" smtClean="0"/>
              <a:pPr/>
              <a:t>‹#›</a:t>
            </a:fld>
            <a:endParaRPr lang="en-US"/>
          </a:p>
        </p:txBody>
      </p:sp>
    </p:spTree>
    <p:extLst>
      <p:ext uri="{BB962C8B-B14F-4D97-AF65-F5344CB8AC3E}">
        <p14:creationId xmlns:p14="http://schemas.microsoft.com/office/powerpoint/2010/main" val="733368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3"/>
            <a:ext cx="4937760" cy="4388811"/>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4"/>
            <a:ext cx="4937760" cy="4388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B3BF6D-40C3-423F-A83F-E65658A0E3F8}" type="datetime1">
              <a:rPr lang="en-US" smtClean="0"/>
              <a:t>1/9/2026</a:t>
            </a:fld>
            <a:endParaRPr lang="en-US"/>
          </a:p>
        </p:txBody>
      </p:sp>
      <p:sp>
        <p:nvSpPr>
          <p:cNvPr id="6" name="Footer Placeholder 5"/>
          <p:cNvSpPr>
            <a:spLocks noGrp="1"/>
          </p:cNvSpPr>
          <p:nvPr>
            <p:ph type="ftr" sz="quarter" idx="11"/>
          </p:nvPr>
        </p:nvSpPr>
        <p:spPr/>
        <p:txBody>
          <a:bodyPr/>
          <a:lstStyle/>
          <a:p>
            <a:endParaRPr lang="en-US"/>
          </a:p>
        </p:txBody>
      </p:sp>
      <p:sp>
        <p:nvSpPr>
          <p:cNvPr id="2" name="Slide Number Placeholder 1">
            <a:extLst>
              <a:ext uri="{FF2B5EF4-FFF2-40B4-BE49-F238E27FC236}">
                <a16:creationId xmlns:a16="http://schemas.microsoft.com/office/drawing/2014/main" id="{6E85A34A-5947-5BA8-A976-9195182AC6A5}"/>
              </a:ext>
            </a:extLst>
          </p:cNvPr>
          <p:cNvSpPr>
            <a:spLocks noGrp="1"/>
          </p:cNvSpPr>
          <p:nvPr>
            <p:ph type="sldNum" sz="quarter" idx="12"/>
          </p:nvPr>
        </p:nvSpPr>
        <p:spPr/>
        <p:txBody>
          <a:bodyPr/>
          <a:lstStyle/>
          <a:p>
            <a:fld id="{425B8834-9231-4E95-9474-5E208B968EA0}" type="slidenum">
              <a:rPr lang="en-US" smtClean="0"/>
              <a:pPr/>
              <a:t>‹#›</a:t>
            </a:fld>
            <a:endParaRPr lang="en-US"/>
          </a:p>
        </p:txBody>
      </p:sp>
    </p:spTree>
    <p:extLst>
      <p:ext uri="{BB962C8B-B14F-4D97-AF65-F5344CB8AC3E}">
        <p14:creationId xmlns:p14="http://schemas.microsoft.com/office/powerpoint/2010/main" val="38540453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Above and Bel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7A85C3-FDBF-35E4-309C-1C6BCBFBFCC3}"/>
              </a:ext>
              <a:ext uri="{C183D7F6-B498-43B3-948B-1728B52AA6E4}">
                <adec:decorative xmlns:adec="http://schemas.microsoft.com/office/drawing/2017/decorative" val="1"/>
              </a:ext>
            </a:extLst>
          </p:cNvPr>
          <p:cNvSpPr/>
          <p:nvPr userDrawn="1"/>
        </p:nvSpPr>
        <p:spPr>
          <a:xfrm>
            <a:off x="0" y="0"/>
            <a:ext cx="1886297" cy="6334316"/>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939E241C-0391-6CD4-E64D-B3AAF4CF5127}"/>
              </a:ext>
            </a:extLst>
          </p:cNvPr>
          <p:cNvSpPr>
            <a:spLocks noGrp="1"/>
          </p:cNvSpPr>
          <p:nvPr>
            <p:ph type="title"/>
          </p:nvPr>
        </p:nvSpPr>
        <p:spPr>
          <a:xfrm>
            <a:off x="2111489" y="256132"/>
            <a:ext cx="10058400" cy="1450757"/>
          </a:xfrm>
        </p:spPr>
        <p:txBody>
          <a:bodyPr/>
          <a:lstStyle/>
          <a:p>
            <a:r>
              <a:rPr lang="en-US"/>
              <a:t>Click to edit Master title style</a:t>
            </a:r>
          </a:p>
        </p:txBody>
      </p:sp>
      <p:pic>
        <p:nvPicPr>
          <p:cNvPr id="10" name="Picture 11" descr="Official Seal of the California Department of Education.">
            <a:extLst>
              <a:ext uri="{FF2B5EF4-FFF2-40B4-BE49-F238E27FC236}">
                <a16:creationId xmlns:a16="http://schemas.microsoft.com/office/drawing/2014/main" id="{F22D32BA-31DF-8B73-391D-C7BD5C4C6D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5192" y="758952"/>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1">
            <a:extLst>
              <a:ext uri="{FF2B5EF4-FFF2-40B4-BE49-F238E27FC236}">
                <a16:creationId xmlns:a16="http://schemas.microsoft.com/office/drawing/2014/main" id="{EACB92AF-9DD4-7C8A-B920-68FCFCF790F0}"/>
              </a:ext>
            </a:extLst>
          </p:cNvPr>
          <p:cNvSpPr>
            <a:spLocks noChangeArrowheads="1"/>
          </p:cNvSpPr>
          <p:nvPr userDrawn="1"/>
        </p:nvSpPr>
        <p:spPr bwMode="auto">
          <a:xfrm>
            <a:off x="101367" y="2298827"/>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rgbClr val="070C51"/>
                </a:solidFill>
                <a:latin typeface="Arial" panose="020B0604020202020204" pitchFamily="34" charset="0"/>
              </a:rPr>
              <a:t>TONY</a:t>
            </a:r>
            <a:r>
              <a:rPr lang="en-US" altLang="en-US" sz="1200" b="1" baseline="0">
                <a:solidFill>
                  <a:srgbClr val="070C51"/>
                </a:solidFill>
                <a:latin typeface="Arial" panose="020B0604020202020204" pitchFamily="34" charset="0"/>
              </a:rPr>
              <a:t> THURMOND</a:t>
            </a:r>
            <a:br>
              <a:rPr lang="en-US" altLang="en-US" sz="1000" b="1">
                <a:solidFill>
                  <a:srgbClr val="070C51"/>
                </a:solidFill>
                <a:latin typeface="Arial" panose="020B0604020202020204" pitchFamily="34" charset="0"/>
              </a:rPr>
            </a:br>
            <a:r>
              <a:rPr lang="en-US" altLang="en-US" sz="1000">
                <a:solidFill>
                  <a:srgbClr val="070C51"/>
                </a:solidFill>
                <a:latin typeface="Arial" panose="020B0604020202020204" pitchFamily="34" charset="0"/>
              </a:rPr>
              <a:t>State Superintendent </a:t>
            </a:r>
            <a:br>
              <a:rPr lang="en-US" altLang="en-US" sz="1000">
                <a:solidFill>
                  <a:srgbClr val="070C51"/>
                </a:solidFill>
                <a:latin typeface="Arial" panose="020B0604020202020204" pitchFamily="34" charset="0"/>
              </a:rPr>
            </a:br>
            <a:r>
              <a:rPr lang="en-US" altLang="en-US" sz="1000">
                <a:solidFill>
                  <a:srgbClr val="070C51"/>
                </a:solidFill>
                <a:latin typeface="Arial" panose="020B0604020202020204" pitchFamily="34" charset="0"/>
              </a:rPr>
              <a:t>of Public Instruction</a:t>
            </a:r>
            <a:endParaRPr lang="en-US" altLang="en-US" sz="1000">
              <a:solidFill>
                <a:schemeClr val="tx2"/>
              </a:solidFill>
            </a:endParaRPr>
          </a:p>
        </p:txBody>
      </p:sp>
      <p:sp>
        <p:nvSpPr>
          <p:cNvPr id="3" name="Content Placeholder 2"/>
          <p:cNvSpPr>
            <a:spLocks noGrp="1"/>
          </p:cNvSpPr>
          <p:nvPr>
            <p:ph sz="half" idx="1"/>
          </p:nvPr>
        </p:nvSpPr>
        <p:spPr>
          <a:xfrm>
            <a:off x="1886297" y="1845734"/>
            <a:ext cx="10305702" cy="2144375"/>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1886297" y="4098483"/>
            <a:ext cx="10283591" cy="214437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p>
            <a:fld id="{967E9DEB-FC8D-44BF-B3BB-4205EEF170CC}" type="datetime1">
              <a:rPr lang="en-US" smtClean="0"/>
              <a:t>1/9/2026</a:t>
            </a:fld>
            <a:endParaRPr lang="en-US"/>
          </a:p>
        </p:txBody>
      </p:sp>
      <p:sp>
        <p:nvSpPr>
          <p:cNvPr id="6" name="Footer Placeholder 5"/>
          <p:cNvSpPr>
            <a:spLocks noGrp="1"/>
          </p:cNvSpPr>
          <p:nvPr>
            <p:ph type="ftr" sz="quarter" idx="11"/>
          </p:nvPr>
        </p:nvSpPr>
        <p:spPr/>
        <p:txBody>
          <a:bodyPr/>
          <a:lstStyle/>
          <a:p>
            <a:endParaRPr lang="en-US"/>
          </a:p>
        </p:txBody>
      </p:sp>
      <p:sp>
        <p:nvSpPr>
          <p:cNvPr id="2" name="Slide Number Placeholder 1">
            <a:extLst>
              <a:ext uri="{FF2B5EF4-FFF2-40B4-BE49-F238E27FC236}">
                <a16:creationId xmlns:a16="http://schemas.microsoft.com/office/drawing/2014/main" id="{AA9D8B30-A202-A9F3-06F2-7C03E39B5635}"/>
              </a:ext>
            </a:extLst>
          </p:cNvPr>
          <p:cNvSpPr>
            <a:spLocks noGrp="1"/>
          </p:cNvSpPr>
          <p:nvPr>
            <p:ph type="sldNum" sz="quarter" idx="12"/>
          </p:nvPr>
        </p:nvSpPr>
        <p:spPr/>
        <p:txBody>
          <a:bodyPr/>
          <a:lstStyle/>
          <a:p>
            <a:fld id="{425B8834-9231-4E95-9474-5E208B968EA0}" type="slidenum">
              <a:rPr lang="en-US" smtClean="0"/>
              <a:pPr/>
              <a:t>‹#›</a:t>
            </a:fld>
            <a:endParaRPr lang="en-US"/>
          </a:p>
        </p:txBody>
      </p:sp>
    </p:spTree>
    <p:extLst>
      <p:ext uri="{BB962C8B-B14F-4D97-AF65-F5344CB8AC3E}">
        <p14:creationId xmlns:p14="http://schemas.microsoft.com/office/powerpoint/2010/main" val="1217554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049282-3A9E-4B62-B18C-6B61DB23F1E6}" type="datetime1">
              <a:rPr lang="en-US" smtClean="0"/>
              <a:t>1/9/2026</a:t>
            </a:fld>
            <a:endParaRPr lang="en-US"/>
          </a:p>
        </p:txBody>
      </p:sp>
      <p:sp>
        <p:nvSpPr>
          <p:cNvPr id="8" name="Footer Placeholder 7"/>
          <p:cNvSpPr>
            <a:spLocks noGrp="1"/>
          </p:cNvSpPr>
          <p:nvPr>
            <p:ph type="ftr" sz="quarter" idx="11"/>
          </p:nvPr>
        </p:nvSpPr>
        <p:spPr/>
        <p:txBody>
          <a:bodyPr/>
          <a:lstStyle/>
          <a:p>
            <a:endParaRPr lang="en-US"/>
          </a:p>
        </p:txBody>
      </p:sp>
      <p:sp>
        <p:nvSpPr>
          <p:cNvPr id="2" name="Slide Number Placeholder 1">
            <a:extLst>
              <a:ext uri="{FF2B5EF4-FFF2-40B4-BE49-F238E27FC236}">
                <a16:creationId xmlns:a16="http://schemas.microsoft.com/office/drawing/2014/main" id="{D7077BEE-C8DB-9C3A-FC12-143261392375}"/>
              </a:ext>
            </a:extLst>
          </p:cNvPr>
          <p:cNvSpPr>
            <a:spLocks noGrp="1"/>
          </p:cNvSpPr>
          <p:nvPr>
            <p:ph type="sldNum" sz="quarter" idx="12"/>
          </p:nvPr>
        </p:nvSpPr>
        <p:spPr/>
        <p:txBody>
          <a:bodyPr/>
          <a:lstStyle/>
          <a:p>
            <a:fld id="{425B8834-9231-4E95-9474-5E208B968EA0}" type="slidenum">
              <a:rPr lang="en-US" smtClean="0"/>
              <a:pPr/>
              <a:t>‹#›</a:t>
            </a:fld>
            <a:endParaRPr lang="en-US"/>
          </a:p>
        </p:txBody>
      </p:sp>
    </p:spTree>
    <p:extLst>
      <p:ext uri="{BB962C8B-B14F-4D97-AF65-F5344CB8AC3E}">
        <p14:creationId xmlns:p14="http://schemas.microsoft.com/office/powerpoint/2010/main" val="6028981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6775E7-8B17-46E9-B54A-54EFFCDD436B}" type="datetime1">
              <a:rPr lang="en-US" smtClean="0"/>
              <a:t>1/9/2026</a:t>
            </a:fld>
            <a:endParaRPr lang="en-US"/>
          </a:p>
        </p:txBody>
      </p:sp>
      <p:sp>
        <p:nvSpPr>
          <p:cNvPr id="4" name="Footer Placeholder 3"/>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3F556D-3043-8145-51D7-401A27775CC9}"/>
              </a:ext>
            </a:extLst>
          </p:cNvPr>
          <p:cNvSpPr>
            <a:spLocks noGrp="1"/>
          </p:cNvSpPr>
          <p:nvPr>
            <p:ph type="sldNum" sz="quarter" idx="12"/>
          </p:nvPr>
        </p:nvSpPr>
        <p:spPr/>
        <p:txBody>
          <a:bodyPr/>
          <a:lstStyle/>
          <a:p>
            <a:fld id="{425B8834-9231-4E95-9474-5E208B968EA0}" type="slidenum">
              <a:rPr lang="en-US" smtClean="0"/>
              <a:pPr/>
              <a:t>‹#›</a:t>
            </a:fld>
            <a:endParaRPr lang="en-US"/>
          </a:p>
        </p:txBody>
      </p:sp>
    </p:spTree>
    <p:extLst>
      <p:ext uri="{BB962C8B-B14F-4D97-AF65-F5344CB8AC3E}">
        <p14:creationId xmlns:p14="http://schemas.microsoft.com/office/powerpoint/2010/main" val="33202420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A6F6B45-E9C3-F12C-DA8D-86384A3A6E55}"/>
              </a:ext>
              <a:ext uri="{C183D7F6-B498-43B3-948B-1728B52AA6E4}">
                <adec:decorative xmlns:adec="http://schemas.microsoft.com/office/drawing/2017/decorative" val="1"/>
              </a:ext>
            </a:extLst>
          </p:cNvPr>
          <p:cNvSpPr/>
          <p:nvPr userDrawn="1"/>
        </p:nvSpPr>
        <p:spPr>
          <a:xfrm>
            <a:off x="0" y="6409113"/>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A0659C67-6043-6AD9-9A89-E5290E223836}"/>
              </a:ext>
              <a:ext uri="{C183D7F6-B498-43B3-948B-1728B52AA6E4}">
                <adec:decorative xmlns:adec="http://schemas.microsoft.com/office/drawing/2017/decorative" val="1"/>
              </a:ext>
            </a:extLst>
          </p:cNvPr>
          <p:cNvSpPr/>
          <p:nvPr userDrawn="1"/>
        </p:nvSpPr>
        <p:spPr>
          <a:xfrm>
            <a:off x="1" y="6355080"/>
            <a:ext cx="12191999" cy="45719"/>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1971203"/>
          </a:xfrm>
        </p:spPr>
        <p:txBody>
          <a:bodyPr anchor="b" anchorCtr="0">
            <a:normAutofit/>
          </a:bodyPr>
          <a:lstStyle>
            <a:lvl1pPr algn="ctr">
              <a:lnSpc>
                <a:spcPct val="85000"/>
              </a:lnSpc>
              <a:defRPr sz="8000" b="0">
                <a:solidFill>
                  <a:schemeClr val="tx1">
                    <a:lumMod val="85000"/>
                    <a:lumOff val="15000"/>
                  </a:schemeClr>
                </a:solidFill>
              </a:defRPr>
            </a:lvl1pPr>
          </a:lstStyle>
          <a:p>
            <a:r>
              <a:rPr lang="en-US"/>
              <a:t>Click to edit Master title style</a:t>
            </a:r>
          </a:p>
        </p:txBody>
      </p:sp>
      <p:pic>
        <p:nvPicPr>
          <p:cNvPr id="13" name="Picture 12"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pic>
        <p:nvPicPr>
          <p:cNvPr id="6" name="Picture 11" descr="Official Seal of the California Department of Education.">
            <a:extLst>
              <a:ext uri="{FF2B5EF4-FFF2-40B4-BE49-F238E27FC236}">
                <a16:creationId xmlns:a16="http://schemas.microsoft.com/office/drawing/2014/main" id="{34FFB8FB-AFF8-57B8-B09C-FA805E14299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13586" y="2933932"/>
            <a:ext cx="3164828" cy="3164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a:extLst>
              <a:ext uri="{FF2B5EF4-FFF2-40B4-BE49-F238E27FC236}">
                <a16:creationId xmlns:a16="http://schemas.microsoft.com/office/drawing/2014/main" id="{3E85094A-C8D9-B2CB-AE91-DCC55F19707A}"/>
              </a:ext>
            </a:extLst>
          </p:cNvPr>
          <p:cNvSpPr>
            <a:spLocks noGrp="1"/>
          </p:cNvSpPr>
          <p:nvPr>
            <p:ph type="sldNum" sz="quarter" idx="12"/>
          </p:nvPr>
        </p:nvSpPr>
        <p:spPr>
          <a:xfrm>
            <a:off x="8610600" y="6459785"/>
            <a:ext cx="2484120" cy="365124"/>
          </a:xfrm>
        </p:spPr>
        <p:txBody>
          <a:bodyPr/>
          <a:lstStyle/>
          <a:p>
            <a:fld id="{425B8834-9231-4E95-9474-5E208B968EA0}" type="slidenum">
              <a:rPr lang="en-US" smtClean="0"/>
              <a:pPr/>
              <a:t>‹#›</a:t>
            </a:fld>
            <a:endParaRPr lang="en-US" dirty="0"/>
          </a:p>
        </p:txBody>
      </p:sp>
    </p:spTree>
    <p:extLst>
      <p:ext uri="{BB962C8B-B14F-4D97-AF65-F5344CB8AC3E}">
        <p14:creationId xmlns:p14="http://schemas.microsoft.com/office/powerpoint/2010/main" val="14630049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hree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D80E28-3084-4B0E-3BE8-4A61A731A9A2}"/>
              </a:ext>
              <a:ext uri="{C183D7F6-B498-43B3-948B-1728B52AA6E4}">
                <adec:decorative xmlns:adec="http://schemas.microsoft.com/office/drawing/2017/decorative" val="1"/>
              </a:ext>
            </a:extLst>
          </p:cNvPr>
          <p:cNvSpPr/>
          <p:nvPr userDrawn="1"/>
        </p:nvSpPr>
        <p:spPr>
          <a:xfrm>
            <a:off x="0" y="0"/>
            <a:ext cx="1886297" cy="6334316"/>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1" descr="Official Seal of the California Department of Education.">
            <a:extLst>
              <a:ext uri="{FF2B5EF4-FFF2-40B4-BE49-F238E27FC236}">
                <a16:creationId xmlns:a16="http://schemas.microsoft.com/office/drawing/2014/main" id="{3E522D10-D3DB-1242-70AC-41C705C499D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192" y="758952"/>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a:extLst>
              <a:ext uri="{FF2B5EF4-FFF2-40B4-BE49-F238E27FC236}">
                <a16:creationId xmlns:a16="http://schemas.microsoft.com/office/drawing/2014/main" id="{3E723F10-DD6F-3C72-68AE-B62F9D18C2F0}"/>
              </a:ext>
            </a:extLst>
          </p:cNvPr>
          <p:cNvSpPr>
            <a:spLocks noChangeArrowheads="1"/>
          </p:cNvSpPr>
          <p:nvPr userDrawn="1"/>
        </p:nvSpPr>
        <p:spPr bwMode="auto">
          <a:xfrm>
            <a:off x="101367" y="2298827"/>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rgbClr val="070C51"/>
                </a:solidFill>
                <a:latin typeface="Arial" panose="020B0604020202020204" pitchFamily="34" charset="0"/>
              </a:rPr>
              <a:t>TONY</a:t>
            </a:r>
            <a:r>
              <a:rPr lang="en-US" altLang="en-US" sz="1200" b="1" baseline="0">
                <a:solidFill>
                  <a:srgbClr val="070C51"/>
                </a:solidFill>
                <a:latin typeface="Arial" panose="020B0604020202020204" pitchFamily="34" charset="0"/>
              </a:rPr>
              <a:t> THURMOND</a:t>
            </a:r>
            <a:br>
              <a:rPr lang="en-US" altLang="en-US" sz="1000" b="1">
                <a:solidFill>
                  <a:srgbClr val="070C51"/>
                </a:solidFill>
                <a:latin typeface="Arial" panose="020B0604020202020204" pitchFamily="34" charset="0"/>
              </a:rPr>
            </a:br>
            <a:r>
              <a:rPr lang="en-US" altLang="en-US" sz="1000">
                <a:solidFill>
                  <a:srgbClr val="070C51"/>
                </a:solidFill>
                <a:latin typeface="Arial" panose="020B0604020202020204" pitchFamily="34" charset="0"/>
              </a:rPr>
              <a:t>State Superintendent </a:t>
            </a:r>
            <a:br>
              <a:rPr lang="en-US" altLang="en-US" sz="1000">
                <a:solidFill>
                  <a:srgbClr val="070C51"/>
                </a:solidFill>
                <a:latin typeface="Arial" panose="020B0604020202020204" pitchFamily="34" charset="0"/>
              </a:rPr>
            </a:br>
            <a:r>
              <a:rPr lang="en-US" altLang="en-US" sz="1000">
                <a:solidFill>
                  <a:srgbClr val="070C51"/>
                </a:solidFill>
                <a:latin typeface="Arial" panose="020B0604020202020204" pitchFamily="34" charset="0"/>
              </a:rPr>
              <a:t>of Public Instruction</a:t>
            </a:r>
            <a:endParaRPr lang="en-US" altLang="en-US" sz="1000">
              <a:solidFill>
                <a:schemeClr val="tx2"/>
              </a:solidFill>
            </a:endParaRPr>
          </a:p>
        </p:txBody>
      </p:sp>
      <p:sp>
        <p:nvSpPr>
          <p:cNvPr id="11" name="Title 1">
            <a:extLst>
              <a:ext uri="{FF2B5EF4-FFF2-40B4-BE49-F238E27FC236}">
                <a16:creationId xmlns:a16="http://schemas.microsoft.com/office/drawing/2014/main" id="{5B9BAB75-300C-E15F-74EE-8D7B6B4CB994}"/>
              </a:ext>
            </a:extLst>
          </p:cNvPr>
          <p:cNvSpPr>
            <a:spLocks noGrp="1"/>
          </p:cNvSpPr>
          <p:nvPr>
            <p:ph type="title"/>
          </p:nvPr>
        </p:nvSpPr>
        <p:spPr>
          <a:xfrm>
            <a:off x="2111489" y="256132"/>
            <a:ext cx="10058400" cy="1450757"/>
          </a:xfrm>
        </p:spPr>
        <p:txBody>
          <a:bodyPr/>
          <a:lstStyle/>
          <a:p>
            <a:r>
              <a:rPr lang="en-US" dirty="0"/>
              <a:t>Click to edit Master title style</a:t>
            </a:r>
          </a:p>
        </p:txBody>
      </p:sp>
      <p:sp>
        <p:nvSpPr>
          <p:cNvPr id="5" name="Content Placeholder 4"/>
          <p:cNvSpPr>
            <a:spLocks noGrp="1"/>
          </p:cNvSpPr>
          <p:nvPr>
            <p:ph sz="quarter" idx="11" hasCustomPrompt="1"/>
          </p:nvPr>
        </p:nvSpPr>
        <p:spPr>
          <a:xfrm>
            <a:off x="1923986" y="2062791"/>
            <a:ext cx="10265355" cy="2020989"/>
          </a:xfrm>
        </p:spPr>
        <p:txBody>
          <a:bodyPr anchor="ctr"/>
          <a:lstStyle>
            <a:lvl1pPr marL="0" indent="0">
              <a:buNone/>
              <a:defRPr/>
            </a:lvl1pPr>
          </a:lstStyle>
          <a:p>
            <a:pPr lvl="0"/>
            <a:r>
              <a:rPr lang="en-US" dirty="0"/>
              <a:t>Edit Master text styles</a:t>
            </a:r>
          </a:p>
        </p:txBody>
      </p:sp>
      <p:sp>
        <p:nvSpPr>
          <p:cNvPr id="6" name="Content Placeholder 4">
            <a:extLst>
              <a:ext uri="{FF2B5EF4-FFF2-40B4-BE49-F238E27FC236}">
                <a16:creationId xmlns:a16="http://schemas.microsoft.com/office/drawing/2014/main" id="{283843E9-99E1-DD5B-B157-A183A83A6AF2}"/>
              </a:ext>
            </a:extLst>
          </p:cNvPr>
          <p:cNvSpPr>
            <a:spLocks noGrp="1"/>
          </p:cNvSpPr>
          <p:nvPr>
            <p:ph sz="quarter" idx="12" hasCustomPrompt="1"/>
          </p:nvPr>
        </p:nvSpPr>
        <p:spPr>
          <a:xfrm>
            <a:off x="1904533" y="4082894"/>
            <a:ext cx="5134442" cy="2020989"/>
          </a:xfrm>
        </p:spPr>
        <p:txBody>
          <a:bodyPr anchor="ctr"/>
          <a:lstStyle>
            <a:lvl1pPr marL="0" indent="0">
              <a:buNone/>
              <a:defRPr/>
            </a:lvl1pPr>
          </a:lstStyle>
          <a:p>
            <a:pPr lvl="0"/>
            <a:r>
              <a:rPr lang="en-US"/>
              <a:t>Edit Master text styles</a:t>
            </a:r>
          </a:p>
        </p:txBody>
      </p:sp>
      <p:sp>
        <p:nvSpPr>
          <p:cNvPr id="8" name="Content Placeholder 4">
            <a:extLst>
              <a:ext uri="{FF2B5EF4-FFF2-40B4-BE49-F238E27FC236}">
                <a16:creationId xmlns:a16="http://schemas.microsoft.com/office/drawing/2014/main" id="{E71823C2-38B8-0A0E-1D9F-FFFB54C8CCF4}"/>
              </a:ext>
            </a:extLst>
          </p:cNvPr>
          <p:cNvSpPr>
            <a:spLocks noGrp="1"/>
          </p:cNvSpPr>
          <p:nvPr>
            <p:ph sz="quarter" idx="14" hasCustomPrompt="1"/>
          </p:nvPr>
        </p:nvSpPr>
        <p:spPr>
          <a:xfrm>
            <a:off x="7038975" y="4082894"/>
            <a:ext cx="4886325" cy="2020989"/>
          </a:xfrm>
        </p:spPr>
        <p:txBody>
          <a:bodyPr anchor="ctr"/>
          <a:lstStyle>
            <a:lvl1pPr marL="0" indent="0">
              <a:buNone/>
              <a:defRPr/>
            </a:lvl1pPr>
          </a:lstStyle>
          <a:p>
            <a:pPr lvl="0"/>
            <a:r>
              <a:rPr lang="en-US"/>
              <a:t>Edit Master text styles</a:t>
            </a:r>
          </a:p>
        </p:txBody>
      </p:sp>
      <p:sp>
        <p:nvSpPr>
          <p:cNvPr id="12" name="Slide Number Placeholder 5">
            <a:extLst>
              <a:ext uri="{FF2B5EF4-FFF2-40B4-BE49-F238E27FC236}">
                <a16:creationId xmlns:a16="http://schemas.microsoft.com/office/drawing/2014/main" id="{F5E414AE-ED87-6E3F-CCBB-DE1403F79BF0}"/>
              </a:ext>
            </a:extLst>
          </p:cNvPr>
          <p:cNvSpPr>
            <a:spLocks noGrp="1"/>
          </p:cNvSpPr>
          <p:nvPr>
            <p:ph type="sldNum" sz="quarter" idx="15"/>
          </p:nvPr>
        </p:nvSpPr>
        <p:spPr>
          <a:xfrm>
            <a:off x="8610600" y="6459785"/>
            <a:ext cx="2484120" cy="365124"/>
          </a:xfrm>
        </p:spPr>
        <p:txBody>
          <a:bodyPr/>
          <a:lstStyle/>
          <a:p>
            <a:fld id="{425B8834-9231-4E95-9474-5E208B968EA0}" type="slidenum">
              <a:rPr lang="en-US" smtClean="0"/>
              <a:pPr/>
              <a:t>‹#›</a:t>
            </a:fld>
            <a:endParaRPr lang="en-US" dirty="0"/>
          </a:p>
        </p:txBody>
      </p:sp>
    </p:spTree>
    <p:custDataLst>
      <p:tags r:id="rId1"/>
    </p:custDataLst>
    <p:extLst>
      <p:ext uri="{BB962C8B-B14F-4D97-AF65-F5344CB8AC3E}">
        <p14:creationId xmlns:p14="http://schemas.microsoft.com/office/powerpoint/2010/main" val="34590018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ection break - use this on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sz="quarter" idx="11" hasCustomPrompt="1"/>
          </p:nvPr>
        </p:nvSpPr>
        <p:spPr>
          <a:xfrm>
            <a:off x="2661268" y="413413"/>
            <a:ext cx="6361565" cy="3155385"/>
          </a:xfrm>
        </p:spPr>
        <p:txBody>
          <a:bodyPr anchor="ctr">
            <a:normAutofit/>
          </a:bodyPr>
          <a:lstStyle>
            <a:lvl1pPr marL="0" indent="0" algn="ctr">
              <a:buNone/>
              <a:defRPr sz="3600">
                <a:solidFill>
                  <a:schemeClr val="tx1">
                    <a:lumMod val="75000"/>
                    <a:lumOff val="25000"/>
                  </a:schemeClr>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621274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 y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1"/>
            <a:ext cx="5852160" cy="3883300"/>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3883301"/>
          </a:xfrm>
        </p:spPr>
        <p:txBody>
          <a:bodyPr/>
          <a:lstStyle/>
          <a:p>
            <a:pPr lvl="0"/>
            <a:r>
              <a:rPr lang="en-US" dirty="0"/>
              <a:t>Click to edit Master text styles</a:t>
            </a:r>
          </a:p>
          <a:p>
            <a:pPr lvl="1"/>
            <a:r>
              <a:rPr lang="en-US" dirty="0"/>
              <a:t>Second level</a:t>
            </a:r>
          </a:p>
        </p:txBody>
      </p:sp>
      <p:sp>
        <p:nvSpPr>
          <p:cNvPr id="5" name="Slide Number Placeholder 4">
            <a:extLst>
              <a:ext uri="{FF2B5EF4-FFF2-40B4-BE49-F238E27FC236}">
                <a16:creationId xmlns:a16="http://schemas.microsoft.com/office/drawing/2014/main" id="{6DC9C719-0DC9-051F-0B24-B873939CBD71}"/>
              </a:ext>
            </a:extLst>
          </p:cNvPr>
          <p:cNvSpPr>
            <a:spLocks noGrp="1"/>
          </p:cNvSpPr>
          <p:nvPr>
            <p:ph type="sldNum" sz="quarter" idx="10"/>
          </p:nvPr>
        </p:nvSpPr>
        <p:spPr/>
        <p:txBody>
          <a:bodyPr/>
          <a:lstStyle/>
          <a:p>
            <a:fld id="{34C8D5D0-5ABB-40D7-A021-B610E9560A54}" type="slidenum">
              <a:rPr lang="en-US" smtClean="0"/>
              <a:pPr/>
              <a:t>‹#›</a:t>
            </a:fld>
            <a:endParaRPr lang="en-US" dirty="0"/>
          </a:p>
        </p:txBody>
      </p:sp>
      <p:pic>
        <p:nvPicPr>
          <p:cNvPr id="7" name="Picture 6" descr="The official seal of the California Department of Education.">
            <a:extLst>
              <a:ext uri="{FF2B5EF4-FFF2-40B4-BE49-F238E27FC236}">
                <a16:creationId xmlns:a16="http://schemas.microsoft.com/office/drawing/2014/main" id="{9037218C-9230-B8EA-2C52-E9EA60F150CC}"/>
              </a:ext>
            </a:extLst>
          </p:cNvPr>
          <p:cNvPicPr>
            <a:picLocks noChangeAspect="1"/>
          </p:cNvPicPr>
          <p:nvPr userDrawn="1"/>
        </p:nvPicPr>
        <p:blipFill>
          <a:blip r:embed="rId2"/>
          <a:stretch>
            <a:fillRect/>
          </a:stretch>
        </p:blipFill>
        <p:spPr>
          <a:xfrm>
            <a:off x="152400" y="5521601"/>
            <a:ext cx="1120923" cy="1132600"/>
          </a:xfrm>
          <a:prstGeom prst="rect">
            <a:avLst/>
          </a:prstGeom>
        </p:spPr>
      </p:pic>
    </p:spTree>
    <p:extLst>
      <p:ext uri="{BB962C8B-B14F-4D97-AF65-F5344CB8AC3E}">
        <p14:creationId xmlns:p14="http://schemas.microsoft.com/office/powerpoint/2010/main" val="8965938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2000250" y="286603"/>
            <a:ext cx="9925050" cy="1450757"/>
          </a:xfrm>
        </p:spPr>
        <p:txBody>
          <a:bodyPr/>
          <a:lstStyle/>
          <a:p>
            <a:r>
              <a:rPr lang="en-US" dirty="0"/>
              <a:t>Click to edit Master title style</a:t>
            </a:r>
          </a:p>
        </p:txBody>
      </p:sp>
      <p:sp>
        <p:nvSpPr>
          <p:cNvPr id="5" name="Content Placeholder 4"/>
          <p:cNvSpPr>
            <a:spLocks noGrp="1"/>
          </p:cNvSpPr>
          <p:nvPr>
            <p:ph sz="quarter" idx="11" hasCustomPrompt="1"/>
          </p:nvPr>
        </p:nvSpPr>
        <p:spPr>
          <a:xfrm>
            <a:off x="1904533" y="1770618"/>
            <a:ext cx="4743451" cy="2020989"/>
          </a:xfrm>
        </p:spPr>
        <p:txBody>
          <a:bodyPr anchor="ctr"/>
          <a:lstStyle>
            <a:lvl1pPr marL="0" indent="0">
              <a:buNone/>
              <a:defRPr/>
            </a:lvl1pPr>
          </a:lstStyle>
          <a:p>
            <a:pPr lvl="0"/>
            <a:r>
              <a:rPr lang="en-US"/>
              <a:t>Edit Master text styles</a:t>
            </a:r>
          </a:p>
        </p:txBody>
      </p:sp>
      <p:sp>
        <p:nvSpPr>
          <p:cNvPr id="6" name="Content Placeholder 4">
            <a:extLst>
              <a:ext uri="{FF2B5EF4-FFF2-40B4-BE49-F238E27FC236}">
                <a16:creationId xmlns:a16="http://schemas.microsoft.com/office/drawing/2014/main" id="{283843E9-99E1-DD5B-B157-A183A83A6AF2}"/>
              </a:ext>
            </a:extLst>
          </p:cNvPr>
          <p:cNvSpPr>
            <a:spLocks noGrp="1"/>
          </p:cNvSpPr>
          <p:nvPr>
            <p:ph sz="quarter" idx="12" hasCustomPrompt="1"/>
          </p:nvPr>
        </p:nvSpPr>
        <p:spPr>
          <a:xfrm>
            <a:off x="1900585" y="4082894"/>
            <a:ext cx="4743452" cy="2020989"/>
          </a:xfrm>
        </p:spPr>
        <p:txBody>
          <a:bodyPr anchor="ctr"/>
          <a:lstStyle>
            <a:lvl1pPr marL="0" indent="0">
              <a:buNone/>
              <a:defRPr/>
            </a:lvl1pPr>
          </a:lstStyle>
          <a:p>
            <a:pPr lvl="0"/>
            <a:r>
              <a:rPr lang="en-US"/>
              <a:t>Edit Master text styles</a:t>
            </a:r>
          </a:p>
        </p:txBody>
      </p:sp>
      <p:sp>
        <p:nvSpPr>
          <p:cNvPr id="7" name="Content Placeholder 4">
            <a:extLst>
              <a:ext uri="{FF2B5EF4-FFF2-40B4-BE49-F238E27FC236}">
                <a16:creationId xmlns:a16="http://schemas.microsoft.com/office/drawing/2014/main" id="{B232C826-8BEF-1152-CFC5-0E4656D7A78A}"/>
              </a:ext>
            </a:extLst>
          </p:cNvPr>
          <p:cNvSpPr>
            <a:spLocks noGrp="1"/>
          </p:cNvSpPr>
          <p:nvPr>
            <p:ph sz="quarter" idx="13" hasCustomPrompt="1"/>
          </p:nvPr>
        </p:nvSpPr>
        <p:spPr>
          <a:xfrm>
            <a:off x="6647984" y="1770618"/>
            <a:ext cx="5277316" cy="2020989"/>
          </a:xfrm>
        </p:spPr>
        <p:txBody>
          <a:bodyPr anchor="ctr"/>
          <a:lstStyle>
            <a:lvl1pPr marL="0" indent="0">
              <a:buNone/>
              <a:defRPr/>
            </a:lvl1pPr>
          </a:lstStyle>
          <a:p>
            <a:pPr lvl="0"/>
            <a:r>
              <a:rPr lang="en-US" dirty="0"/>
              <a:t>Edit Master text styles</a:t>
            </a:r>
          </a:p>
        </p:txBody>
      </p:sp>
      <p:sp>
        <p:nvSpPr>
          <p:cNvPr id="8" name="Content Placeholder 4">
            <a:extLst>
              <a:ext uri="{FF2B5EF4-FFF2-40B4-BE49-F238E27FC236}">
                <a16:creationId xmlns:a16="http://schemas.microsoft.com/office/drawing/2014/main" id="{E71823C2-38B8-0A0E-1D9F-FFFB54C8CCF4}"/>
              </a:ext>
            </a:extLst>
          </p:cNvPr>
          <p:cNvSpPr>
            <a:spLocks noGrp="1"/>
          </p:cNvSpPr>
          <p:nvPr>
            <p:ph sz="quarter" idx="14" hasCustomPrompt="1"/>
          </p:nvPr>
        </p:nvSpPr>
        <p:spPr>
          <a:xfrm>
            <a:off x="6647984" y="4082894"/>
            <a:ext cx="5277316" cy="2020989"/>
          </a:xfrm>
        </p:spPr>
        <p:txBody>
          <a:bodyPr anchor="ctr"/>
          <a:lstStyle>
            <a:lvl1pPr marL="0" indent="0">
              <a:buNone/>
              <a:defRPr/>
            </a:lvl1pPr>
          </a:lstStyle>
          <a:p>
            <a:pPr lvl="0"/>
            <a:r>
              <a:rPr lang="en-US" dirty="0"/>
              <a:t>Edit Master text styles</a:t>
            </a:r>
          </a:p>
        </p:txBody>
      </p:sp>
      <p:sp>
        <p:nvSpPr>
          <p:cNvPr id="4" name="Rectangle 3">
            <a:extLst>
              <a:ext uri="{FF2B5EF4-FFF2-40B4-BE49-F238E27FC236}">
                <a16:creationId xmlns:a16="http://schemas.microsoft.com/office/drawing/2014/main" id="{78D022F7-01D2-C321-A089-81924452905D}"/>
              </a:ext>
              <a:ext uri="{C183D7F6-B498-43B3-948B-1728B52AA6E4}">
                <adec:decorative xmlns:adec="http://schemas.microsoft.com/office/drawing/2017/decorative" val="1"/>
              </a:ext>
            </a:extLst>
          </p:cNvPr>
          <p:cNvSpPr/>
          <p:nvPr userDrawn="1"/>
        </p:nvSpPr>
        <p:spPr>
          <a:xfrm>
            <a:off x="0" y="0"/>
            <a:ext cx="1886297" cy="6334316"/>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1" descr="Official Seal of the California Department of Education.">
            <a:extLst>
              <a:ext uri="{FF2B5EF4-FFF2-40B4-BE49-F238E27FC236}">
                <a16:creationId xmlns:a16="http://schemas.microsoft.com/office/drawing/2014/main" id="{AEAB62E5-8AB7-3CC1-9FE3-7F938FDAD46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192" y="758952"/>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a:extLst>
              <a:ext uri="{FF2B5EF4-FFF2-40B4-BE49-F238E27FC236}">
                <a16:creationId xmlns:a16="http://schemas.microsoft.com/office/drawing/2014/main" id="{F0676229-19E4-8B08-28A3-EC2868A8E9FF}"/>
              </a:ext>
            </a:extLst>
          </p:cNvPr>
          <p:cNvSpPr>
            <a:spLocks noChangeArrowheads="1"/>
          </p:cNvSpPr>
          <p:nvPr userDrawn="1"/>
        </p:nvSpPr>
        <p:spPr bwMode="auto">
          <a:xfrm>
            <a:off x="101367" y="2298827"/>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rgbClr val="070C51"/>
                </a:solidFill>
                <a:latin typeface="Arial" panose="020B0604020202020204" pitchFamily="34" charset="0"/>
              </a:rPr>
              <a:t>TONY</a:t>
            </a:r>
            <a:r>
              <a:rPr lang="en-US" altLang="en-US" sz="1200" b="1" baseline="0">
                <a:solidFill>
                  <a:srgbClr val="070C51"/>
                </a:solidFill>
                <a:latin typeface="Arial" panose="020B0604020202020204" pitchFamily="34" charset="0"/>
              </a:rPr>
              <a:t> THURMOND</a:t>
            </a:r>
            <a:br>
              <a:rPr lang="en-US" altLang="en-US" sz="1000" b="1">
                <a:solidFill>
                  <a:srgbClr val="070C51"/>
                </a:solidFill>
                <a:latin typeface="Arial" panose="020B0604020202020204" pitchFamily="34" charset="0"/>
              </a:rPr>
            </a:br>
            <a:r>
              <a:rPr lang="en-US" altLang="en-US" sz="1000">
                <a:solidFill>
                  <a:srgbClr val="070C51"/>
                </a:solidFill>
                <a:latin typeface="Arial" panose="020B0604020202020204" pitchFamily="34" charset="0"/>
              </a:rPr>
              <a:t>State Superintendent </a:t>
            </a:r>
            <a:br>
              <a:rPr lang="en-US" altLang="en-US" sz="1000">
                <a:solidFill>
                  <a:srgbClr val="070C51"/>
                </a:solidFill>
                <a:latin typeface="Arial" panose="020B0604020202020204" pitchFamily="34" charset="0"/>
              </a:rPr>
            </a:br>
            <a:r>
              <a:rPr lang="en-US" altLang="en-US" sz="1000">
                <a:solidFill>
                  <a:srgbClr val="070C51"/>
                </a:solidFill>
                <a:latin typeface="Arial" panose="020B0604020202020204" pitchFamily="34" charset="0"/>
              </a:rPr>
              <a:t>of Public Instruction</a:t>
            </a:r>
            <a:endParaRPr lang="en-US" altLang="en-US" sz="1000">
              <a:solidFill>
                <a:schemeClr val="tx2"/>
              </a:solidFill>
            </a:endParaRPr>
          </a:p>
        </p:txBody>
      </p:sp>
      <p:sp>
        <p:nvSpPr>
          <p:cNvPr id="11" name="Slide Number Placeholder 5">
            <a:extLst>
              <a:ext uri="{FF2B5EF4-FFF2-40B4-BE49-F238E27FC236}">
                <a16:creationId xmlns:a16="http://schemas.microsoft.com/office/drawing/2014/main" id="{71299BC8-B2D0-F6B7-1848-4837EE46D991}"/>
              </a:ext>
            </a:extLst>
          </p:cNvPr>
          <p:cNvSpPr>
            <a:spLocks noGrp="1"/>
          </p:cNvSpPr>
          <p:nvPr>
            <p:ph type="sldNum" sz="quarter" idx="15"/>
          </p:nvPr>
        </p:nvSpPr>
        <p:spPr>
          <a:xfrm>
            <a:off x="8610600" y="6459785"/>
            <a:ext cx="2484120" cy="365124"/>
          </a:xfrm>
        </p:spPr>
        <p:txBody>
          <a:bodyPr/>
          <a:lstStyle/>
          <a:p>
            <a:fld id="{425B8834-9231-4E95-9474-5E208B968EA0}" type="slidenum">
              <a:rPr lang="en-US" smtClean="0"/>
              <a:pPr/>
              <a:t>‹#›</a:t>
            </a:fld>
            <a:endParaRPr lang="en-US" dirty="0"/>
          </a:p>
        </p:txBody>
      </p:sp>
    </p:spTree>
    <p:custDataLst>
      <p:tags r:id="rId1"/>
    </p:custDataLst>
    <p:extLst>
      <p:ext uri="{BB962C8B-B14F-4D97-AF65-F5344CB8AC3E}">
        <p14:creationId xmlns:p14="http://schemas.microsoft.com/office/powerpoint/2010/main" val="7380531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6701" y="1752600"/>
            <a:ext cx="5753099" cy="4581525"/>
          </a:xfrm>
        </p:spPr>
        <p:txBody>
          <a:bodyPr>
            <a:normAutofit/>
          </a:bodyPr>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D4400B34-F1E3-FE35-CE24-B052D9238F45}"/>
              </a:ext>
            </a:extLst>
          </p:cNvPr>
          <p:cNvSpPr>
            <a:spLocks noGrp="1"/>
          </p:cNvSpPr>
          <p:nvPr>
            <p:ph sz="half" idx="10"/>
          </p:nvPr>
        </p:nvSpPr>
        <p:spPr>
          <a:xfrm>
            <a:off x="6172200" y="1752600"/>
            <a:ext cx="5753099" cy="4581525"/>
          </a:xfrm>
        </p:spPr>
        <p:txBody>
          <a:bodyPr>
            <a:normAutofit/>
          </a:bodyPr>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0206207D-DC9A-34C7-7224-8799B150E5D0}"/>
              </a:ext>
            </a:extLst>
          </p:cNvPr>
          <p:cNvSpPr>
            <a:spLocks noGrp="1"/>
          </p:cNvSpPr>
          <p:nvPr>
            <p:ph type="sldNum" sz="quarter" idx="4"/>
          </p:nvPr>
        </p:nvSpPr>
        <p:spPr>
          <a:xfrm>
            <a:off x="11306175" y="6048375"/>
            <a:ext cx="623072" cy="614424"/>
          </a:xfrm>
          <a:prstGeom prst="ellipse">
            <a:avLst/>
          </a:prstGeom>
          <a:solidFill>
            <a:srgbClr val="B7C2D1"/>
          </a:solidFill>
        </p:spPr>
        <p:txBody>
          <a:bodyPr vert="horz" lIns="0" tIns="0" rIns="0" bIns="0" rtlCol="0" anchor="ctr"/>
          <a:lstStyle>
            <a:lvl1pPr algn="ctr">
              <a:defRPr sz="2400" b="0">
                <a:solidFill>
                  <a:schemeClr val="tx1"/>
                </a:solidFill>
              </a:defRPr>
            </a:lvl1pPr>
          </a:lstStyle>
          <a:p>
            <a:fld id="{A278BFE2-05B1-41B7-9664-186D4B9427C3}" type="slidenum">
              <a:rPr lang="en-US" smtClean="0"/>
              <a:pPr/>
              <a:t>‹#›</a:t>
            </a:fld>
            <a:endParaRPr lang="en-US"/>
          </a:p>
        </p:txBody>
      </p:sp>
    </p:spTree>
    <p:custDataLst>
      <p:tags r:id="rId1"/>
    </p:custDataLst>
    <p:extLst>
      <p:ext uri="{BB962C8B-B14F-4D97-AF65-F5344CB8AC3E}">
        <p14:creationId xmlns:p14="http://schemas.microsoft.com/office/powerpoint/2010/main" val="20773573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Option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19F6DE-7A79-5C16-B10A-1BC39A24E227}"/>
              </a:ext>
              <a:ext uri="{C183D7F6-B498-43B3-948B-1728B52AA6E4}">
                <adec:decorative xmlns:adec="http://schemas.microsoft.com/office/drawing/2017/decorative" val="1"/>
              </a:ext>
            </a:extLst>
          </p:cNvPr>
          <p:cNvSpPr/>
          <p:nvPr userDrawn="1"/>
        </p:nvSpPr>
        <p:spPr>
          <a:xfrm>
            <a:off x="0" y="6409113"/>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
        <p:nvSpPr>
          <p:cNvPr id="13" name="Rectangle 12"/>
          <p:cNvSpPr/>
          <p:nvPr userDrawn="1"/>
        </p:nvSpPr>
        <p:spPr>
          <a:xfrm>
            <a:off x="1097280" y="6506339"/>
            <a:ext cx="9985898" cy="261610"/>
          </a:xfrm>
          <a:prstGeom prst="rect">
            <a:avLst/>
          </a:prstGeom>
        </p:spPr>
        <p:txBody>
          <a:bodyPr wrap="square">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11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Tony Thurmond, </a:t>
            </a:r>
            <a:r>
              <a:rPr kumimoji="0" lang="en-US" altLang="en-US" sz="11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State Superintendent of Public Instruction				        California Department of Education</a:t>
            </a:r>
            <a:endParaRPr kumimoji="0" lang="en-US" altLang="en-US" sz="1200" b="1"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
        <p:nvSpPr>
          <p:cNvPr id="4" name="Rectangle 3">
            <a:extLst>
              <a:ext uri="{FF2B5EF4-FFF2-40B4-BE49-F238E27FC236}">
                <a16:creationId xmlns:a16="http://schemas.microsoft.com/office/drawing/2014/main" id="{21E1724E-AEEC-C563-27D4-D572F5700397}"/>
              </a:ext>
              <a:ext uri="{C183D7F6-B498-43B3-948B-1728B52AA6E4}">
                <adec:decorative xmlns:adec="http://schemas.microsoft.com/office/drawing/2017/decorative" val="1"/>
              </a:ext>
            </a:extLst>
          </p:cNvPr>
          <p:cNvSpPr/>
          <p:nvPr userDrawn="1"/>
        </p:nvSpPr>
        <p:spPr>
          <a:xfrm>
            <a:off x="1" y="6355080"/>
            <a:ext cx="12191999" cy="45719"/>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429728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02E0B8-F008-3E71-EE3D-092C81B86A50}"/>
              </a:ext>
              <a:ext uri="{C183D7F6-B498-43B3-948B-1728B52AA6E4}">
                <adec:decorative xmlns:adec="http://schemas.microsoft.com/office/drawing/2017/decorative" val="1"/>
              </a:ext>
            </a:extLst>
          </p:cNvPr>
          <p:cNvSpPr/>
          <p:nvPr userDrawn="1"/>
        </p:nvSpPr>
        <p:spPr>
          <a:xfrm>
            <a:off x="0" y="6409113"/>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7F706B8C-C28B-C62E-C0A9-15AA604D6770}"/>
              </a:ext>
              <a:ext uri="{C183D7F6-B498-43B3-948B-1728B52AA6E4}">
                <adec:decorative xmlns:adec="http://schemas.microsoft.com/office/drawing/2017/decorative" val="1"/>
              </a:ext>
            </a:extLst>
          </p:cNvPr>
          <p:cNvSpPr/>
          <p:nvPr userDrawn="1"/>
        </p:nvSpPr>
        <p:spPr>
          <a:xfrm>
            <a:off x="1" y="6355080"/>
            <a:ext cx="12191999" cy="45719"/>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l="4675"/>
          <a:stretch/>
        </p:blipFill>
        <p:spPr>
          <a:xfrm>
            <a:off x="440575" y="5684173"/>
            <a:ext cx="3333404" cy="666750"/>
          </a:xfrm>
          <a:prstGeom prst="rect">
            <a:avLst/>
          </a:prstGeom>
        </p:spPr>
      </p:pic>
      <p:sp>
        <p:nvSpPr>
          <p:cNvPr id="13" name="Rectangle 12"/>
          <p:cNvSpPr/>
          <p:nvPr userDrawn="1"/>
        </p:nvSpPr>
        <p:spPr>
          <a:xfrm>
            <a:off x="440575" y="6498595"/>
            <a:ext cx="10642603" cy="261610"/>
          </a:xfrm>
          <a:prstGeom prst="rect">
            <a:avLst/>
          </a:prstGeom>
        </p:spPr>
        <p:txBody>
          <a:bodyPr wrap="square">
            <a:spAutoFit/>
          </a:bodyPr>
          <a:lstStyle/>
          <a:p>
            <a:pPr marL="0" marR="0" lvl="0" indent="0" algn="l" defTabSz="914400" rtl="0" eaLnBrk="0" fontAlgn="base" latinLnBrk="0" hangingPunct="0">
              <a:lnSpc>
                <a:spcPct val="100000"/>
              </a:lnSpc>
              <a:spcBef>
                <a:spcPts val="800"/>
              </a:spcBef>
              <a:spcAft>
                <a:spcPct val="0"/>
              </a:spcAft>
              <a:buClrTx/>
              <a:buSzTx/>
              <a:buFontTx/>
              <a:buNone/>
              <a:tabLst/>
              <a:defRPr/>
            </a:pPr>
            <a:r>
              <a:rPr kumimoji="0" lang="en-US" altLang="en-US" sz="11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Tony Thurmond, State Superintendent of Public Instruction</a:t>
            </a:r>
            <a:endParaRPr kumimoji="0" lang="en-US" altLang="en-US" sz="1200" b="1"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800064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Option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F83BE5-3551-D54E-7ED2-13228422A294}"/>
              </a:ext>
              <a:ext uri="{C183D7F6-B498-43B3-948B-1728B52AA6E4}">
                <adec:decorative xmlns:adec="http://schemas.microsoft.com/office/drawing/2017/decorative" val="1"/>
              </a:ext>
            </a:extLst>
          </p:cNvPr>
          <p:cNvSpPr/>
          <p:nvPr userDrawn="1"/>
        </p:nvSpPr>
        <p:spPr>
          <a:xfrm>
            <a:off x="0" y="6409113"/>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FA3CD37F-F8E1-534E-4D52-01C708B94CA0}"/>
              </a:ext>
              <a:ext uri="{C183D7F6-B498-43B3-948B-1728B52AA6E4}">
                <adec:decorative xmlns:adec="http://schemas.microsoft.com/office/drawing/2017/decorative" val="1"/>
              </a:ext>
            </a:extLst>
          </p:cNvPr>
          <p:cNvSpPr/>
          <p:nvPr userDrawn="1"/>
        </p:nvSpPr>
        <p:spPr>
          <a:xfrm>
            <a:off x="1" y="6355080"/>
            <a:ext cx="12191999" cy="45719"/>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userDrawn="1"/>
        </p:nvSpPr>
        <p:spPr>
          <a:xfrm>
            <a:off x="0" y="0"/>
            <a:ext cx="1886297" cy="6334316"/>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485502" y="758952"/>
            <a:ext cx="9152313"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2485501" y="4455621"/>
            <a:ext cx="9155085"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pic>
        <p:nvPicPr>
          <p:cNvPr id="14" name="Picture 11" descr="Official Seal of the California Department of Education."/>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192" y="758952"/>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1"/>
          <p:cNvSpPr>
            <a:spLocks noChangeArrowheads="1"/>
          </p:cNvSpPr>
          <p:nvPr userDrawn="1"/>
        </p:nvSpPr>
        <p:spPr bwMode="auto">
          <a:xfrm>
            <a:off x="101367" y="2298827"/>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dirty="0">
                <a:solidFill>
                  <a:srgbClr val="070C51"/>
                </a:solidFill>
                <a:latin typeface="Arial" panose="020B0604020202020204" pitchFamily="34" charset="0"/>
              </a:rPr>
              <a:t>TONY</a:t>
            </a:r>
            <a:r>
              <a:rPr lang="en-US" altLang="en-US" sz="1200" b="1" baseline="0" dirty="0">
                <a:solidFill>
                  <a:srgbClr val="070C51"/>
                </a:solidFill>
                <a:latin typeface="Arial" panose="020B0604020202020204" pitchFamily="34" charset="0"/>
              </a:rPr>
              <a:t> THURMOND</a:t>
            </a:r>
            <a:br>
              <a:rPr lang="en-US" altLang="en-US" sz="1000" b="1" dirty="0">
                <a:solidFill>
                  <a:srgbClr val="070C51"/>
                </a:solidFill>
                <a:latin typeface="Arial" panose="020B0604020202020204" pitchFamily="34" charset="0"/>
              </a:rPr>
            </a:br>
            <a:r>
              <a:rPr lang="en-US" altLang="en-US" sz="1000" dirty="0">
                <a:solidFill>
                  <a:srgbClr val="070C51"/>
                </a:solidFill>
                <a:latin typeface="Arial" panose="020B0604020202020204" pitchFamily="34" charset="0"/>
              </a:rPr>
              <a:t>State Superintendent </a:t>
            </a:r>
            <a:br>
              <a:rPr lang="en-US" altLang="en-US" sz="1000" dirty="0">
                <a:solidFill>
                  <a:srgbClr val="070C51"/>
                </a:solidFill>
                <a:latin typeface="Arial" panose="020B0604020202020204" pitchFamily="34" charset="0"/>
              </a:rPr>
            </a:br>
            <a:r>
              <a:rPr lang="en-US" altLang="en-US" sz="1000" dirty="0">
                <a:solidFill>
                  <a:srgbClr val="070C51"/>
                </a:solidFill>
                <a:latin typeface="Arial" panose="020B0604020202020204" pitchFamily="34" charset="0"/>
              </a:rPr>
              <a:t>of Public Instruction</a:t>
            </a:r>
            <a:endParaRPr lang="en-US" altLang="en-US" sz="1000" dirty="0">
              <a:solidFill>
                <a:schemeClr val="tx2"/>
              </a:solidFill>
            </a:endParaRPr>
          </a:p>
        </p:txBody>
      </p:sp>
    </p:spTree>
    <p:extLst>
      <p:ext uri="{BB962C8B-B14F-4D97-AF65-F5344CB8AC3E}">
        <p14:creationId xmlns:p14="http://schemas.microsoft.com/office/powerpoint/2010/main" val="15028600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Layout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EE7DE9-380A-132C-DBC9-67B69C9D8849}"/>
              </a:ext>
              <a:ext uri="{C183D7F6-B498-43B3-948B-1728B52AA6E4}">
                <adec:decorative xmlns:adec="http://schemas.microsoft.com/office/drawing/2017/decorative" val="1"/>
              </a:ext>
            </a:extLst>
          </p:cNvPr>
          <p:cNvSpPr/>
          <p:nvPr userDrawn="1"/>
        </p:nvSpPr>
        <p:spPr>
          <a:xfrm>
            <a:off x="0" y="6409113"/>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id="{BE03F729-0CDC-07D7-4C26-561FD04CFE67}"/>
              </a:ext>
              <a:ext uri="{C183D7F6-B498-43B3-948B-1728B52AA6E4}">
                <adec:decorative xmlns:adec="http://schemas.microsoft.com/office/drawing/2017/decorative" val="1"/>
              </a:ext>
            </a:extLst>
          </p:cNvPr>
          <p:cNvSpPr/>
          <p:nvPr userDrawn="1"/>
        </p:nvSpPr>
        <p:spPr>
          <a:xfrm>
            <a:off x="1" y="6355080"/>
            <a:ext cx="12191999" cy="45719"/>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userDrawn="1"/>
        </p:nvSpPr>
        <p:spPr>
          <a:xfrm>
            <a:off x="0" y="0"/>
            <a:ext cx="1886297" cy="6334316"/>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pic>
        <p:nvPicPr>
          <p:cNvPr id="14" name="Picture 11" descr="Official Seal of the California Department of Education."/>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192" y="758952"/>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1"/>
          <p:cNvSpPr>
            <a:spLocks noChangeArrowheads="1"/>
          </p:cNvSpPr>
          <p:nvPr userDrawn="1"/>
        </p:nvSpPr>
        <p:spPr bwMode="auto">
          <a:xfrm>
            <a:off x="101367" y="2298827"/>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dirty="0">
                <a:solidFill>
                  <a:srgbClr val="070C51"/>
                </a:solidFill>
                <a:latin typeface="Arial" panose="020B0604020202020204" pitchFamily="34" charset="0"/>
              </a:rPr>
              <a:t>TONY</a:t>
            </a:r>
            <a:r>
              <a:rPr lang="en-US" altLang="en-US" sz="1200" b="1" baseline="0" dirty="0">
                <a:solidFill>
                  <a:srgbClr val="070C51"/>
                </a:solidFill>
                <a:latin typeface="Arial" panose="020B0604020202020204" pitchFamily="34" charset="0"/>
              </a:rPr>
              <a:t> THURMOND</a:t>
            </a:r>
            <a:br>
              <a:rPr lang="en-US" altLang="en-US" sz="1000" b="1" dirty="0">
                <a:solidFill>
                  <a:srgbClr val="070C51"/>
                </a:solidFill>
                <a:latin typeface="Arial" panose="020B0604020202020204" pitchFamily="34" charset="0"/>
              </a:rPr>
            </a:br>
            <a:r>
              <a:rPr lang="en-US" altLang="en-US" sz="1000" dirty="0">
                <a:solidFill>
                  <a:srgbClr val="070C51"/>
                </a:solidFill>
                <a:latin typeface="Arial" panose="020B0604020202020204" pitchFamily="34" charset="0"/>
              </a:rPr>
              <a:t>State Superintendent </a:t>
            </a:r>
            <a:br>
              <a:rPr lang="en-US" altLang="en-US" sz="1000" dirty="0">
                <a:solidFill>
                  <a:srgbClr val="070C51"/>
                </a:solidFill>
                <a:latin typeface="Arial" panose="020B0604020202020204" pitchFamily="34" charset="0"/>
              </a:rPr>
            </a:br>
            <a:r>
              <a:rPr lang="en-US" altLang="en-US" sz="1000" dirty="0">
                <a:solidFill>
                  <a:srgbClr val="070C51"/>
                </a:solidFill>
                <a:latin typeface="Arial" panose="020B0604020202020204" pitchFamily="34" charset="0"/>
              </a:rPr>
              <a:t>of Public Instruction</a:t>
            </a:r>
            <a:endParaRPr lang="en-US" altLang="en-US" sz="1000" dirty="0">
              <a:solidFill>
                <a:schemeClr val="tx2"/>
              </a:solidFill>
            </a:endParaRPr>
          </a:p>
        </p:txBody>
      </p:sp>
      <p:sp>
        <p:nvSpPr>
          <p:cNvPr id="4" name="Date Placeholder 3">
            <a:extLst>
              <a:ext uri="{FF2B5EF4-FFF2-40B4-BE49-F238E27FC236}">
                <a16:creationId xmlns:a16="http://schemas.microsoft.com/office/drawing/2014/main" id="{3D8DEDF2-6941-01F0-A0F9-0F4504ADB010}"/>
              </a:ext>
            </a:extLst>
          </p:cNvPr>
          <p:cNvSpPr>
            <a:spLocks noGrp="1"/>
          </p:cNvSpPr>
          <p:nvPr>
            <p:ph type="dt" sz="half" idx="10"/>
          </p:nvPr>
        </p:nvSpPr>
        <p:spPr/>
        <p:txBody>
          <a:bodyPr/>
          <a:lstStyle/>
          <a:p>
            <a:fld id="{93981F31-66C8-48CB-81E9-A58902B72AE7}" type="datetime1">
              <a:rPr lang="en-US" smtClean="0"/>
              <a:t>1/9/2026</a:t>
            </a:fld>
            <a:endParaRPr lang="en-US" dirty="0"/>
          </a:p>
        </p:txBody>
      </p:sp>
      <p:sp>
        <p:nvSpPr>
          <p:cNvPr id="5" name="Footer Placeholder 4">
            <a:extLst>
              <a:ext uri="{FF2B5EF4-FFF2-40B4-BE49-F238E27FC236}">
                <a16:creationId xmlns:a16="http://schemas.microsoft.com/office/drawing/2014/main" id="{077FCD78-6EAE-36ED-6D08-83660CA99B3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00B29E-2975-E263-D8EB-4D987286798A}"/>
              </a:ext>
            </a:extLst>
          </p:cNvPr>
          <p:cNvSpPr>
            <a:spLocks noGrp="1"/>
          </p:cNvSpPr>
          <p:nvPr>
            <p:ph type="sldNum" sz="quarter" idx="12"/>
          </p:nvPr>
        </p:nvSpPr>
        <p:spPr/>
        <p:txBody>
          <a:bodyPr/>
          <a:lstStyle/>
          <a:p>
            <a:fld id="{425B8834-9231-4E95-9474-5E208B968EA0}" type="slidenum">
              <a:rPr lang="en-US" smtClean="0"/>
              <a:pPr/>
              <a:t>‹#›</a:t>
            </a:fld>
            <a:endParaRPr lang="en-US" dirty="0"/>
          </a:p>
        </p:txBody>
      </p:sp>
      <p:sp>
        <p:nvSpPr>
          <p:cNvPr id="10" name="Title 1">
            <a:extLst>
              <a:ext uri="{FF2B5EF4-FFF2-40B4-BE49-F238E27FC236}">
                <a16:creationId xmlns:a16="http://schemas.microsoft.com/office/drawing/2014/main" id="{91794BEA-95FF-06A3-3E41-18BA904775FC}"/>
              </a:ext>
            </a:extLst>
          </p:cNvPr>
          <p:cNvSpPr>
            <a:spLocks noGrp="1"/>
          </p:cNvSpPr>
          <p:nvPr>
            <p:ph type="title"/>
          </p:nvPr>
        </p:nvSpPr>
        <p:spPr>
          <a:xfrm>
            <a:off x="2111489" y="256132"/>
            <a:ext cx="10058400" cy="1450757"/>
          </a:xfrm>
        </p:spPr>
        <p:txBody>
          <a:bodyPr/>
          <a:lstStyle/>
          <a:p>
            <a:r>
              <a:rPr lang="en-US" dirty="0"/>
              <a:t>Click to edit Master title style</a:t>
            </a:r>
          </a:p>
        </p:txBody>
      </p:sp>
      <p:sp>
        <p:nvSpPr>
          <p:cNvPr id="12" name="Content Placeholder 2">
            <a:extLst>
              <a:ext uri="{FF2B5EF4-FFF2-40B4-BE49-F238E27FC236}">
                <a16:creationId xmlns:a16="http://schemas.microsoft.com/office/drawing/2014/main" id="{B534F4EB-A438-F3B4-85EA-40CCA752D315}"/>
              </a:ext>
            </a:extLst>
          </p:cNvPr>
          <p:cNvSpPr>
            <a:spLocks noGrp="1"/>
          </p:cNvSpPr>
          <p:nvPr>
            <p:ph idx="1"/>
          </p:nvPr>
        </p:nvSpPr>
        <p:spPr>
          <a:xfrm>
            <a:off x="2111489" y="1815262"/>
            <a:ext cx="10058400" cy="43555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66713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Side-by-S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C30D084-374C-44C1-B1C2-F3E95B1263FB}"/>
              </a:ext>
              <a:ext uri="{C183D7F6-B498-43B3-948B-1728B52AA6E4}">
                <adec:decorative xmlns:adec="http://schemas.microsoft.com/office/drawing/2017/decorative" val="1"/>
              </a:ext>
            </a:extLst>
          </p:cNvPr>
          <p:cNvSpPr/>
          <p:nvPr userDrawn="1"/>
        </p:nvSpPr>
        <p:spPr>
          <a:xfrm>
            <a:off x="0" y="6409113"/>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199658B6-FC6C-20A7-CF48-CF0B1165020A}"/>
              </a:ext>
              <a:ext uri="{C183D7F6-B498-43B3-948B-1728B52AA6E4}">
                <adec:decorative xmlns:adec="http://schemas.microsoft.com/office/drawing/2017/decorative" val="1"/>
              </a:ext>
            </a:extLst>
          </p:cNvPr>
          <p:cNvSpPr/>
          <p:nvPr userDrawn="1"/>
        </p:nvSpPr>
        <p:spPr>
          <a:xfrm>
            <a:off x="1" y="6355080"/>
            <a:ext cx="12191999" cy="45719"/>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userDrawn="1"/>
        </p:nvSpPr>
        <p:spPr>
          <a:xfrm>
            <a:off x="0" y="0"/>
            <a:ext cx="1886297" cy="6334316"/>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pic>
        <p:nvPicPr>
          <p:cNvPr id="14" name="Picture 11" descr="Official Seal of the California Department of Education."/>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192" y="758952"/>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1"/>
          <p:cNvSpPr>
            <a:spLocks noChangeArrowheads="1"/>
          </p:cNvSpPr>
          <p:nvPr userDrawn="1"/>
        </p:nvSpPr>
        <p:spPr bwMode="auto">
          <a:xfrm>
            <a:off x="101367" y="2298827"/>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dirty="0">
                <a:solidFill>
                  <a:srgbClr val="070C51"/>
                </a:solidFill>
                <a:latin typeface="Arial" panose="020B0604020202020204" pitchFamily="34" charset="0"/>
              </a:rPr>
              <a:t>TONY</a:t>
            </a:r>
            <a:r>
              <a:rPr lang="en-US" altLang="en-US" sz="1200" b="1" baseline="0" dirty="0">
                <a:solidFill>
                  <a:srgbClr val="070C51"/>
                </a:solidFill>
                <a:latin typeface="Arial" panose="020B0604020202020204" pitchFamily="34" charset="0"/>
              </a:rPr>
              <a:t> THURMOND</a:t>
            </a:r>
            <a:br>
              <a:rPr lang="en-US" altLang="en-US" sz="1000" b="1" dirty="0">
                <a:solidFill>
                  <a:srgbClr val="070C51"/>
                </a:solidFill>
                <a:latin typeface="Arial" panose="020B0604020202020204" pitchFamily="34" charset="0"/>
              </a:rPr>
            </a:br>
            <a:r>
              <a:rPr lang="en-US" altLang="en-US" sz="1000" dirty="0">
                <a:solidFill>
                  <a:srgbClr val="070C51"/>
                </a:solidFill>
                <a:latin typeface="Arial" panose="020B0604020202020204" pitchFamily="34" charset="0"/>
              </a:rPr>
              <a:t>State Superintendent </a:t>
            </a:r>
            <a:br>
              <a:rPr lang="en-US" altLang="en-US" sz="1000" dirty="0">
                <a:solidFill>
                  <a:srgbClr val="070C51"/>
                </a:solidFill>
                <a:latin typeface="Arial" panose="020B0604020202020204" pitchFamily="34" charset="0"/>
              </a:rPr>
            </a:br>
            <a:r>
              <a:rPr lang="en-US" altLang="en-US" sz="1000" dirty="0">
                <a:solidFill>
                  <a:srgbClr val="070C51"/>
                </a:solidFill>
                <a:latin typeface="Arial" panose="020B0604020202020204" pitchFamily="34" charset="0"/>
              </a:rPr>
              <a:t>of Public Instruction</a:t>
            </a:r>
            <a:endParaRPr lang="en-US" altLang="en-US" sz="1000" dirty="0">
              <a:solidFill>
                <a:schemeClr val="tx2"/>
              </a:solidFill>
            </a:endParaRPr>
          </a:p>
        </p:txBody>
      </p:sp>
      <p:sp>
        <p:nvSpPr>
          <p:cNvPr id="4" name="Date Placeholder 3">
            <a:extLst>
              <a:ext uri="{FF2B5EF4-FFF2-40B4-BE49-F238E27FC236}">
                <a16:creationId xmlns:a16="http://schemas.microsoft.com/office/drawing/2014/main" id="{3D8DEDF2-6941-01F0-A0F9-0F4504ADB010}"/>
              </a:ext>
            </a:extLst>
          </p:cNvPr>
          <p:cNvSpPr>
            <a:spLocks noGrp="1"/>
          </p:cNvSpPr>
          <p:nvPr>
            <p:ph type="dt" sz="half" idx="10"/>
          </p:nvPr>
        </p:nvSpPr>
        <p:spPr/>
        <p:txBody>
          <a:bodyPr/>
          <a:lstStyle/>
          <a:p>
            <a:fld id="{7B879464-867D-4CB5-8182-28A84D62D406}" type="datetime1">
              <a:rPr lang="en-US" smtClean="0"/>
              <a:t>1/9/2026</a:t>
            </a:fld>
            <a:endParaRPr lang="en-US" dirty="0"/>
          </a:p>
        </p:txBody>
      </p:sp>
      <p:sp>
        <p:nvSpPr>
          <p:cNvPr id="5" name="Footer Placeholder 4">
            <a:extLst>
              <a:ext uri="{FF2B5EF4-FFF2-40B4-BE49-F238E27FC236}">
                <a16:creationId xmlns:a16="http://schemas.microsoft.com/office/drawing/2014/main" id="{077FCD78-6EAE-36ED-6D08-83660CA99B3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00B29E-2975-E263-D8EB-4D987286798A}"/>
              </a:ext>
            </a:extLst>
          </p:cNvPr>
          <p:cNvSpPr>
            <a:spLocks noGrp="1"/>
          </p:cNvSpPr>
          <p:nvPr>
            <p:ph type="sldNum" sz="quarter" idx="12"/>
          </p:nvPr>
        </p:nvSpPr>
        <p:spPr/>
        <p:txBody>
          <a:bodyPr/>
          <a:lstStyle/>
          <a:p>
            <a:fld id="{425B8834-9231-4E95-9474-5E208B968EA0}" type="slidenum">
              <a:rPr lang="en-US" smtClean="0"/>
              <a:pPr/>
              <a:t>‹#›</a:t>
            </a:fld>
            <a:endParaRPr lang="en-US" dirty="0"/>
          </a:p>
        </p:txBody>
      </p:sp>
      <p:sp>
        <p:nvSpPr>
          <p:cNvPr id="10" name="Title 1">
            <a:extLst>
              <a:ext uri="{FF2B5EF4-FFF2-40B4-BE49-F238E27FC236}">
                <a16:creationId xmlns:a16="http://schemas.microsoft.com/office/drawing/2014/main" id="{91794BEA-95FF-06A3-3E41-18BA904775FC}"/>
              </a:ext>
            </a:extLst>
          </p:cNvPr>
          <p:cNvSpPr>
            <a:spLocks noGrp="1"/>
          </p:cNvSpPr>
          <p:nvPr>
            <p:ph type="title"/>
          </p:nvPr>
        </p:nvSpPr>
        <p:spPr>
          <a:xfrm>
            <a:off x="2111489" y="256132"/>
            <a:ext cx="10058400" cy="1450757"/>
          </a:xfrm>
        </p:spPr>
        <p:txBody>
          <a:bodyPr/>
          <a:lstStyle/>
          <a:p>
            <a:r>
              <a:rPr lang="en-US" dirty="0"/>
              <a:t>Click to edit Master title style</a:t>
            </a:r>
          </a:p>
        </p:txBody>
      </p:sp>
      <p:sp>
        <p:nvSpPr>
          <p:cNvPr id="2" name="Content Placeholder 2">
            <a:extLst>
              <a:ext uri="{FF2B5EF4-FFF2-40B4-BE49-F238E27FC236}">
                <a16:creationId xmlns:a16="http://schemas.microsoft.com/office/drawing/2014/main" id="{0E7B8E32-F16F-47BB-18AF-795D4F07B095}"/>
              </a:ext>
            </a:extLst>
          </p:cNvPr>
          <p:cNvSpPr>
            <a:spLocks noGrp="1"/>
          </p:cNvSpPr>
          <p:nvPr>
            <p:ph sz="half" idx="1"/>
          </p:nvPr>
        </p:nvSpPr>
        <p:spPr>
          <a:xfrm>
            <a:off x="2111487" y="1826197"/>
            <a:ext cx="4937760" cy="4388811"/>
          </a:xfr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3">
            <a:extLst>
              <a:ext uri="{FF2B5EF4-FFF2-40B4-BE49-F238E27FC236}">
                <a16:creationId xmlns:a16="http://schemas.microsoft.com/office/drawing/2014/main" id="{EAB768DA-43CF-929C-78A6-2466B367FC77}"/>
              </a:ext>
            </a:extLst>
          </p:cNvPr>
          <p:cNvSpPr>
            <a:spLocks noGrp="1"/>
          </p:cNvSpPr>
          <p:nvPr>
            <p:ph sz="half" idx="2"/>
          </p:nvPr>
        </p:nvSpPr>
        <p:spPr>
          <a:xfrm>
            <a:off x="7232129" y="1826198"/>
            <a:ext cx="4937760" cy="438880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45505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D0730BB-B117-44F7-8A4D-F57C4859E0A8}" type="datetime1">
              <a:rPr lang="en-US" smtClean="0"/>
              <a:t>1/9/2026</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2FD16-C85E-14A4-FC9C-599E0A8DD3F4}"/>
              </a:ext>
            </a:extLst>
          </p:cNvPr>
          <p:cNvSpPr>
            <a:spLocks noGrp="1"/>
          </p:cNvSpPr>
          <p:nvPr>
            <p:ph type="sldNum" sz="quarter" idx="12"/>
          </p:nvPr>
        </p:nvSpPr>
        <p:spPr/>
        <p:txBody>
          <a:bodyPr/>
          <a:lstStyle/>
          <a:p>
            <a:fld id="{425B8834-9231-4E95-9474-5E208B968EA0}" type="slidenum">
              <a:rPr lang="en-US" smtClean="0"/>
              <a:pPr/>
              <a:t>‹#›</a:t>
            </a:fld>
            <a:endParaRPr lang="en-US" dirty="0"/>
          </a:p>
        </p:txBody>
      </p:sp>
    </p:spTree>
    <p:extLst>
      <p:ext uri="{BB962C8B-B14F-4D97-AF65-F5344CB8AC3E}">
        <p14:creationId xmlns:p14="http://schemas.microsoft.com/office/powerpoint/2010/main" val="10665402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bg>
      <p:bgPr>
        <a:blipFill dpi="0" rotWithShape="1">
          <a:blip r:embed="rId2">
            <a:lum/>
          </a:blip>
          <a:srcRect/>
          <a:stretch>
            <a:fillRect t="-9000" b="-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649071" y="689287"/>
            <a:ext cx="6575612" cy="30489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77456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040C0-45E5-E329-5B2A-4180B8D051FB}"/>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F72797FF-8CCF-83EA-6B31-BE8CECE58BC8}"/>
              </a:ext>
            </a:extLst>
          </p:cNvPr>
          <p:cNvSpPr>
            <a:spLocks noGrp="1"/>
          </p:cNvSpPr>
          <p:nvPr>
            <p:ph type="dt" sz="half" idx="10"/>
          </p:nvPr>
        </p:nvSpPr>
        <p:spPr/>
        <p:txBody>
          <a:bodyPr/>
          <a:lstStyle/>
          <a:p>
            <a:fld id="{AA682715-B569-4610-BD10-9E97ADDA165D}" type="datetime1">
              <a:rPr lang="en-US" smtClean="0"/>
              <a:t>1/9/2026</a:t>
            </a:fld>
            <a:endParaRPr lang="en-US" dirty="0"/>
          </a:p>
        </p:txBody>
      </p:sp>
      <p:sp>
        <p:nvSpPr>
          <p:cNvPr id="4" name="Footer Placeholder 3">
            <a:extLst>
              <a:ext uri="{FF2B5EF4-FFF2-40B4-BE49-F238E27FC236}">
                <a16:creationId xmlns:a16="http://schemas.microsoft.com/office/drawing/2014/main" id="{3B5E0E41-D20A-9813-FFE6-67A21D7C51B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8E65875-2D55-7E79-0EE7-D113CA96920C}"/>
              </a:ext>
            </a:extLst>
          </p:cNvPr>
          <p:cNvSpPr>
            <a:spLocks noGrp="1"/>
          </p:cNvSpPr>
          <p:nvPr>
            <p:ph type="sldNum" sz="quarter" idx="12"/>
          </p:nvPr>
        </p:nvSpPr>
        <p:spPr/>
        <p:txBody>
          <a:bodyPr/>
          <a:lstStyle/>
          <a:p>
            <a:fld id="{425B8834-9231-4E95-9474-5E208B968EA0}" type="slidenum">
              <a:rPr lang="en-US" smtClean="0"/>
              <a:pPr/>
              <a:t>‹#›</a:t>
            </a:fld>
            <a:endParaRPr lang="en-US" dirty="0"/>
          </a:p>
        </p:txBody>
      </p:sp>
    </p:spTree>
    <p:extLst>
      <p:ext uri="{BB962C8B-B14F-4D97-AF65-F5344CB8AC3E}">
        <p14:creationId xmlns:p14="http://schemas.microsoft.com/office/powerpoint/2010/main" val="2287891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11" name="TextBox 9">
            <a:extLst>
              <a:ext uri="{FF2B5EF4-FFF2-40B4-BE49-F238E27FC236}">
                <a16:creationId xmlns:a16="http://schemas.microsoft.com/office/drawing/2014/main" id="{3758416C-8A68-3654-0C6A-8677F705FF14}"/>
              </a:ext>
            </a:extLst>
          </p:cNvPr>
          <p:cNvSpPr txBox="1"/>
          <p:nvPr userDrawn="1"/>
        </p:nvSpPr>
        <p:spPr>
          <a:xfrm>
            <a:off x="3616308" y="6341967"/>
            <a:ext cx="4449516" cy="275525"/>
          </a:xfrm>
          <a:prstGeom prst="rect">
            <a:avLst/>
          </a:prstGeom>
        </p:spPr>
        <p:txBody>
          <a:bodyPr wrap="square" lIns="0" tIns="0" rIns="0" bIns="0" rtlCol="0" anchor="t">
            <a:spAutoFit/>
          </a:bodyPr>
          <a:lstStyle/>
          <a:p>
            <a:pPr>
              <a:lnSpc>
                <a:spcPts val="2479"/>
              </a:lnSpc>
            </a:pPr>
            <a:r>
              <a:rPr lang="en-US" sz="1200" b="1" spc="271">
                <a:solidFill>
                  <a:srgbClr val="FFFFFF"/>
                </a:solidFill>
                <a:latin typeface="+mj-lt"/>
                <a:ea typeface="Futura Bold"/>
                <a:cs typeface="Futura Bold"/>
                <a:sym typeface="Futura Bold"/>
              </a:rPr>
              <a:t>CALIFORNIA DEPARTMENT OF EDUCATION</a:t>
            </a:r>
          </a:p>
        </p:txBody>
      </p:sp>
      <p:sp>
        <p:nvSpPr>
          <p:cNvPr id="12" name="TextBox 10">
            <a:extLst>
              <a:ext uri="{FF2B5EF4-FFF2-40B4-BE49-F238E27FC236}">
                <a16:creationId xmlns:a16="http://schemas.microsoft.com/office/drawing/2014/main" id="{1BEB4050-1C95-5C90-858E-454024B53E01}"/>
              </a:ext>
            </a:extLst>
          </p:cNvPr>
          <p:cNvSpPr txBox="1"/>
          <p:nvPr userDrawn="1"/>
        </p:nvSpPr>
        <p:spPr>
          <a:xfrm>
            <a:off x="3812750" y="6543230"/>
            <a:ext cx="4056632" cy="262059"/>
          </a:xfrm>
          <a:prstGeom prst="rect">
            <a:avLst/>
          </a:prstGeom>
        </p:spPr>
        <p:txBody>
          <a:bodyPr wrap="square" lIns="0" tIns="0" rIns="0" bIns="0" rtlCol="0" anchor="t">
            <a:spAutoFit/>
          </a:bodyPr>
          <a:lstStyle/>
          <a:p>
            <a:pPr>
              <a:lnSpc>
                <a:spcPts val="2333"/>
              </a:lnSpc>
              <a:spcBef>
                <a:spcPct val="0"/>
              </a:spcBef>
            </a:pPr>
            <a:r>
              <a:rPr lang="en-US" sz="1100" spc="55">
                <a:solidFill>
                  <a:srgbClr val="FFFFFF"/>
                </a:solidFill>
                <a:ea typeface="Futura Bold"/>
                <a:cs typeface="Futura Bold"/>
                <a:sym typeface="Futura Bold"/>
              </a:rPr>
              <a:t>Tony Thurmond, State Superintendent of Public Instruction</a:t>
            </a:r>
          </a:p>
        </p:txBody>
      </p:sp>
      <p:sp>
        <p:nvSpPr>
          <p:cNvPr id="13" name="Slide Number Placeholder 3">
            <a:extLst>
              <a:ext uri="{FF2B5EF4-FFF2-40B4-BE49-F238E27FC236}">
                <a16:creationId xmlns:a16="http://schemas.microsoft.com/office/drawing/2014/main" id="{9EC74F00-CFB8-D525-066D-589A8467DAE7}"/>
              </a:ext>
            </a:extLst>
          </p:cNvPr>
          <p:cNvSpPr>
            <a:spLocks noGrp="1"/>
          </p:cNvSpPr>
          <p:nvPr>
            <p:ph type="sldNum" sz="quarter" idx="4"/>
          </p:nvPr>
        </p:nvSpPr>
        <p:spPr>
          <a:xfrm>
            <a:off x="9317899" y="6347789"/>
            <a:ext cx="2743200" cy="365125"/>
          </a:xfrm>
          <a:prstGeom prst="rect">
            <a:avLst/>
          </a:prstGeom>
        </p:spPr>
        <p:txBody>
          <a:bodyPr/>
          <a:lstStyle>
            <a:lvl1pPr algn="r">
              <a:defRPr sz="2400">
                <a:solidFill>
                  <a:schemeClr val="bg1"/>
                </a:solidFill>
              </a:defRPr>
            </a:lvl1pPr>
          </a:lstStyle>
          <a:p>
            <a:fld id="{34C8D5D0-5ABB-40D7-A021-B610E9560A54}" type="slidenum">
              <a:rPr lang="en-US" smtClean="0"/>
              <a:pPr/>
              <a:t>‹#›</a:t>
            </a:fld>
            <a:endParaRPr lang="en-US"/>
          </a:p>
        </p:txBody>
      </p:sp>
      <p:sp>
        <p:nvSpPr>
          <p:cNvPr id="15" name="Flowchart: Delay 14">
            <a:extLst>
              <a:ext uri="{FF2B5EF4-FFF2-40B4-BE49-F238E27FC236}">
                <a16:creationId xmlns:a16="http://schemas.microsoft.com/office/drawing/2014/main" id="{09C07296-9454-159C-A9FB-741C0A09FF82}"/>
              </a:ext>
              <a:ext uri="{C183D7F6-B498-43B3-948B-1728B52AA6E4}">
                <adec:decorative xmlns:adec="http://schemas.microsoft.com/office/drawing/2017/decorative" val="1"/>
              </a:ext>
            </a:extLst>
          </p:cNvPr>
          <p:cNvSpPr/>
          <p:nvPr userDrawn="1"/>
        </p:nvSpPr>
        <p:spPr>
          <a:xfrm>
            <a:off x="0" y="0"/>
            <a:ext cx="1257300" cy="1260360"/>
          </a:xfrm>
          <a:prstGeom prst="flowChartDelay">
            <a:avLst/>
          </a:prstGeom>
          <a:solidFill>
            <a:srgbClr val="235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Delay 16">
            <a:extLst>
              <a:ext uri="{FF2B5EF4-FFF2-40B4-BE49-F238E27FC236}">
                <a16:creationId xmlns:a16="http://schemas.microsoft.com/office/drawing/2014/main" id="{57F04D49-D133-09B7-E04A-2D8A88C346F0}"/>
              </a:ext>
              <a:ext uri="{C183D7F6-B498-43B3-948B-1728B52AA6E4}">
                <adec:decorative xmlns:adec="http://schemas.microsoft.com/office/drawing/2017/decorative" val="1"/>
              </a:ext>
            </a:extLst>
          </p:cNvPr>
          <p:cNvSpPr/>
          <p:nvPr userDrawn="1"/>
        </p:nvSpPr>
        <p:spPr>
          <a:xfrm>
            <a:off x="39565" y="46838"/>
            <a:ext cx="1178169" cy="1167452"/>
          </a:xfrm>
          <a:prstGeom prst="flowChartDelay">
            <a:avLst/>
          </a:prstGeom>
          <a:solidFill>
            <a:srgbClr val="0C3A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The official seal of the California Department of Education.">
            <a:extLst>
              <a:ext uri="{FF2B5EF4-FFF2-40B4-BE49-F238E27FC236}">
                <a16:creationId xmlns:a16="http://schemas.microsoft.com/office/drawing/2014/main" id="{1C4684BE-934E-F33D-DCB8-7641E2E3923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402" y="26323"/>
            <a:ext cx="1180544" cy="1187967"/>
          </a:xfrm>
          <a:prstGeom prst="rect">
            <a:avLst/>
          </a:prstGeom>
          <a:noFill/>
          <a:ln>
            <a:noFill/>
          </a:ln>
        </p:spPr>
      </p:pic>
      <p:grpSp>
        <p:nvGrpSpPr>
          <p:cNvPr id="7" name="Group 6">
            <a:extLst>
              <a:ext uri="{FF2B5EF4-FFF2-40B4-BE49-F238E27FC236}">
                <a16:creationId xmlns:a16="http://schemas.microsoft.com/office/drawing/2014/main" id="{9FBE409D-76C4-CE6B-4A13-1256F5F97570}"/>
              </a:ext>
              <a:ext uri="{C183D7F6-B498-43B3-948B-1728B52AA6E4}">
                <adec:decorative xmlns:adec="http://schemas.microsoft.com/office/drawing/2017/decorative" val="1"/>
              </a:ext>
            </a:extLst>
          </p:cNvPr>
          <p:cNvGrpSpPr/>
          <p:nvPr userDrawn="1"/>
        </p:nvGrpSpPr>
        <p:grpSpPr>
          <a:xfrm rot="5400000">
            <a:off x="5987905" y="-4768752"/>
            <a:ext cx="45719" cy="12021536"/>
            <a:chOff x="0" y="0"/>
            <a:chExt cx="39313" cy="2709333"/>
          </a:xfrm>
          <a:solidFill>
            <a:srgbClr val="235884"/>
          </a:solidFill>
        </p:grpSpPr>
        <p:sp>
          <p:nvSpPr>
            <p:cNvPr id="8" name="Freeform 7">
              <a:extLst>
                <a:ext uri="{FF2B5EF4-FFF2-40B4-BE49-F238E27FC236}">
                  <a16:creationId xmlns:a16="http://schemas.microsoft.com/office/drawing/2014/main" id="{20610F54-80D7-A281-8838-2657B6B60F1A}"/>
                </a:ext>
              </a:extLst>
            </p:cNvPr>
            <p:cNvSpPr/>
            <p:nvPr/>
          </p:nvSpPr>
          <p:spPr>
            <a:xfrm>
              <a:off x="0" y="0"/>
              <a:ext cx="39313" cy="2709333"/>
            </a:xfrm>
            <a:custGeom>
              <a:avLst/>
              <a:gdLst/>
              <a:ahLst/>
              <a:cxnLst/>
              <a:rect l="l" t="t" r="r" b="b"/>
              <a:pathLst>
                <a:path w="39313" h="2709333">
                  <a:moveTo>
                    <a:pt x="0" y="0"/>
                  </a:moveTo>
                  <a:lnTo>
                    <a:pt x="39313" y="0"/>
                  </a:lnTo>
                  <a:lnTo>
                    <a:pt x="39313" y="2709333"/>
                  </a:lnTo>
                  <a:lnTo>
                    <a:pt x="0" y="2709333"/>
                  </a:lnTo>
                  <a:close/>
                </a:path>
              </a:pathLst>
            </a:custGeom>
            <a:grpFill/>
          </p:spPr>
          <p:txBody>
            <a:bodyPr/>
            <a:lstStyle/>
            <a:p>
              <a:endParaRPr lang="en-US" sz="1200"/>
            </a:p>
          </p:txBody>
        </p:sp>
        <p:sp>
          <p:nvSpPr>
            <p:cNvPr id="9" name="TextBox 8">
              <a:extLst>
                <a:ext uri="{FF2B5EF4-FFF2-40B4-BE49-F238E27FC236}">
                  <a16:creationId xmlns:a16="http://schemas.microsoft.com/office/drawing/2014/main" id="{F9AC40BB-7BA3-5045-B499-7D8A595FD8DD}"/>
                </a:ext>
              </a:extLst>
            </p:cNvPr>
            <p:cNvSpPr txBox="1"/>
            <p:nvPr/>
          </p:nvSpPr>
          <p:spPr>
            <a:xfrm>
              <a:off x="0" y="-38100"/>
              <a:ext cx="39313" cy="2747433"/>
            </a:xfrm>
            <a:prstGeom prst="rect">
              <a:avLst/>
            </a:prstGeom>
            <a:grpFill/>
          </p:spPr>
          <p:txBody>
            <a:bodyPr lIns="33867" tIns="33867" rIns="33867" bIns="33867" rtlCol="0" anchor="ctr"/>
            <a:lstStyle/>
            <a:p>
              <a:pPr algn="ctr">
                <a:lnSpc>
                  <a:spcPts val="1773"/>
                </a:lnSpc>
              </a:pPr>
              <a:endParaRPr sz="1200"/>
            </a:p>
          </p:txBody>
        </p:sp>
      </p:grpSp>
      <p:sp>
        <p:nvSpPr>
          <p:cNvPr id="6" name="Content Placeholder 4">
            <a:extLst>
              <a:ext uri="{FF2B5EF4-FFF2-40B4-BE49-F238E27FC236}">
                <a16:creationId xmlns:a16="http://schemas.microsoft.com/office/drawing/2014/main" id="{35976C54-4322-58D4-6D7A-208A1A8F26DC}"/>
              </a:ext>
            </a:extLst>
          </p:cNvPr>
          <p:cNvSpPr>
            <a:spLocks noGrp="1"/>
          </p:cNvSpPr>
          <p:nvPr>
            <p:ph idx="1"/>
          </p:nvPr>
        </p:nvSpPr>
        <p:spPr>
          <a:xfrm>
            <a:off x="0" y="5494259"/>
            <a:ext cx="12192000" cy="827384"/>
          </a:xfrm>
        </p:spPr>
        <p:txBody>
          <a:bodyPr>
            <a:normAutofit/>
          </a:bodyPr>
          <a:lstStyle/>
          <a:p>
            <a:pPr marL="0" indent="0" algn="ctr">
              <a:buNone/>
            </a:pPr>
            <a:endParaRPr lang="en-US" sz="2800"/>
          </a:p>
        </p:txBody>
      </p:sp>
      <p:sp>
        <p:nvSpPr>
          <p:cNvPr id="10" name="Title 3">
            <a:extLst>
              <a:ext uri="{FF2B5EF4-FFF2-40B4-BE49-F238E27FC236}">
                <a16:creationId xmlns:a16="http://schemas.microsoft.com/office/drawing/2014/main" id="{39D39A6E-CD47-49F9-60F1-0424250B64B9}"/>
              </a:ext>
            </a:extLst>
          </p:cNvPr>
          <p:cNvSpPr>
            <a:spLocks noGrp="1"/>
          </p:cNvSpPr>
          <p:nvPr>
            <p:ph type="title"/>
          </p:nvPr>
        </p:nvSpPr>
        <p:spPr>
          <a:xfrm>
            <a:off x="1258645" y="-4867"/>
            <a:ext cx="10018956" cy="1219157"/>
          </a:xfrm>
        </p:spPr>
        <p:txBody>
          <a:bodyPr>
            <a:normAutofit/>
          </a:bodyPr>
          <a:lstStyle/>
          <a:p>
            <a:endParaRPr lang="en-US" sz="3600">
              <a:highlight>
                <a:srgbClr val="FFFF00"/>
              </a:highlight>
            </a:endParaRPr>
          </a:p>
        </p:txBody>
      </p:sp>
      <p:graphicFrame>
        <p:nvGraphicFramePr>
          <p:cNvPr id="14" name="Diagram 13" descr="See Appendix X for long descriptive text">
            <a:extLst>
              <a:ext uri="{FF2B5EF4-FFF2-40B4-BE49-F238E27FC236}">
                <a16:creationId xmlns:a16="http://schemas.microsoft.com/office/drawing/2014/main" id="{B4775CEA-A056-F4BB-7D89-8D70DDB6979C}"/>
              </a:ext>
            </a:extLst>
          </p:cNvPr>
          <p:cNvGraphicFramePr/>
          <p:nvPr userDrawn="1">
            <p:extLst>
              <p:ext uri="{D42A27DB-BD31-4B8C-83A1-F6EECF244321}">
                <p14:modId xmlns:p14="http://schemas.microsoft.com/office/powerpoint/2010/main" val="1583552088"/>
              </p:ext>
            </p:extLst>
          </p:nvPr>
        </p:nvGraphicFramePr>
        <p:xfrm>
          <a:off x="120073" y="1548352"/>
          <a:ext cx="11941026" cy="37612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ext Placeholder 19">
            <a:extLst>
              <a:ext uri="{FF2B5EF4-FFF2-40B4-BE49-F238E27FC236}">
                <a16:creationId xmlns:a16="http://schemas.microsoft.com/office/drawing/2014/main" id="{23976CCE-0674-119C-F499-D2CDCD2FE1A6}"/>
              </a:ext>
            </a:extLst>
          </p:cNvPr>
          <p:cNvSpPr>
            <a:spLocks noGrp="1"/>
          </p:cNvSpPr>
          <p:nvPr>
            <p:ph type="body" sz="quarter" idx="10"/>
          </p:nvPr>
        </p:nvSpPr>
        <p:spPr>
          <a:xfrm>
            <a:off x="212725" y="1697038"/>
            <a:ext cx="2113408" cy="991533"/>
          </a:xfrm>
        </p:spPr>
        <p:txBody>
          <a:bodyPr anchor="ctr"/>
          <a:lstStyle>
            <a:lvl1pPr marL="0" indent="0" algn="ctr">
              <a:buNone/>
              <a:defRPr sz="2900">
                <a:solidFill>
                  <a:schemeClr val="bg1"/>
                </a:solidFill>
              </a:defRPr>
            </a:lvl1pPr>
            <a:lvl4pPr algn="ctr">
              <a:defRPr sz="29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1">
            <a:extLst>
              <a:ext uri="{FF2B5EF4-FFF2-40B4-BE49-F238E27FC236}">
                <a16:creationId xmlns:a16="http://schemas.microsoft.com/office/drawing/2014/main" id="{AF245001-CABD-9246-759C-7CB06C2E1464}"/>
              </a:ext>
            </a:extLst>
          </p:cNvPr>
          <p:cNvSpPr>
            <a:spLocks noGrp="1"/>
          </p:cNvSpPr>
          <p:nvPr>
            <p:ph type="body" sz="quarter" idx="11"/>
          </p:nvPr>
        </p:nvSpPr>
        <p:spPr>
          <a:xfrm>
            <a:off x="508000" y="2976563"/>
            <a:ext cx="1625600" cy="954087"/>
          </a:xfrm>
        </p:spPr>
        <p:txBody>
          <a:bodyPr/>
          <a:lstStyle>
            <a:lvl1pPr marL="0" indent="0" algn="ctr">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3">
            <a:extLst>
              <a:ext uri="{FF2B5EF4-FFF2-40B4-BE49-F238E27FC236}">
                <a16:creationId xmlns:a16="http://schemas.microsoft.com/office/drawing/2014/main" id="{0DD8A378-15EF-C534-630A-A3FAD992E571}"/>
              </a:ext>
            </a:extLst>
          </p:cNvPr>
          <p:cNvSpPr>
            <a:spLocks noGrp="1"/>
          </p:cNvSpPr>
          <p:nvPr>
            <p:ph type="body" sz="quarter" idx="12"/>
          </p:nvPr>
        </p:nvSpPr>
        <p:spPr>
          <a:xfrm>
            <a:off x="508000" y="4165600"/>
            <a:ext cx="1625600" cy="995363"/>
          </a:xfrm>
        </p:spPr>
        <p:txBody>
          <a:bodyPr/>
          <a:lstStyle>
            <a:lvl1pPr marL="0" indent="0" algn="ctr">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5">
            <a:extLst>
              <a:ext uri="{FF2B5EF4-FFF2-40B4-BE49-F238E27FC236}">
                <a16:creationId xmlns:a16="http://schemas.microsoft.com/office/drawing/2014/main" id="{5B18521C-2375-AD79-8751-2A3E9428DD2A}"/>
              </a:ext>
            </a:extLst>
          </p:cNvPr>
          <p:cNvSpPr>
            <a:spLocks noGrp="1"/>
          </p:cNvSpPr>
          <p:nvPr>
            <p:ph type="body" sz="quarter" idx="13"/>
          </p:nvPr>
        </p:nvSpPr>
        <p:spPr>
          <a:xfrm>
            <a:off x="2641599" y="1697038"/>
            <a:ext cx="2122933" cy="991533"/>
          </a:xfrm>
        </p:spPr>
        <p:txBody>
          <a:bodyPr anchor="ctr"/>
          <a:lstStyle>
            <a:lvl1pPr marL="0" indent="0" algn="ctr">
              <a:buNone/>
              <a:defRPr sz="2900">
                <a:solidFill>
                  <a:schemeClr val="bg1"/>
                </a:solidFill>
              </a:defRPr>
            </a:lvl1pPr>
            <a:lvl4pPr algn="ctr">
              <a:defRPr sz="29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Text Placeholder 29">
            <a:extLst>
              <a:ext uri="{FF2B5EF4-FFF2-40B4-BE49-F238E27FC236}">
                <a16:creationId xmlns:a16="http://schemas.microsoft.com/office/drawing/2014/main" id="{F3FA4950-C2E0-BC03-424F-6E662133D60B}"/>
              </a:ext>
            </a:extLst>
          </p:cNvPr>
          <p:cNvSpPr>
            <a:spLocks noGrp="1"/>
          </p:cNvSpPr>
          <p:nvPr>
            <p:ph type="body" sz="quarter" idx="14"/>
          </p:nvPr>
        </p:nvSpPr>
        <p:spPr>
          <a:xfrm>
            <a:off x="2997200" y="2976563"/>
            <a:ext cx="1565275" cy="954087"/>
          </a:xfrm>
        </p:spPr>
        <p:txBody>
          <a:bodyPr/>
          <a:lstStyle>
            <a:lvl1pPr marL="0" indent="0" algn="ctr">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Text Placeholder 31">
            <a:extLst>
              <a:ext uri="{FF2B5EF4-FFF2-40B4-BE49-F238E27FC236}">
                <a16:creationId xmlns:a16="http://schemas.microsoft.com/office/drawing/2014/main" id="{29B367E1-33D3-A9BB-2C7E-51F2E29E09DD}"/>
              </a:ext>
            </a:extLst>
          </p:cNvPr>
          <p:cNvSpPr>
            <a:spLocks noGrp="1"/>
          </p:cNvSpPr>
          <p:nvPr>
            <p:ph type="body" sz="quarter" idx="15"/>
          </p:nvPr>
        </p:nvSpPr>
        <p:spPr>
          <a:xfrm>
            <a:off x="2997200" y="4165600"/>
            <a:ext cx="1565275" cy="995363"/>
          </a:xfrm>
        </p:spPr>
        <p:txBody>
          <a:bodyPr/>
          <a:lstStyle>
            <a:lvl1pPr marL="0" indent="0" algn="ctr">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33">
            <a:extLst>
              <a:ext uri="{FF2B5EF4-FFF2-40B4-BE49-F238E27FC236}">
                <a16:creationId xmlns:a16="http://schemas.microsoft.com/office/drawing/2014/main" id="{D3773250-93C7-BDF2-5208-778A6E6971E8}"/>
              </a:ext>
            </a:extLst>
          </p:cNvPr>
          <p:cNvSpPr>
            <a:spLocks noGrp="1"/>
          </p:cNvSpPr>
          <p:nvPr>
            <p:ph type="body" sz="quarter" idx="16"/>
          </p:nvPr>
        </p:nvSpPr>
        <p:spPr>
          <a:xfrm>
            <a:off x="5089525" y="1697038"/>
            <a:ext cx="2122933" cy="1044575"/>
          </a:xfrm>
        </p:spPr>
        <p:txBody>
          <a:bodyPr anchor="ctr"/>
          <a:lstStyle>
            <a:lvl1pPr marL="0" indent="0" algn="ctr">
              <a:buNone/>
              <a:defRPr sz="2900">
                <a:solidFill>
                  <a:schemeClr val="bg1"/>
                </a:solidFill>
              </a:defRPr>
            </a:lvl1pPr>
            <a:lvl4pPr algn="ctr">
              <a:defRPr sz="29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Text Placeholder 35">
            <a:extLst>
              <a:ext uri="{FF2B5EF4-FFF2-40B4-BE49-F238E27FC236}">
                <a16:creationId xmlns:a16="http://schemas.microsoft.com/office/drawing/2014/main" id="{D00EB337-2639-C36C-585F-D1D940345014}"/>
              </a:ext>
            </a:extLst>
          </p:cNvPr>
          <p:cNvSpPr>
            <a:spLocks noGrp="1"/>
          </p:cNvSpPr>
          <p:nvPr>
            <p:ph type="body" sz="quarter" idx="17"/>
          </p:nvPr>
        </p:nvSpPr>
        <p:spPr>
          <a:xfrm>
            <a:off x="5527675" y="2976563"/>
            <a:ext cx="1565275" cy="954087"/>
          </a:xfrm>
        </p:spPr>
        <p:txBody>
          <a:bodyPr/>
          <a:lstStyle>
            <a:lvl1pPr marL="0" indent="0" algn="ctr">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Text Placeholder 37">
            <a:extLst>
              <a:ext uri="{FF2B5EF4-FFF2-40B4-BE49-F238E27FC236}">
                <a16:creationId xmlns:a16="http://schemas.microsoft.com/office/drawing/2014/main" id="{01895821-1F46-A390-D834-E6A3F6C08DB1}"/>
              </a:ext>
            </a:extLst>
          </p:cNvPr>
          <p:cNvSpPr>
            <a:spLocks noGrp="1"/>
          </p:cNvSpPr>
          <p:nvPr>
            <p:ph type="body" sz="quarter" idx="18"/>
          </p:nvPr>
        </p:nvSpPr>
        <p:spPr>
          <a:xfrm>
            <a:off x="5516563" y="4165600"/>
            <a:ext cx="1565275" cy="995363"/>
          </a:xfrm>
        </p:spPr>
        <p:txBody>
          <a:bodyPr/>
          <a:lstStyle>
            <a:lvl1pPr marL="0" indent="0" algn="ctr">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Text Placeholder 39">
            <a:extLst>
              <a:ext uri="{FF2B5EF4-FFF2-40B4-BE49-F238E27FC236}">
                <a16:creationId xmlns:a16="http://schemas.microsoft.com/office/drawing/2014/main" id="{A585222B-579C-3A66-3C7D-10C7D4E2024C}"/>
              </a:ext>
            </a:extLst>
          </p:cNvPr>
          <p:cNvSpPr>
            <a:spLocks noGrp="1"/>
          </p:cNvSpPr>
          <p:nvPr>
            <p:ph type="body" sz="quarter" idx="19"/>
          </p:nvPr>
        </p:nvSpPr>
        <p:spPr>
          <a:xfrm>
            <a:off x="7527925" y="1697038"/>
            <a:ext cx="2122933" cy="991533"/>
          </a:xfrm>
        </p:spPr>
        <p:txBody>
          <a:bodyPr anchor="ctr"/>
          <a:lstStyle>
            <a:lvl1pPr marL="0" indent="0" algn="ctr">
              <a:buNone/>
              <a:defRPr/>
            </a:lvl1pPr>
            <a:lvl4pPr algn="ctr">
              <a:defRPr sz="29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 name="Text Placeholder 41">
            <a:extLst>
              <a:ext uri="{FF2B5EF4-FFF2-40B4-BE49-F238E27FC236}">
                <a16:creationId xmlns:a16="http://schemas.microsoft.com/office/drawing/2014/main" id="{BE0C13DC-7F13-723A-40E5-B69BA69FBD0E}"/>
              </a:ext>
            </a:extLst>
          </p:cNvPr>
          <p:cNvSpPr>
            <a:spLocks noGrp="1"/>
          </p:cNvSpPr>
          <p:nvPr>
            <p:ph type="body" sz="quarter" idx="20"/>
          </p:nvPr>
        </p:nvSpPr>
        <p:spPr>
          <a:xfrm>
            <a:off x="7975600" y="2976563"/>
            <a:ext cx="1565275" cy="954087"/>
          </a:xfrm>
        </p:spPr>
        <p:txBody>
          <a:bodyPr/>
          <a:lstStyle>
            <a:lvl1pPr marL="0" indent="0" algn="ctr">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 name="Text Placeholder 43">
            <a:extLst>
              <a:ext uri="{FF2B5EF4-FFF2-40B4-BE49-F238E27FC236}">
                <a16:creationId xmlns:a16="http://schemas.microsoft.com/office/drawing/2014/main" id="{B2D032B3-C047-E549-D794-A920E96486C5}"/>
              </a:ext>
            </a:extLst>
          </p:cNvPr>
          <p:cNvSpPr>
            <a:spLocks noGrp="1"/>
          </p:cNvSpPr>
          <p:nvPr>
            <p:ph type="body" sz="quarter" idx="21"/>
          </p:nvPr>
        </p:nvSpPr>
        <p:spPr>
          <a:xfrm>
            <a:off x="7985125" y="4165600"/>
            <a:ext cx="1565275" cy="995363"/>
          </a:xfrm>
        </p:spPr>
        <p:txBody>
          <a:bodyPr/>
          <a:lstStyle>
            <a:lvl1pPr marL="0" indent="0" algn="ctr">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 name="Text Placeholder 45">
            <a:extLst>
              <a:ext uri="{FF2B5EF4-FFF2-40B4-BE49-F238E27FC236}">
                <a16:creationId xmlns:a16="http://schemas.microsoft.com/office/drawing/2014/main" id="{053B048B-40CE-5C51-7535-5D9469C1F78B}"/>
              </a:ext>
            </a:extLst>
          </p:cNvPr>
          <p:cNvSpPr>
            <a:spLocks noGrp="1"/>
          </p:cNvSpPr>
          <p:nvPr>
            <p:ph type="body" sz="quarter" idx="22"/>
          </p:nvPr>
        </p:nvSpPr>
        <p:spPr>
          <a:xfrm>
            <a:off x="10067925" y="1697038"/>
            <a:ext cx="2022475" cy="991533"/>
          </a:xfrm>
        </p:spPr>
        <p:txBody>
          <a:bodyPr anchor="ctr"/>
          <a:lstStyle>
            <a:lvl1pPr marL="0" indent="0" algn="ctr">
              <a:buNone/>
              <a:defRPr/>
            </a:lvl1pPr>
            <a:lvl4pPr algn="ctr">
              <a:defRPr sz="29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 name="Text Placeholder 47">
            <a:extLst>
              <a:ext uri="{FF2B5EF4-FFF2-40B4-BE49-F238E27FC236}">
                <a16:creationId xmlns:a16="http://schemas.microsoft.com/office/drawing/2014/main" id="{8AAE56C7-BB9A-3595-CC6A-B0AE9A4BB7AB}"/>
              </a:ext>
            </a:extLst>
          </p:cNvPr>
          <p:cNvSpPr>
            <a:spLocks noGrp="1"/>
          </p:cNvSpPr>
          <p:nvPr>
            <p:ph type="body" sz="quarter" idx="23"/>
          </p:nvPr>
        </p:nvSpPr>
        <p:spPr>
          <a:xfrm>
            <a:off x="10398125" y="2976563"/>
            <a:ext cx="1624013" cy="954087"/>
          </a:xfrm>
        </p:spPr>
        <p:txBody>
          <a:bodyPr/>
          <a:lstStyle>
            <a:lvl1pPr marL="0" indent="0" algn="ctr">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 name="Text Placeholder 49">
            <a:extLst>
              <a:ext uri="{FF2B5EF4-FFF2-40B4-BE49-F238E27FC236}">
                <a16:creationId xmlns:a16="http://schemas.microsoft.com/office/drawing/2014/main" id="{62181682-59FF-4822-504D-8A683B44E14C}"/>
              </a:ext>
            </a:extLst>
          </p:cNvPr>
          <p:cNvSpPr>
            <a:spLocks noGrp="1"/>
          </p:cNvSpPr>
          <p:nvPr>
            <p:ph type="body" sz="quarter" idx="24"/>
          </p:nvPr>
        </p:nvSpPr>
        <p:spPr>
          <a:xfrm>
            <a:off x="10453687" y="4165600"/>
            <a:ext cx="1617663" cy="954088"/>
          </a:xfrm>
        </p:spPr>
        <p:txBody>
          <a:bodyPr/>
          <a:lstStyle>
            <a:lvl1pPr marL="0" indent="0" algn="ctr">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49252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11CE7E-1083-C16D-F3C3-B9C9268DB17A}"/>
              </a:ext>
              <a:ext uri="{C183D7F6-B498-43B3-948B-1728B52AA6E4}">
                <adec:decorative xmlns:adec="http://schemas.microsoft.com/office/drawing/2017/decorative" val="1"/>
              </a:ext>
            </a:extLst>
          </p:cNvPr>
          <p:cNvSpPr/>
          <p:nvPr userDrawn="1"/>
        </p:nvSpPr>
        <p:spPr>
          <a:xfrm>
            <a:off x="0" y="6409113"/>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85F57475-BBA7-3C65-E6EC-988514E70735}"/>
              </a:ext>
              <a:ext uri="{C183D7F6-B498-43B3-948B-1728B52AA6E4}">
                <adec:decorative xmlns:adec="http://schemas.microsoft.com/office/drawing/2017/decorative" val="1"/>
              </a:ext>
            </a:extLst>
          </p:cNvPr>
          <p:cNvSpPr/>
          <p:nvPr userDrawn="1"/>
        </p:nvSpPr>
        <p:spPr>
          <a:xfrm>
            <a:off x="1" y="6355080"/>
            <a:ext cx="12191999" cy="45719"/>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8C1B6B4-5E9D-439D-8A76-AD1AB72CFCD2}" type="datetime1">
              <a:rPr lang="en-US" smtClean="0"/>
              <a:t>1/9/2026</a:t>
            </a:fld>
            <a:endParaRPr lang="en-US"/>
          </a:p>
        </p:txBody>
      </p:sp>
      <p:sp>
        <p:nvSpPr>
          <p:cNvPr id="5" name="Footer Placeholder 4"/>
          <p:cNvSpPr>
            <a:spLocks noGrp="1"/>
          </p:cNvSpPr>
          <p:nvPr>
            <p:ph type="ftr" sz="quarter" idx="11"/>
          </p:nvPr>
        </p:nvSpPr>
        <p:spPr/>
        <p:txBody>
          <a:bodyPr/>
          <a:lstStyle/>
          <a:p>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
        <p:nvSpPr>
          <p:cNvPr id="10" name="Slide Number Placeholder 9">
            <a:extLst>
              <a:ext uri="{FF2B5EF4-FFF2-40B4-BE49-F238E27FC236}">
                <a16:creationId xmlns:a16="http://schemas.microsoft.com/office/drawing/2014/main" id="{3AB62BA2-9FB2-BD9E-2111-1E8753AF5F19}"/>
              </a:ext>
            </a:extLst>
          </p:cNvPr>
          <p:cNvSpPr>
            <a:spLocks noGrp="1"/>
          </p:cNvSpPr>
          <p:nvPr>
            <p:ph type="sldNum" sz="quarter" idx="12"/>
          </p:nvPr>
        </p:nvSpPr>
        <p:spPr/>
        <p:txBody>
          <a:bodyPr/>
          <a:lstStyle/>
          <a:p>
            <a:fld id="{425B8834-9231-4E95-9474-5E208B968EA0}" type="slidenum">
              <a:rPr lang="en-US" smtClean="0"/>
              <a:pPr/>
              <a:t>‹#›</a:t>
            </a:fld>
            <a:endParaRPr lang="en-US" dirty="0"/>
          </a:p>
        </p:txBody>
      </p:sp>
    </p:spTree>
    <p:extLst>
      <p:ext uri="{BB962C8B-B14F-4D97-AF65-F5344CB8AC3E}">
        <p14:creationId xmlns:p14="http://schemas.microsoft.com/office/powerpoint/2010/main" val="23245133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dirty="0"/>
              <a:t>Click to edit Master title style</a:t>
            </a:r>
          </a:p>
        </p:txBody>
      </p:sp>
      <p:sp>
        <p:nvSpPr>
          <p:cNvPr id="3" name="Content Placeholder 2"/>
          <p:cNvSpPr>
            <a:spLocks noGrp="1"/>
          </p:cNvSpPr>
          <p:nvPr>
            <p:ph sz="half" idx="1"/>
          </p:nvPr>
        </p:nvSpPr>
        <p:spPr>
          <a:xfrm>
            <a:off x="1097278" y="1845733"/>
            <a:ext cx="4937760" cy="4388811"/>
          </a:xfr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4"/>
            <a:ext cx="4937760" cy="438880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7A8A81DC-58A2-452C-AFDF-DB0D68F8D9D8}" type="datetime1">
              <a:rPr lang="en-US" smtClean="0"/>
              <a:t>1/9/2026</a:t>
            </a:fld>
            <a:endParaRPr lang="en-US"/>
          </a:p>
        </p:txBody>
      </p:sp>
      <p:sp>
        <p:nvSpPr>
          <p:cNvPr id="6" name="Footer Placeholder 5"/>
          <p:cNvSpPr>
            <a:spLocks noGrp="1"/>
          </p:cNvSpPr>
          <p:nvPr>
            <p:ph type="ftr" sz="quarter" idx="11"/>
          </p:nvPr>
        </p:nvSpPr>
        <p:spPr/>
        <p:txBody>
          <a:bodyPr/>
          <a:lstStyle/>
          <a:p>
            <a:endParaRPr lang="en-US"/>
          </a:p>
        </p:txBody>
      </p:sp>
      <p:sp>
        <p:nvSpPr>
          <p:cNvPr id="2" name="Slide Number Placeholder 1">
            <a:extLst>
              <a:ext uri="{FF2B5EF4-FFF2-40B4-BE49-F238E27FC236}">
                <a16:creationId xmlns:a16="http://schemas.microsoft.com/office/drawing/2014/main" id="{6E85A34A-5947-5BA8-A976-9195182AC6A5}"/>
              </a:ext>
            </a:extLst>
          </p:cNvPr>
          <p:cNvSpPr>
            <a:spLocks noGrp="1"/>
          </p:cNvSpPr>
          <p:nvPr>
            <p:ph type="sldNum" sz="quarter" idx="12"/>
          </p:nvPr>
        </p:nvSpPr>
        <p:spPr/>
        <p:txBody>
          <a:bodyPr/>
          <a:lstStyle/>
          <a:p>
            <a:fld id="{425B8834-9231-4E95-9474-5E208B968EA0}" type="slidenum">
              <a:rPr lang="en-US" smtClean="0"/>
              <a:pPr/>
              <a:t>‹#›</a:t>
            </a:fld>
            <a:endParaRPr lang="en-US" dirty="0"/>
          </a:p>
        </p:txBody>
      </p:sp>
    </p:spTree>
    <p:extLst>
      <p:ext uri="{BB962C8B-B14F-4D97-AF65-F5344CB8AC3E}">
        <p14:creationId xmlns:p14="http://schemas.microsoft.com/office/powerpoint/2010/main" val="20650986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Above and Below">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10058402" cy="2144375"/>
          </a:xfr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1097278" y="4098483"/>
            <a:ext cx="10058402" cy="21443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p:cNvSpPr>
            <a:spLocks noGrp="1"/>
          </p:cNvSpPr>
          <p:nvPr>
            <p:ph type="dt" sz="half" idx="10"/>
          </p:nvPr>
        </p:nvSpPr>
        <p:spPr/>
        <p:txBody>
          <a:bodyPr/>
          <a:lstStyle/>
          <a:p>
            <a:fld id="{BDCC05E7-B2DF-4E25-AD9F-21903404019C}" type="datetime1">
              <a:rPr lang="en-US" smtClean="0"/>
              <a:t>1/9/2026</a:t>
            </a:fld>
            <a:endParaRPr lang="en-US"/>
          </a:p>
        </p:txBody>
      </p:sp>
      <p:sp>
        <p:nvSpPr>
          <p:cNvPr id="6" name="Footer Placeholder 5"/>
          <p:cNvSpPr>
            <a:spLocks noGrp="1"/>
          </p:cNvSpPr>
          <p:nvPr>
            <p:ph type="ftr" sz="quarter" idx="11"/>
          </p:nvPr>
        </p:nvSpPr>
        <p:spPr/>
        <p:txBody>
          <a:bodyPr/>
          <a:lstStyle/>
          <a:p>
            <a:endParaRPr lang="en-US"/>
          </a:p>
        </p:txBody>
      </p:sp>
      <p:sp>
        <p:nvSpPr>
          <p:cNvPr id="2" name="Slide Number Placeholder 1">
            <a:extLst>
              <a:ext uri="{FF2B5EF4-FFF2-40B4-BE49-F238E27FC236}">
                <a16:creationId xmlns:a16="http://schemas.microsoft.com/office/drawing/2014/main" id="{AA9D8B30-A202-A9F3-06F2-7C03E39B5635}"/>
              </a:ext>
            </a:extLst>
          </p:cNvPr>
          <p:cNvSpPr>
            <a:spLocks noGrp="1"/>
          </p:cNvSpPr>
          <p:nvPr>
            <p:ph type="sldNum" sz="quarter" idx="12"/>
          </p:nvPr>
        </p:nvSpPr>
        <p:spPr/>
        <p:txBody>
          <a:bodyPr/>
          <a:lstStyle/>
          <a:p>
            <a:fld id="{425B8834-9231-4E95-9474-5E208B968EA0}" type="slidenum">
              <a:rPr lang="en-US" smtClean="0"/>
              <a:pPr/>
              <a:t>‹#›</a:t>
            </a:fld>
            <a:endParaRPr lang="en-US" dirty="0"/>
          </a:p>
        </p:txBody>
      </p:sp>
    </p:spTree>
    <p:extLst>
      <p:ext uri="{BB962C8B-B14F-4D97-AF65-F5344CB8AC3E}">
        <p14:creationId xmlns:p14="http://schemas.microsoft.com/office/powerpoint/2010/main" val="34121731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913859-F6D2-4C28-98FB-2AEC62A9F001}" type="datetime1">
              <a:rPr lang="en-US" smtClean="0"/>
              <a:t>1/9/2026</a:t>
            </a:fld>
            <a:endParaRPr lang="en-US"/>
          </a:p>
        </p:txBody>
      </p:sp>
      <p:sp>
        <p:nvSpPr>
          <p:cNvPr id="8" name="Footer Placeholder 7"/>
          <p:cNvSpPr>
            <a:spLocks noGrp="1"/>
          </p:cNvSpPr>
          <p:nvPr>
            <p:ph type="ftr" sz="quarter" idx="11"/>
          </p:nvPr>
        </p:nvSpPr>
        <p:spPr/>
        <p:txBody>
          <a:bodyPr/>
          <a:lstStyle/>
          <a:p>
            <a:endParaRPr lang="en-US"/>
          </a:p>
        </p:txBody>
      </p:sp>
      <p:sp>
        <p:nvSpPr>
          <p:cNvPr id="2" name="Slide Number Placeholder 1">
            <a:extLst>
              <a:ext uri="{FF2B5EF4-FFF2-40B4-BE49-F238E27FC236}">
                <a16:creationId xmlns:a16="http://schemas.microsoft.com/office/drawing/2014/main" id="{D7077BEE-C8DB-9C3A-FC12-143261392375}"/>
              </a:ext>
            </a:extLst>
          </p:cNvPr>
          <p:cNvSpPr>
            <a:spLocks noGrp="1"/>
          </p:cNvSpPr>
          <p:nvPr>
            <p:ph type="sldNum" sz="quarter" idx="12"/>
          </p:nvPr>
        </p:nvSpPr>
        <p:spPr/>
        <p:txBody>
          <a:bodyPr/>
          <a:lstStyle/>
          <a:p>
            <a:fld id="{425B8834-9231-4E95-9474-5E208B968EA0}" type="slidenum">
              <a:rPr lang="en-US" smtClean="0"/>
              <a:pPr/>
              <a:t>‹#›</a:t>
            </a:fld>
            <a:endParaRPr lang="en-US" dirty="0"/>
          </a:p>
        </p:txBody>
      </p:sp>
    </p:spTree>
    <p:extLst>
      <p:ext uri="{BB962C8B-B14F-4D97-AF65-F5344CB8AC3E}">
        <p14:creationId xmlns:p14="http://schemas.microsoft.com/office/powerpoint/2010/main" val="29209954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D037F023-0A51-4DBA-A16F-1BD38A0FB385}" type="datetime1">
              <a:rPr lang="en-US" smtClean="0"/>
              <a:t>1/9/2026</a:t>
            </a:fld>
            <a:endParaRPr lang="en-US"/>
          </a:p>
        </p:txBody>
      </p:sp>
      <p:sp>
        <p:nvSpPr>
          <p:cNvPr id="4" name="Footer Placeholder 3"/>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3F556D-3043-8145-51D7-401A27775CC9}"/>
              </a:ext>
            </a:extLst>
          </p:cNvPr>
          <p:cNvSpPr>
            <a:spLocks noGrp="1"/>
          </p:cNvSpPr>
          <p:nvPr>
            <p:ph type="sldNum" sz="quarter" idx="12"/>
          </p:nvPr>
        </p:nvSpPr>
        <p:spPr/>
        <p:txBody>
          <a:bodyPr/>
          <a:lstStyle/>
          <a:p>
            <a:fld id="{425B8834-9231-4E95-9474-5E208B968EA0}" type="slidenum">
              <a:rPr lang="en-US" smtClean="0"/>
              <a:pPr/>
              <a:t>‹#›</a:t>
            </a:fld>
            <a:endParaRPr lang="en-US" dirty="0"/>
          </a:p>
        </p:txBody>
      </p:sp>
    </p:spTree>
    <p:extLst>
      <p:ext uri="{BB962C8B-B14F-4D97-AF65-F5344CB8AC3E}">
        <p14:creationId xmlns:p14="http://schemas.microsoft.com/office/powerpoint/2010/main" val="37548073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A6F6B45-E9C3-F12C-DA8D-86384A3A6E55}"/>
              </a:ext>
              <a:ext uri="{C183D7F6-B498-43B3-948B-1728B52AA6E4}">
                <adec:decorative xmlns:adec="http://schemas.microsoft.com/office/drawing/2017/decorative" val="1"/>
              </a:ext>
            </a:extLst>
          </p:cNvPr>
          <p:cNvSpPr/>
          <p:nvPr userDrawn="1"/>
        </p:nvSpPr>
        <p:spPr>
          <a:xfrm>
            <a:off x="0" y="6409113"/>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A0659C67-6043-6AD9-9A89-E5290E223836}"/>
              </a:ext>
              <a:ext uri="{C183D7F6-B498-43B3-948B-1728B52AA6E4}">
                <adec:decorative xmlns:adec="http://schemas.microsoft.com/office/drawing/2017/decorative" val="1"/>
              </a:ext>
            </a:extLst>
          </p:cNvPr>
          <p:cNvSpPr/>
          <p:nvPr userDrawn="1"/>
        </p:nvSpPr>
        <p:spPr>
          <a:xfrm>
            <a:off x="1" y="6355080"/>
            <a:ext cx="12191999" cy="45719"/>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1971203"/>
          </a:xfrm>
        </p:spPr>
        <p:txBody>
          <a:bodyPr anchor="b" anchorCtr="0">
            <a:normAutofit/>
          </a:bodyPr>
          <a:lstStyle>
            <a:lvl1pPr algn="ctr">
              <a:lnSpc>
                <a:spcPct val="85000"/>
              </a:lnSpc>
              <a:defRPr sz="8000" b="0">
                <a:solidFill>
                  <a:schemeClr val="tx1">
                    <a:lumMod val="85000"/>
                    <a:lumOff val="15000"/>
                  </a:schemeClr>
                </a:solidFill>
              </a:defRPr>
            </a:lvl1pPr>
          </a:lstStyle>
          <a:p>
            <a:r>
              <a:rPr lang="en-US" dirty="0"/>
              <a:t>Click to edit Master title style</a:t>
            </a:r>
          </a:p>
        </p:txBody>
      </p:sp>
      <p:cxnSp>
        <p:nvCxnSpPr>
          <p:cNvPr id="9" name="Straight Connector 8"/>
          <p:cNvCxnSpPr>
            <a:cxnSpLocks/>
          </p:cNvCxnSpPr>
          <p:nvPr/>
        </p:nvCxnSpPr>
        <p:spPr>
          <a:xfrm>
            <a:off x="2133234" y="2746006"/>
            <a:ext cx="7922386" cy="2264"/>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pic>
        <p:nvPicPr>
          <p:cNvPr id="6" name="Picture 11" descr="Official Seal of the California Department of Education.">
            <a:extLst>
              <a:ext uri="{FF2B5EF4-FFF2-40B4-BE49-F238E27FC236}">
                <a16:creationId xmlns:a16="http://schemas.microsoft.com/office/drawing/2014/main" id="{34FFB8FB-AFF8-57B8-B09C-FA805E14299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13586" y="2933932"/>
            <a:ext cx="3164828" cy="3164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a:extLst>
              <a:ext uri="{FF2B5EF4-FFF2-40B4-BE49-F238E27FC236}">
                <a16:creationId xmlns:a16="http://schemas.microsoft.com/office/drawing/2014/main" id="{5AF9A5FF-573D-5927-7C84-648A915461E0}"/>
              </a:ext>
            </a:extLst>
          </p:cNvPr>
          <p:cNvSpPr>
            <a:spLocks noGrp="1"/>
          </p:cNvSpPr>
          <p:nvPr>
            <p:ph type="sldNum" sz="quarter" idx="12"/>
          </p:nvPr>
        </p:nvSpPr>
        <p:spPr>
          <a:xfrm>
            <a:off x="8610600" y="6459785"/>
            <a:ext cx="2484120" cy="365124"/>
          </a:xfrm>
        </p:spPr>
        <p:txBody>
          <a:bodyPr/>
          <a:lstStyle/>
          <a:p>
            <a:fld id="{425B8834-9231-4E95-9474-5E208B968EA0}" type="slidenum">
              <a:rPr lang="en-US" smtClean="0"/>
              <a:pPr/>
              <a:t>‹#›</a:t>
            </a:fld>
            <a:endParaRPr lang="en-US" dirty="0"/>
          </a:p>
        </p:txBody>
      </p:sp>
    </p:spTree>
    <p:extLst>
      <p:ext uri="{BB962C8B-B14F-4D97-AF65-F5344CB8AC3E}">
        <p14:creationId xmlns:p14="http://schemas.microsoft.com/office/powerpoint/2010/main" val="36091732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16" y="0"/>
            <a:ext cx="4050791" cy="6858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C183D7F6-B498-43B3-948B-1728B52AA6E4}">
                <adec:decorative xmlns:adec="http://schemas.microsoft.com/office/drawing/2017/decorative" val="1"/>
              </a:ext>
            </a:extLst>
          </p:cNvPr>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82633" y="374073"/>
            <a:ext cx="3507971" cy="2506286"/>
          </a:xfrm>
        </p:spPr>
        <p:txBody>
          <a:bodyPr anchor="b">
            <a:normAutofit/>
          </a:bodyPr>
          <a:lstStyle>
            <a:lvl1pPr>
              <a:defRPr sz="4800" b="0">
                <a:solidFill>
                  <a:srgbClr val="FFFFFF"/>
                </a:solidFill>
              </a:defRPr>
            </a:lvl1pPr>
          </a:lstStyle>
          <a:p>
            <a:r>
              <a:rPr lang="en-US" dirty="0"/>
              <a:t>Click to edit Master title style</a:t>
            </a:r>
          </a:p>
        </p:txBody>
      </p:sp>
      <p:sp>
        <p:nvSpPr>
          <p:cNvPr id="4" name="Text Placeholder 3"/>
          <p:cNvSpPr>
            <a:spLocks noGrp="1"/>
          </p:cNvSpPr>
          <p:nvPr>
            <p:ph type="body" sz="half" idx="2"/>
          </p:nvPr>
        </p:nvSpPr>
        <p:spPr>
          <a:xfrm>
            <a:off x="282633" y="2926080"/>
            <a:ext cx="3507971" cy="3379124"/>
          </a:xfrm>
        </p:spPr>
        <p:txBody>
          <a:bodyPr lIns="91440" rIns="91440">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2"/>
          <p:cNvSpPr>
            <a:spLocks noGrp="1"/>
          </p:cNvSpPr>
          <p:nvPr>
            <p:ph idx="1"/>
          </p:nvPr>
        </p:nvSpPr>
        <p:spPr>
          <a:xfrm>
            <a:off x="4272741" y="374073"/>
            <a:ext cx="7631083" cy="59311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AC78EB3-D15B-43AF-857A-8948B20E17C7}" type="datetime1">
              <a:rPr lang="en-US" smtClean="0"/>
              <a:t>1/9/2026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pic>
        <p:nvPicPr>
          <p:cNvPr id="12" name="Picture 11"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
        <p:nvSpPr>
          <p:cNvPr id="10" name="Slide Number Placeholder 9">
            <a:extLst>
              <a:ext uri="{FF2B5EF4-FFF2-40B4-BE49-F238E27FC236}">
                <a16:creationId xmlns:a16="http://schemas.microsoft.com/office/drawing/2014/main" id="{4CA76754-19E0-1D2F-2B1C-A1F9647045B3}"/>
              </a:ext>
            </a:extLst>
          </p:cNvPr>
          <p:cNvSpPr>
            <a:spLocks noGrp="1"/>
          </p:cNvSpPr>
          <p:nvPr>
            <p:ph type="sldNum" sz="quarter" idx="12"/>
          </p:nvPr>
        </p:nvSpPr>
        <p:spPr/>
        <p:txBody>
          <a:bodyPr/>
          <a:lstStyle>
            <a:lvl1pPr>
              <a:defRPr>
                <a:solidFill>
                  <a:schemeClr val="tx1"/>
                </a:solidFill>
              </a:defRPr>
            </a:lvl1pPr>
          </a:lstStyle>
          <a:p>
            <a:fld id="{425B8834-9231-4E95-9474-5E208B968EA0}" type="slidenum">
              <a:rPr lang="en-US" smtClean="0"/>
              <a:pPr/>
              <a:t>‹#›</a:t>
            </a:fld>
            <a:endParaRPr lang="en-US" dirty="0"/>
          </a:p>
        </p:txBody>
      </p:sp>
    </p:spTree>
    <p:extLst>
      <p:ext uri="{BB962C8B-B14F-4D97-AF65-F5344CB8AC3E}">
        <p14:creationId xmlns:p14="http://schemas.microsoft.com/office/powerpoint/2010/main" val="2705763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C35A081-3005-4A0A-8613-6F350DD754D9}"/>
              </a:ext>
              <a:ext uri="{C183D7F6-B498-43B3-948B-1728B52AA6E4}">
                <adec:decorative xmlns:adec="http://schemas.microsoft.com/office/drawing/2017/decorative" val="1"/>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83886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 uri="{C183D7F6-B498-43B3-948B-1728B52AA6E4}">
                <adec:decorative xmlns:adec="http://schemas.microsoft.com/office/drawing/2017/decorative" val="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
        <p:nvSpPr>
          <p:cNvPr id="5" name="Slide Number Placeholder 4">
            <a:extLst>
              <a:ext uri="{FF2B5EF4-FFF2-40B4-BE49-F238E27FC236}">
                <a16:creationId xmlns:a16="http://schemas.microsoft.com/office/drawing/2014/main" id="{7B6B1B5C-61D4-A866-498C-AC4055470F67}"/>
              </a:ext>
            </a:extLst>
          </p:cNvPr>
          <p:cNvSpPr>
            <a:spLocks noGrp="1"/>
          </p:cNvSpPr>
          <p:nvPr>
            <p:ph type="sldNum" sz="quarter" idx="10"/>
          </p:nvPr>
        </p:nvSpPr>
        <p:spPr/>
        <p:txBody>
          <a:bodyPr/>
          <a:lstStyle/>
          <a:p>
            <a:fld id="{576418EE-AE24-4B0F-8278-886358F6AD96}" type="slidenum">
              <a:rPr lang="en-US" smtClean="0"/>
              <a:pPr/>
              <a:t>‹#›</a:t>
            </a:fld>
            <a:endParaRPr lang="en-US" dirty="0"/>
          </a:p>
        </p:txBody>
      </p:sp>
      <p:pic>
        <p:nvPicPr>
          <p:cNvPr id="7" name="Picture 6" descr="The official seal of the California Department of Education.">
            <a:extLst>
              <a:ext uri="{FF2B5EF4-FFF2-40B4-BE49-F238E27FC236}">
                <a16:creationId xmlns:a16="http://schemas.microsoft.com/office/drawing/2014/main" id="{1C3B5A59-C234-A8BF-CFF3-795AFA76BAB4}"/>
              </a:ext>
            </a:extLst>
          </p:cNvPr>
          <p:cNvPicPr>
            <a:picLocks noChangeAspect="1"/>
          </p:cNvPicPr>
          <p:nvPr userDrawn="1"/>
        </p:nvPicPr>
        <p:blipFill>
          <a:blip r:embed="rId2"/>
          <a:stretch>
            <a:fillRect/>
          </a:stretch>
        </p:blipFill>
        <p:spPr>
          <a:xfrm>
            <a:off x="152400" y="5521601"/>
            <a:ext cx="1120923" cy="1132600"/>
          </a:xfrm>
          <a:prstGeom prst="rect">
            <a:avLst/>
          </a:prstGeom>
        </p:spPr>
      </p:pic>
    </p:spTree>
    <p:extLst>
      <p:ext uri="{BB962C8B-B14F-4D97-AF65-F5344CB8AC3E}">
        <p14:creationId xmlns:p14="http://schemas.microsoft.com/office/powerpoint/2010/main" val="1251570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 uri="{C183D7F6-B498-43B3-948B-1728B52AA6E4}">
                <adec:decorative xmlns:adec="http://schemas.microsoft.com/office/drawing/2017/decorative" val="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
        <p:nvSpPr>
          <p:cNvPr id="7" name="Slide Number Placeholder 6">
            <a:extLst>
              <a:ext uri="{FF2B5EF4-FFF2-40B4-BE49-F238E27FC236}">
                <a16:creationId xmlns:a16="http://schemas.microsoft.com/office/drawing/2014/main" id="{F025F2AA-2667-CD61-148C-55354A067FE3}"/>
              </a:ext>
            </a:extLst>
          </p:cNvPr>
          <p:cNvSpPr>
            <a:spLocks noGrp="1"/>
          </p:cNvSpPr>
          <p:nvPr>
            <p:ph type="sldNum" sz="quarter" idx="10"/>
          </p:nvPr>
        </p:nvSpPr>
        <p:spPr/>
        <p:txBody>
          <a:bodyPr/>
          <a:lstStyle/>
          <a:p>
            <a:fld id="{576418EE-AE24-4B0F-8278-886358F6AD96}" type="slidenum">
              <a:rPr lang="en-US" smtClean="0"/>
              <a:pPr/>
              <a:t>‹#›</a:t>
            </a:fld>
            <a:endParaRPr lang="en-US" dirty="0"/>
          </a:p>
        </p:txBody>
      </p:sp>
      <p:pic>
        <p:nvPicPr>
          <p:cNvPr id="8" name="Picture 7" descr="The official seal of the California Department of Education.">
            <a:extLst>
              <a:ext uri="{FF2B5EF4-FFF2-40B4-BE49-F238E27FC236}">
                <a16:creationId xmlns:a16="http://schemas.microsoft.com/office/drawing/2014/main" id="{68D91F5E-34FA-3B6E-3920-0C96A38D886A}"/>
              </a:ext>
            </a:extLst>
          </p:cNvPr>
          <p:cNvPicPr>
            <a:picLocks noChangeAspect="1"/>
          </p:cNvPicPr>
          <p:nvPr userDrawn="1"/>
        </p:nvPicPr>
        <p:blipFill>
          <a:blip r:embed="rId2"/>
          <a:stretch>
            <a:fillRect/>
          </a:stretch>
        </p:blipFill>
        <p:spPr>
          <a:xfrm>
            <a:off x="152400" y="5521601"/>
            <a:ext cx="1120923" cy="1132600"/>
          </a:xfrm>
          <a:prstGeom prst="rect">
            <a:avLst/>
          </a:prstGeom>
        </p:spPr>
      </p:pic>
    </p:spTree>
    <p:extLst>
      <p:ext uri="{BB962C8B-B14F-4D97-AF65-F5344CB8AC3E}">
        <p14:creationId xmlns:p14="http://schemas.microsoft.com/office/powerpoint/2010/main" val="516547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66467BE9-1491-1883-0879-4CAEACE53EC4}"/>
              </a:ext>
            </a:extLst>
          </p:cNvPr>
          <p:cNvSpPr>
            <a:spLocks noGrp="1"/>
          </p:cNvSpPr>
          <p:nvPr>
            <p:ph type="sldNum" sz="quarter" idx="10"/>
          </p:nvPr>
        </p:nvSpPr>
        <p:spPr/>
        <p:txBody>
          <a:bodyPr/>
          <a:lstStyle/>
          <a:p>
            <a:fld id="{576418EE-AE24-4B0F-8278-886358F6AD96}" type="slidenum">
              <a:rPr lang="en-US" smtClean="0"/>
              <a:pPr/>
              <a:t>‹#›</a:t>
            </a:fld>
            <a:endParaRPr lang="en-US" dirty="0"/>
          </a:p>
        </p:txBody>
      </p:sp>
    </p:spTree>
    <p:extLst>
      <p:ext uri="{BB962C8B-B14F-4D97-AF65-F5344CB8AC3E}">
        <p14:creationId xmlns:p14="http://schemas.microsoft.com/office/powerpoint/2010/main" val="11310539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heme" Target="../theme/theme8.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image" Target="../media/image3.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image" Target="../media/image3.png"/><Relationship Id="rId2" Type="http://schemas.openxmlformats.org/officeDocument/2006/relationships/slideLayout" Target="../slideLayouts/slideLayout43.xml"/><Relationship Id="rId16" Type="http://schemas.openxmlformats.org/officeDocument/2006/relationships/theme" Target="../theme/theme9.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 uri="{C183D7F6-B498-43B3-948B-1728B52AA6E4}">
                <adec:decorative xmlns:adec="http://schemas.microsoft.com/office/drawing/2017/decorative" val="1"/>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5" name="Slide Number Placeholder 4">
            <a:extLst>
              <a:ext uri="{FF2B5EF4-FFF2-40B4-BE49-F238E27FC236}">
                <a16:creationId xmlns:a16="http://schemas.microsoft.com/office/drawing/2014/main" id="{4CF03E7D-3CFE-2E4E-3E1F-DEB149F5E7D9}"/>
              </a:ext>
            </a:extLst>
          </p:cNvPr>
          <p:cNvSpPr>
            <a:spLocks noGrp="1"/>
          </p:cNvSpPr>
          <p:nvPr>
            <p:ph type="sldNum" sz="quarter" idx="4"/>
          </p:nvPr>
        </p:nvSpPr>
        <p:spPr>
          <a:xfrm>
            <a:off x="9296400" y="6287355"/>
            <a:ext cx="2743200" cy="365125"/>
          </a:xfrm>
          <a:prstGeom prst="rect">
            <a:avLst/>
          </a:prstGeom>
        </p:spPr>
        <p:txBody>
          <a:bodyPr vert="horz" lIns="91440" tIns="45720" rIns="91440" bIns="45720" rtlCol="0" anchor="ctr"/>
          <a:lstStyle>
            <a:lvl1pPr algn="r">
              <a:defRPr sz="2400">
                <a:solidFill>
                  <a:schemeClr val="bg1"/>
                </a:solidFill>
              </a:defRPr>
            </a:lvl1pPr>
          </a:lstStyle>
          <a:p>
            <a:fld id="{34C8D5D0-5ABB-40D7-A021-B610E9560A54}" type="slidenum">
              <a:rPr lang="en-US" smtClean="0"/>
              <a:pPr/>
              <a:t>‹#›</a:t>
            </a:fld>
            <a:endParaRPr lang="en-US" dirty="0"/>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8" r:id="rId1"/>
    <p:sldLayoutId id="2147483655" r:id="rId2"/>
    <p:sldLayoutId id="2147483656" r:id="rId3"/>
    <p:sldLayoutId id="2147483657" r:id="rId4"/>
    <p:sldLayoutId id="2147483720" r:id="rId5"/>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5" name="Slide Number Placeholder 4">
            <a:extLst>
              <a:ext uri="{FF2B5EF4-FFF2-40B4-BE49-F238E27FC236}">
                <a16:creationId xmlns:a16="http://schemas.microsoft.com/office/drawing/2014/main" id="{81BAA6D8-942E-1A72-16E5-62C9394E82DB}"/>
              </a:ext>
            </a:extLst>
          </p:cNvPr>
          <p:cNvSpPr>
            <a:spLocks noGrp="1"/>
          </p:cNvSpPr>
          <p:nvPr>
            <p:ph type="sldNum" sz="quarter" idx="4"/>
          </p:nvPr>
        </p:nvSpPr>
        <p:spPr>
          <a:xfrm>
            <a:off x="9296400" y="6270262"/>
            <a:ext cx="2743200" cy="365125"/>
          </a:xfrm>
          <a:prstGeom prst="rect">
            <a:avLst/>
          </a:prstGeom>
        </p:spPr>
        <p:txBody>
          <a:bodyPr vert="horz" lIns="91440" tIns="45720" rIns="91440" bIns="45720" rtlCol="0" anchor="ctr"/>
          <a:lstStyle>
            <a:lvl1pPr algn="r">
              <a:defRPr sz="2400">
                <a:solidFill>
                  <a:srgbClr val="0C4A6D"/>
                </a:solidFill>
              </a:defRPr>
            </a:lvl1pPr>
          </a:lstStyle>
          <a:p>
            <a:fld id="{576418EE-AE24-4B0F-8278-886358F6AD96}" type="slidenum">
              <a:rPr lang="en-US" smtClean="0"/>
              <a:pPr/>
              <a:t>‹#›</a:t>
            </a:fld>
            <a:endParaRPr lang="en-US" dirty="0"/>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62" r:id="rId3"/>
    <p:sldLayoutId id="2147483663"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 uri="{C183D7F6-B498-43B3-948B-1728B52AA6E4}">
                <adec:decorative xmlns:adec="http://schemas.microsoft.com/office/drawing/2017/decorative" val="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 uri="{C183D7F6-B498-43B3-948B-1728B52AA6E4}">
                <adec:decorative xmlns:adec="http://schemas.microsoft.com/office/drawing/2017/decorative" val="1"/>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Slide Number Placeholder 3">
            <a:extLst>
              <a:ext uri="{FF2B5EF4-FFF2-40B4-BE49-F238E27FC236}">
                <a16:creationId xmlns:a16="http://schemas.microsoft.com/office/drawing/2014/main" id="{90F49AC6-B6F5-BF1A-CA9E-DC3D77E56A5D}"/>
              </a:ext>
            </a:extLst>
          </p:cNvPr>
          <p:cNvSpPr>
            <a:spLocks noGrp="1"/>
          </p:cNvSpPr>
          <p:nvPr>
            <p:ph type="sldNum" sz="quarter" idx="4"/>
          </p:nvPr>
        </p:nvSpPr>
        <p:spPr>
          <a:xfrm>
            <a:off x="9296400" y="6289075"/>
            <a:ext cx="2743200" cy="365125"/>
          </a:xfrm>
          <a:prstGeom prst="rect">
            <a:avLst/>
          </a:prstGeom>
        </p:spPr>
        <p:txBody>
          <a:bodyPr vert="horz" lIns="91440" tIns="45720" rIns="91440" bIns="45720" rtlCol="0" anchor="ctr"/>
          <a:lstStyle>
            <a:lvl1pPr algn="r">
              <a:defRPr sz="2400">
                <a:solidFill>
                  <a:schemeClr val="bg1"/>
                </a:solidFill>
              </a:defRPr>
            </a:lvl1pPr>
          </a:lstStyle>
          <a:p>
            <a:fld id="{B38DB9A7-09E9-40AC-9982-F108DF522819}" type="slidenum">
              <a:rPr lang="en-US" smtClean="0"/>
              <a:pPr/>
              <a:t>‹#›</a:t>
            </a:fld>
            <a:endParaRPr lang="en-US" dirty="0"/>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 uri="{C183D7F6-B498-43B3-948B-1728B52AA6E4}">
                <adec:decorative xmlns:adec="http://schemas.microsoft.com/office/drawing/2017/decorative" val="1"/>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Slide Number Placeholder 3">
            <a:extLst>
              <a:ext uri="{FF2B5EF4-FFF2-40B4-BE49-F238E27FC236}">
                <a16:creationId xmlns:a16="http://schemas.microsoft.com/office/drawing/2014/main" id="{0E4DEDC7-951A-7375-0156-84A4C4166BB4}"/>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rgbClr val="0C4A6D"/>
                </a:solidFill>
              </a:defRPr>
            </a:lvl1pPr>
          </a:lstStyle>
          <a:p>
            <a:fld id="{66B98434-C384-4E23-B7AF-D2A2C0334C52}" type="slidenum">
              <a:rPr lang="en-US" smtClean="0"/>
              <a:pPr/>
              <a:t>‹#›</a:t>
            </a:fld>
            <a:endParaRPr lang="en-US" dirty="0"/>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 uri="{C183D7F6-B498-43B3-948B-1728B52AA6E4}">
                <adec:decorative xmlns:adec="http://schemas.microsoft.com/office/drawing/2017/decorative" val="1"/>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5" name="Slide Number Placeholder 4">
            <a:extLst>
              <a:ext uri="{FF2B5EF4-FFF2-40B4-BE49-F238E27FC236}">
                <a16:creationId xmlns:a16="http://schemas.microsoft.com/office/drawing/2014/main" id="{4CDDA460-525A-D8A2-2F82-97074960BB72}"/>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chemeClr val="bg1"/>
                </a:solidFill>
              </a:defRPr>
            </a:lvl1pPr>
          </a:lstStyle>
          <a:p>
            <a:fld id="{46FE4333-266E-4058-A022-4DFA6BF7E755}" type="slidenum">
              <a:rPr lang="en-US" smtClean="0"/>
              <a:pPr/>
              <a:t>‹#›</a:t>
            </a:fld>
            <a:endParaRPr lang="en-US" dirty="0"/>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Slide Number Placeholder 3">
            <a:extLst>
              <a:ext uri="{FF2B5EF4-FFF2-40B4-BE49-F238E27FC236}">
                <a16:creationId xmlns:a16="http://schemas.microsoft.com/office/drawing/2014/main" id="{227C1ED7-5501-5FCF-6018-56C1B8A5CBCD}"/>
              </a:ext>
            </a:extLst>
          </p:cNvPr>
          <p:cNvSpPr>
            <a:spLocks noGrp="1"/>
          </p:cNvSpPr>
          <p:nvPr>
            <p:ph type="sldNum" sz="quarter" idx="4"/>
          </p:nvPr>
        </p:nvSpPr>
        <p:spPr>
          <a:xfrm>
            <a:off x="9296400" y="6289074"/>
            <a:ext cx="2743200" cy="365125"/>
          </a:xfrm>
          <a:prstGeom prst="rect">
            <a:avLst/>
          </a:prstGeom>
        </p:spPr>
        <p:txBody>
          <a:bodyPr vert="horz" lIns="91440" tIns="45720" rIns="91440" bIns="45720" rtlCol="0" anchor="ctr"/>
          <a:lstStyle>
            <a:lvl1pPr algn="r">
              <a:defRPr sz="2400">
                <a:solidFill>
                  <a:srgbClr val="0C4A6D"/>
                </a:solidFill>
              </a:defRPr>
            </a:lvl1pPr>
          </a:lstStyle>
          <a:p>
            <a:fld id="{28A06CEE-6B70-4398-A4A5-54F3D6BA6021}" type="slidenum">
              <a:rPr lang="en-US" smtClean="0"/>
              <a:pPr/>
              <a:t>‹#›</a:t>
            </a:fld>
            <a:endParaRPr lang="en-US" dirty="0"/>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 uri="{C183D7F6-B498-43B3-948B-1728B52AA6E4}">
                <adec:decorative xmlns:adec="http://schemas.microsoft.com/office/drawing/2017/decorative" val="1"/>
              </a:ext>
            </a:extLst>
          </p:cNvPr>
          <p:cNvSpPr/>
          <p:nvPr userDrawn="1"/>
        </p:nvSpPr>
        <p:spPr>
          <a:xfrm>
            <a:off x="1" y="6654200"/>
            <a:ext cx="12192000" cy="2038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Slide Number Placeholder 3">
            <a:extLst>
              <a:ext uri="{FF2B5EF4-FFF2-40B4-BE49-F238E27FC236}">
                <a16:creationId xmlns:a16="http://schemas.microsoft.com/office/drawing/2014/main" id="{EF479AF4-67B8-1E00-B7AF-F2A452E13CC0}"/>
              </a:ext>
            </a:extLst>
          </p:cNvPr>
          <p:cNvSpPr>
            <a:spLocks noGrp="1"/>
          </p:cNvSpPr>
          <p:nvPr>
            <p:ph type="sldNum" sz="quarter" idx="4"/>
          </p:nvPr>
        </p:nvSpPr>
        <p:spPr>
          <a:xfrm>
            <a:off x="9296400" y="6267839"/>
            <a:ext cx="2743200" cy="365125"/>
          </a:xfrm>
          <a:prstGeom prst="rect">
            <a:avLst/>
          </a:prstGeom>
        </p:spPr>
        <p:txBody>
          <a:bodyPr vert="horz" lIns="91440" tIns="45720" rIns="91440" bIns="45720" rtlCol="0" anchor="ctr"/>
          <a:lstStyle>
            <a:lvl1pPr algn="r">
              <a:defRPr sz="2400">
                <a:solidFill>
                  <a:schemeClr val="bg1"/>
                </a:solidFill>
              </a:defRPr>
            </a:lvl1pPr>
          </a:lstStyle>
          <a:p>
            <a:fld id="{3CADAB1F-D90C-40F8-90BE-5B39FC79018B}" type="slidenum">
              <a:rPr lang="en-US" smtClean="0"/>
              <a:pPr/>
              <a:t>‹#›</a:t>
            </a:fld>
            <a:endParaRPr lang="en-US" dirty="0"/>
          </a:p>
        </p:txBody>
      </p:sp>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p:nvSpPr>
        <p:spPr>
          <a:xfrm>
            <a:off x="0" y="6409113"/>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a:extLst>
              <a:ext uri="{C183D7F6-B498-43B3-948B-1728B52AA6E4}">
                <adec:decorative xmlns:adec="http://schemas.microsoft.com/office/drawing/2017/decorative" val="1"/>
              </a:ext>
            </a:extLst>
          </p:cNvPr>
          <p:cNvSpPr/>
          <p:nvPr/>
        </p:nvSpPr>
        <p:spPr>
          <a:xfrm>
            <a:off x="1" y="6355080"/>
            <a:ext cx="12191999" cy="45719"/>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41190"/>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3"/>
            <a:ext cx="10058400" cy="4355561"/>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0A64DBD-A168-40FA-8F4F-A85FB9B059D8}" type="datetime1">
              <a:rPr lang="en-US" smtClean="0"/>
              <a:t>1/9/2026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pic>
        <p:nvPicPr>
          <p:cNvPr id="11" name="Picture 10" descr="The Seal of the California Department of Education"/>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
        <p:nvSpPr>
          <p:cNvPr id="8" name="Slide Number Placeholder 7">
            <a:extLst>
              <a:ext uri="{FF2B5EF4-FFF2-40B4-BE49-F238E27FC236}">
                <a16:creationId xmlns:a16="http://schemas.microsoft.com/office/drawing/2014/main" id="{72E52A00-4638-640A-2163-F2ADE0D4C9B2}"/>
              </a:ext>
            </a:extLst>
          </p:cNvPr>
          <p:cNvSpPr>
            <a:spLocks noGrp="1"/>
          </p:cNvSpPr>
          <p:nvPr>
            <p:ph type="sldNum" sz="quarter" idx="4"/>
          </p:nvPr>
        </p:nvSpPr>
        <p:spPr>
          <a:xfrm>
            <a:off x="8610600" y="6459785"/>
            <a:ext cx="2484120" cy="365124"/>
          </a:xfrm>
          <a:prstGeom prst="rect">
            <a:avLst/>
          </a:prstGeom>
        </p:spPr>
        <p:txBody>
          <a:bodyPr vert="horz" lIns="91440" tIns="45720" rIns="91440" bIns="45720" rtlCol="0" anchor="ctr"/>
          <a:lstStyle>
            <a:lvl1pPr algn="r">
              <a:defRPr sz="2400">
                <a:solidFill>
                  <a:schemeClr val="bg1"/>
                </a:solidFill>
              </a:defRPr>
            </a:lvl1pPr>
          </a:lstStyle>
          <a:p>
            <a:fld id="{425B8834-9231-4E95-9474-5E208B968EA0}" type="slidenum">
              <a:rPr lang="en-US" smtClean="0"/>
              <a:pPr/>
              <a:t>‹#›</a:t>
            </a:fld>
            <a:endParaRPr lang="en-US"/>
          </a:p>
        </p:txBody>
      </p:sp>
    </p:spTree>
    <p:extLst>
      <p:ext uri="{BB962C8B-B14F-4D97-AF65-F5344CB8AC3E}">
        <p14:creationId xmlns:p14="http://schemas.microsoft.com/office/powerpoint/2010/main" val="91549813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176213" indent="-176213" algn="l" defTabSz="914400" rtl="0" eaLnBrk="1" latinLnBrk="0" hangingPunct="1">
        <a:lnSpc>
          <a:spcPct val="90000"/>
        </a:lnSpc>
        <a:spcBef>
          <a:spcPts val="1200"/>
        </a:spcBef>
        <a:spcAft>
          <a:spcPts val="200"/>
        </a:spcAft>
        <a:buClrTx/>
        <a:buSzPct val="100000"/>
        <a:buFont typeface="Arial" panose="020B0604020202020204" pitchFamily="34" charset="0"/>
        <a:buChar char="•"/>
        <a:defRPr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p:nvSpPr>
        <p:spPr>
          <a:xfrm>
            <a:off x="0" y="6409113"/>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a:extLst>
              <a:ext uri="{C183D7F6-B498-43B3-948B-1728B52AA6E4}">
                <adec:decorative xmlns:adec="http://schemas.microsoft.com/office/drawing/2017/decorative" val="1"/>
              </a:ext>
            </a:extLst>
          </p:cNvPr>
          <p:cNvSpPr/>
          <p:nvPr/>
        </p:nvSpPr>
        <p:spPr>
          <a:xfrm>
            <a:off x="1" y="6355080"/>
            <a:ext cx="12191999" cy="45719"/>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3"/>
            <a:ext cx="10058400" cy="4355561"/>
          </a:xfrm>
          <a:prstGeom prst="rect">
            <a:avLst/>
          </a:prstGeom>
        </p:spPr>
        <p:txBody>
          <a:bodyPr vert="horz" lIns="45720" tIns="45720" rIns="4572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FB79096-C160-4E8E-A4C2-3ED71C9014D0}" type="datetime1">
              <a:rPr lang="en-US" smtClean="0"/>
              <a:t>1/9/2026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pic>
        <p:nvPicPr>
          <p:cNvPr id="11" name="Picture 10" descr="The Seal of the California Department of Education"/>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
        <p:nvSpPr>
          <p:cNvPr id="8" name="Slide Number Placeholder 7">
            <a:extLst>
              <a:ext uri="{FF2B5EF4-FFF2-40B4-BE49-F238E27FC236}">
                <a16:creationId xmlns:a16="http://schemas.microsoft.com/office/drawing/2014/main" id="{72E52A00-4638-640A-2163-F2ADE0D4C9B2}"/>
              </a:ext>
            </a:extLst>
          </p:cNvPr>
          <p:cNvSpPr>
            <a:spLocks noGrp="1"/>
          </p:cNvSpPr>
          <p:nvPr>
            <p:ph type="sldNum" sz="quarter" idx="4"/>
          </p:nvPr>
        </p:nvSpPr>
        <p:spPr>
          <a:xfrm>
            <a:off x="8610600" y="6459785"/>
            <a:ext cx="2484120" cy="365124"/>
          </a:xfrm>
          <a:prstGeom prst="rect">
            <a:avLst/>
          </a:prstGeom>
        </p:spPr>
        <p:txBody>
          <a:bodyPr vert="horz" lIns="91440" tIns="45720" rIns="91440" bIns="45720" rtlCol="0" anchor="ctr"/>
          <a:lstStyle>
            <a:lvl1pPr algn="r">
              <a:defRPr sz="2400">
                <a:solidFill>
                  <a:schemeClr val="bg1"/>
                </a:solidFill>
              </a:defRPr>
            </a:lvl1pPr>
          </a:lstStyle>
          <a:p>
            <a:fld id="{425B8834-9231-4E95-9474-5E208B968EA0}" type="slidenum">
              <a:rPr lang="en-US" smtClean="0"/>
              <a:pPr/>
              <a:t>‹#›</a:t>
            </a:fld>
            <a:endParaRPr lang="en-US" dirty="0"/>
          </a:p>
        </p:txBody>
      </p:sp>
    </p:spTree>
    <p:extLst>
      <p:ext uri="{BB962C8B-B14F-4D97-AF65-F5344CB8AC3E}">
        <p14:creationId xmlns:p14="http://schemas.microsoft.com/office/powerpoint/2010/main" val="394301296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176213" indent="-176213" algn="l" defTabSz="914400" rtl="0" eaLnBrk="1" latinLnBrk="0" hangingPunct="1">
        <a:lnSpc>
          <a:spcPct val="90000"/>
        </a:lnSpc>
        <a:spcBef>
          <a:spcPts val="1200"/>
        </a:spcBef>
        <a:spcAft>
          <a:spcPts val="200"/>
        </a:spcAft>
        <a:buClrTx/>
        <a:buSzPct val="100000"/>
        <a:buFont typeface="Arial" panose="020B0604020202020204" pitchFamily="34" charset="0"/>
        <a:buChar char="•"/>
        <a:defRPr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s://go.usa.gov/xfAWr" TargetMode="External"/><Relationship Id="rId7" Type="http://schemas.openxmlformats.org/officeDocument/2006/relationships/image" Target="../media/image12.sv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hyperlink" Target="https://leginfo.legislature.ca.gov/faces/billNavClient.xhtml?bill_id=202520260SB101" TargetMode="External"/><Relationship Id="rId4" Type="http://schemas.openxmlformats.org/officeDocument/2006/relationships/hyperlink" Target="https://go.usa.gov/xfAC2"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cde.ca.gov/sp/sw/t1/essaassistdatafiles.asp" TargetMode="External"/><Relationship Id="rId1" Type="http://schemas.openxmlformats.org/officeDocument/2006/relationships/slideLayout" Target="../slideLayouts/slideLayout3.xml"/><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cde.ca.gov/sp/sw/t1/csicoeproginformation21.asp" TargetMode="External"/><Relationship Id="rId1" Type="http://schemas.openxmlformats.org/officeDocument/2006/relationships/slideLayout" Target="../slideLayouts/slideLayout3.xml"/><Relationship Id="rId4" Type="http://schemas.openxmlformats.org/officeDocument/2006/relationships/image" Target="../media/image12.svg"/></Relationships>
</file>

<file path=ppt/slides/_rels/slide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ed.gov/sites/ed/files/policy/elsec/leg/essa/snsfinalguidance06192019.pdf" TargetMode="External"/><Relationship Id="rId2" Type="http://schemas.openxmlformats.org/officeDocument/2006/relationships/hyperlink" Target="https://www.ecfr.gov/current/title-2/subtitle-A/chapter-II/part-200" TargetMode="External"/><Relationship Id="rId1" Type="http://schemas.openxmlformats.org/officeDocument/2006/relationships/slideLayout" Target="../slideLayouts/slideLayout3.xml"/><Relationship Id="rId5" Type="http://schemas.openxmlformats.org/officeDocument/2006/relationships/image" Target="../media/image18.sv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2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s://www.cde.ca.gov/sp/sw/t1/csicoeproginformation21.asp"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s://www.cde.ca.gov/sp/sw/t1/csicoeproginformation21.asp"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cde.ca.gov/sp/sw/t1/essawebinars.asp" TargetMode="External"/><Relationship Id="rId1" Type="http://schemas.openxmlformats.org/officeDocument/2006/relationships/slideLayout" Target="../slideLayouts/slideLayout3.xml"/><Relationship Id="rId4" Type="http://schemas.openxmlformats.org/officeDocument/2006/relationships/image" Target="../media/image8.svg"/></Relationships>
</file>

<file path=ppt/slides/_rels/slide40.xml.rels><?xml version="1.0" encoding="UTF-8" standalone="yes"?>
<Relationships xmlns="http://schemas.openxmlformats.org/package/2006/relationships"><Relationship Id="rId3" Type="http://schemas.openxmlformats.org/officeDocument/2006/relationships/hyperlink" Target="https://www.cde.ca.gov/sp/sw/t1/csicoeapp.asp" TargetMode="External"/><Relationship Id="rId2" Type="http://schemas.openxmlformats.org/officeDocument/2006/relationships/hyperlink" Target="https://www3.cde.ca.gov/gmart/gmartlogon.aspx"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hyperlink" Target="https://www.cde.ca.gov/sp/sw/t1/gmartinstructions.asp"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3.svg"/></Relationships>
</file>

<file path=ppt/slides/_rels/slide48.xml.rels><?xml version="1.0" encoding="UTF-8" standalone="yes"?>
<Relationships xmlns="http://schemas.openxmlformats.org/package/2006/relationships"><Relationship Id="rId2" Type="http://schemas.openxmlformats.org/officeDocument/2006/relationships/hyperlink" Target="https://www.cde.ca.gov/fg/fo/fm/ff.asp" TargetMode="Externa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slide" Target="slide7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hyperlink" Target="https://www.cde.ca.gov/sp/sw/t1/csicoefiscalinfo.asp#plandevImpSup" TargetMode="External"/><Relationship Id="rId2" Type="http://schemas.openxmlformats.org/officeDocument/2006/relationships/hyperlink" Target="https://www.cde.ca.gov/schooldirectory/" TargetMode="External"/><Relationship Id="rId1" Type="http://schemas.openxmlformats.org/officeDocument/2006/relationships/slideLayout" Target="../slideLayouts/slideLayout3.xml"/><Relationship Id="rId5" Type="http://schemas.openxmlformats.org/officeDocument/2006/relationships/image" Target="../media/image25.svg"/><Relationship Id="rId4" Type="http://schemas.openxmlformats.org/officeDocument/2006/relationships/image" Target="../media/image24.png"/></Relationships>
</file>

<file path=ppt/slides/_rels/slide5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mailto:ESSACOE@cde.ca.gov" TargetMode="External"/><Relationship Id="rId1" Type="http://schemas.openxmlformats.org/officeDocument/2006/relationships/slideLayout" Target="../slideLayouts/slideLayout3.xml"/><Relationship Id="rId4" Type="http://schemas.openxmlformats.org/officeDocument/2006/relationships/image" Target="../media/image25.svg"/></Relationships>
</file>

<file path=ppt/slides/_rels/slide5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hyperlink" Target="https://www.cde.ca.gov/sp/sw/t1/essawebinars.asp"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hyperlink" Target="mailto:atormey@cde.ca.gov" TargetMode="External"/><Relationship Id="rId2" Type="http://schemas.openxmlformats.org/officeDocument/2006/relationships/hyperlink" Target="mailto:ESSACOE@cde.ca.gov" TargetMode="External"/><Relationship Id="rId1" Type="http://schemas.openxmlformats.org/officeDocument/2006/relationships/slideLayout" Target="../slideLayouts/slideLayout3.xml"/><Relationship Id="rId4" Type="http://schemas.openxmlformats.org/officeDocument/2006/relationships/hyperlink" Target="mailto:slawrence@cde.ca.gov"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08C66-6E45-412D-8D6F-2383C4BAA0DB}"/>
              </a:ext>
            </a:extLst>
          </p:cNvPr>
          <p:cNvSpPr>
            <a:spLocks noGrp="1"/>
          </p:cNvSpPr>
          <p:nvPr>
            <p:ph type="ctrTitle"/>
          </p:nvPr>
        </p:nvSpPr>
        <p:spPr>
          <a:xfrm>
            <a:off x="848750" y="1612505"/>
            <a:ext cx="10785231" cy="3283048"/>
          </a:xfrm>
        </p:spPr>
        <p:txBody>
          <a:bodyPr>
            <a:normAutofit/>
          </a:bodyPr>
          <a:lstStyle/>
          <a:p>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2025–26 </a:t>
            </a:r>
            <a:r>
              <a:rPr kumimoji="0" lang="en" sz="36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Every Student Succeeds Act Comprehensive Support and Improvement County Office of Education </a:t>
            </a:r>
            <a:br>
              <a:rPr kumimoji="0" lang="en" sz="36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br>
            <a:r>
              <a:rPr kumimoji="0" lang="en" sz="36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Plan Development and Implementation Support </a:t>
            </a:r>
            <a:br>
              <a:rPr kumimoji="0" lang="en" sz="36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br>
            <a:r>
              <a:rPr kumimoji="0" lang="en" sz="36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Application for Funding Webinar</a:t>
            </a:r>
            <a:endParaRPr lang="en-US" sz="3600" dirty="0"/>
          </a:p>
        </p:txBody>
      </p:sp>
      <p:sp>
        <p:nvSpPr>
          <p:cNvPr id="3" name="TextBox 2">
            <a:extLst>
              <a:ext uri="{FF2B5EF4-FFF2-40B4-BE49-F238E27FC236}">
                <a16:creationId xmlns:a16="http://schemas.microsoft.com/office/drawing/2014/main" id="{C75E0C00-B607-7664-A66D-FB7CA3EF5C46}"/>
              </a:ext>
            </a:extLst>
          </p:cNvPr>
          <p:cNvSpPr txBox="1"/>
          <p:nvPr/>
        </p:nvSpPr>
        <p:spPr>
          <a:xfrm>
            <a:off x="3669323" y="4753122"/>
            <a:ext cx="5432474" cy="646331"/>
          </a:xfrm>
          <a:prstGeom prst="rect">
            <a:avLst/>
          </a:prstGeom>
          <a:noFill/>
        </p:spPr>
        <p:txBody>
          <a:bodyPr wrap="square" rtlCol="0">
            <a:spAutoFit/>
          </a:bodyPr>
          <a:lstStyle/>
          <a:p>
            <a:pPr algn="ctr"/>
            <a:r>
              <a:rPr lang="en-US" sz="3600" dirty="0">
                <a:solidFill>
                  <a:schemeClr val="bg1"/>
                </a:solidFill>
              </a:rPr>
              <a:t>January 14, 2026</a:t>
            </a:r>
          </a:p>
        </p:txBody>
      </p:sp>
    </p:spTree>
    <p:extLst>
      <p:ext uri="{BB962C8B-B14F-4D97-AF65-F5344CB8AC3E}">
        <p14:creationId xmlns:p14="http://schemas.microsoft.com/office/powerpoint/2010/main" val="989682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D80F6-A215-D431-F9F0-4F05A2D14697}"/>
              </a:ext>
            </a:extLst>
          </p:cNvPr>
          <p:cNvSpPr>
            <a:spLocks noGrp="1"/>
          </p:cNvSpPr>
          <p:nvPr>
            <p:ph type="title"/>
          </p:nvPr>
        </p:nvSpPr>
        <p:spPr/>
        <p:txBody>
          <a:bodyPr/>
          <a:lstStyle/>
          <a:p>
            <a:r>
              <a:rPr lang="en-US" sz="4400" dirty="0">
                <a:latin typeface="Arial" panose="020B0604020202020204" pitchFamily="34" charset="0"/>
                <a:cs typeface="Arial" panose="020B0604020202020204" pitchFamily="34" charset="0"/>
              </a:rPr>
              <a:t>Statutory Authority </a:t>
            </a:r>
            <a:endParaRPr lang="en-US" dirty="0"/>
          </a:p>
        </p:txBody>
      </p:sp>
      <p:sp>
        <p:nvSpPr>
          <p:cNvPr id="3" name="Content Placeholder 2">
            <a:extLst>
              <a:ext uri="{FF2B5EF4-FFF2-40B4-BE49-F238E27FC236}">
                <a16:creationId xmlns:a16="http://schemas.microsoft.com/office/drawing/2014/main" id="{3400D5FA-9CE3-36FF-F1C7-5BF94C56772E}"/>
              </a:ext>
            </a:extLst>
          </p:cNvPr>
          <p:cNvSpPr>
            <a:spLocks noGrp="1"/>
          </p:cNvSpPr>
          <p:nvPr>
            <p:ph idx="1"/>
          </p:nvPr>
        </p:nvSpPr>
        <p:spPr>
          <a:xfrm>
            <a:off x="304800" y="1621091"/>
            <a:ext cx="11396870" cy="3883300"/>
          </a:xfrm>
        </p:spPr>
        <p:txBody>
          <a:bodyPr/>
          <a:lstStyle/>
          <a:p>
            <a:pPr marL="569913" indent="-344488">
              <a:spcBef>
                <a:spcPts val="600"/>
              </a:spcBef>
              <a:spcAft>
                <a:spcPts val="600"/>
              </a:spcAft>
            </a:pPr>
            <a:r>
              <a:rPr lang="en-US" dirty="0">
                <a:solidFill>
                  <a:schemeClr val="accent4">
                    <a:lumMod val="20000"/>
                    <a:lumOff val="80000"/>
                  </a:schemeClr>
                </a:solidFill>
                <a:hlinkClick r:id="rId3">
                  <a:extLst>
                    <a:ext uri="{A12FA001-AC4F-418D-AE19-62706E023703}">
                      <ahyp:hlinkClr xmlns:ahyp="http://schemas.microsoft.com/office/drawing/2018/hyperlinkcolor" val="tx"/>
                    </a:ext>
                  </a:extLst>
                </a:hlinkClick>
              </a:rPr>
              <a:t>ESSA Section 1003 School Improvement</a:t>
            </a:r>
            <a:r>
              <a:rPr lang="en-US" dirty="0">
                <a:latin typeface="Arial" panose="020B0604020202020204" pitchFamily="34" charset="0"/>
                <a:cs typeface="Arial" panose="020B0604020202020204" pitchFamily="34" charset="0"/>
              </a:rPr>
              <a:t>, pages 9 through 11.</a:t>
            </a:r>
          </a:p>
          <a:p>
            <a:pPr marL="569913" indent="-344488">
              <a:spcAft>
                <a:spcPts val="1000"/>
              </a:spcAft>
            </a:pPr>
            <a:r>
              <a:rPr lang="en-US" dirty="0">
                <a:solidFill>
                  <a:schemeClr val="accent4">
                    <a:lumMod val="20000"/>
                    <a:lumOff val="80000"/>
                  </a:schemeClr>
                </a:solidFill>
                <a:hlinkClick r:id="rId4">
                  <a:extLst>
                    <a:ext uri="{A12FA001-AC4F-418D-AE19-62706E023703}">
                      <ahyp:hlinkClr xmlns:ahyp="http://schemas.microsoft.com/office/drawing/2018/hyperlinkcolor" val="tx"/>
                    </a:ext>
                  </a:extLst>
                </a:hlinkClick>
              </a:rPr>
              <a:t>ESEA Section 1111(d) (1) CSI</a:t>
            </a:r>
            <a:r>
              <a:rPr lang="en-US" dirty="0">
                <a:latin typeface="Arial" panose="020B0604020202020204" pitchFamily="34" charset="0"/>
                <a:cs typeface="Arial" panose="020B0604020202020204" pitchFamily="34" charset="0"/>
              </a:rPr>
              <a:t>, pages 33 through 35.</a:t>
            </a:r>
          </a:p>
          <a:p>
            <a:pPr marL="569913" indent="-344488">
              <a:spcAft>
                <a:spcPts val="1000"/>
              </a:spcAft>
            </a:pPr>
            <a:r>
              <a:rPr lang="en-US" u="sng" dirty="0">
                <a:solidFill>
                  <a:schemeClr val="accent4">
                    <a:lumMod val="20000"/>
                    <a:lumOff val="80000"/>
                  </a:schemeClr>
                </a:solidFill>
                <a:hlinkClick r:id="rId5">
                  <a:extLst>
                    <a:ext uri="{A12FA001-AC4F-418D-AE19-62706E023703}">
                      <ahyp:hlinkClr xmlns:ahyp="http://schemas.microsoft.com/office/drawing/2018/hyperlinkcolor" val="tx"/>
                    </a:ext>
                  </a:extLst>
                </a:hlinkClick>
              </a:rPr>
              <a:t>Senate Bill 105, Budget Act of 2025 Item 6100-134-0890 Provision 7 of Schedule 1</a:t>
            </a:r>
            <a:r>
              <a:rPr lang="en-US" dirty="0"/>
              <a:t>.</a:t>
            </a:r>
          </a:p>
        </p:txBody>
      </p:sp>
      <p:sp>
        <p:nvSpPr>
          <p:cNvPr id="4" name="Slide Number Placeholder 3">
            <a:extLst>
              <a:ext uri="{FF2B5EF4-FFF2-40B4-BE49-F238E27FC236}">
                <a16:creationId xmlns:a16="http://schemas.microsoft.com/office/drawing/2014/main" id="{7ED1298E-93E6-33AA-A15C-6DF898CF066F}"/>
              </a:ext>
            </a:extLst>
          </p:cNvPr>
          <p:cNvSpPr>
            <a:spLocks noGrp="1"/>
          </p:cNvSpPr>
          <p:nvPr>
            <p:ph type="sldNum" sz="quarter" idx="10"/>
          </p:nvPr>
        </p:nvSpPr>
        <p:spPr/>
        <p:txBody>
          <a:bodyPr/>
          <a:lstStyle/>
          <a:p>
            <a:fld id="{34C8D5D0-5ABB-40D7-A021-B610E9560A54}" type="slidenum">
              <a:rPr lang="en-US" smtClean="0"/>
              <a:pPr/>
              <a:t>10</a:t>
            </a:fld>
            <a:endParaRPr lang="en-US" dirty="0"/>
          </a:p>
        </p:txBody>
      </p:sp>
      <p:pic>
        <p:nvPicPr>
          <p:cNvPr id="5" name="Graphic 4">
            <a:extLst>
              <a:ext uri="{FF2B5EF4-FFF2-40B4-BE49-F238E27FC236}">
                <a16:creationId xmlns:a16="http://schemas.microsoft.com/office/drawing/2014/main" id="{C24BF451-4DFF-7891-5875-B97DBE3C33AE}"/>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411499" y="38100"/>
            <a:ext cx="758390" cy="758390"/>
          </a:xfrm>
          <a:prstGeom prst="rect">
            <a:avLst/>
          </a:prstGeom>
        </p:spPr>
      </p:pic>
    </p:spTree>
    <p:extLst>
      <p:ext uri="{BB962C8B-B14F-4D97-AF65-F5344CB8AC3E}">
        <p14:creationId xmlns:p14="http://schemas.microsoft.com/office/powerpoint/2010/main" val="3977458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9B525-C0EE-D4E0-2326-9D85F32EF8A8}"/>
              </a:ext>
            </a:extLst>
          </p:cNvPr>
          <p:cNvSpPr>
            <a:spLocks noGrp="1"/>
          </p:cNvSpPr>
          <p:nvPr>
            <p:ph type="title"/>
          </p:nvPr>
        </p:nvSpPr>
        <p:spPr/>
        <p:txBody>
          <a:bodyPr/>
          <a:lstStyle/>
          <a:p>
            <a:r>
              <a:rPr lang="en-US" sz="4400" dirty="0">
                <a:latin typeface="Arial"/>
                <a:cs typeface="Arial"/>
              </a:rPr>
              <a:t>  2025 </a:t>
            </a:r>
            <a:r>
              <a:rPr lang="en-US" sz="4400" dirty="0">
                <a:latin typeface="Arial" panose="020B0604020202020204" pitchFamily="34" charset="0"/>
                <a:cs typeface="Arial" panose="020B0604020202020204" pitchFamily="34" charset="0"/>
              </a:rPr>
              <a:t>Budget Act: Provision 7 of Schedule 1 </a:t>
            </a:r>
            <a:r>
              <a:rPr lang="en-US" sz="4400" b="1" dirty="0">
                <a:solidFill>
                  <a:srgbClr val="0C4A6D"/>
                </a:solidFill>
                <a:latin typeface="Arial" panose="020B0604020202020204" pitchFamily="34" charset="0"/>
                <a:cs typeface="Arial" panose="020B0604020202020204" pitchFamily="34" charset="0"/>
              </a:rPr>
              <a:t>1 </a:t>
            </a:r>
            <a:endParaRPr lang="en-US" dirty="0"/>
          </a:p>
        </p:txBody>
      </p:sp>
      <p:sp>
        <p:nvSpPr>
          <p:cNvPr id="3" name="Content Placeholder 2">
            <a:extLst>
              <a:ext uri="{FF2B5EF4-FFF2-40B4-BE49-F238E27FC236}">
                <a16:creationId xmlns:a16="http://schemas.microsoft.com/office/drawing/2014/main" id="{263249D5-71C4-C5C8-7E7E-5EF138345F3F}"/>
              </a:ext>
            </a:extLst>
          </p:cNvPr>
          <p:cNvSpPr>
            <a:spLocks noGrp="1"/>
          </p:cNvSpPr>
          <p:nvPr>
            <p:ph idx="1"/>
          </p:nvPr>
        </p:nvSpPr>
        <p:spPr/>
        <p:txBody>
          <a:bodyPr/>
          <a:lstStyle/>
          <a:p>
            <a:pPr marL="243834" indent="0">
              <a:lnSpc>
                <a:spcPct val="100000"/>
              </a:lnSpc>
              <a:spcBef>
                <a:spcPts val="0"/>
              </a:spcBef>
              <a:spcAft>
                <a:spcPts val="1600"/>
              </a:spcAft>
              <a:buNone/>
            </a:pPr>
            <a:r>
              <a:rPr lang="en-US" dirty="0">
                <a:latin typeface="Arial" panose="020B0604020202020204" pitchFamily="34" charset="0"/>
                <a:cs typeface="Arial" panose="020B0604020202020204" pitchFamily="34" charset="0"/>
              </a:rPr>
              <a:t>The COE works on behalf of the </a:t>
            </a:r>
            <a:r>
              <a:rPr lang="en-US" b="1" dirty="0">
                <a:latin typeface="Arial" panose="020B0604020202020204" pitchFamily="34" charset="0"/>
                <a:cs typeface="Arial" panose="020B0604020202020204" pitchFamily="34" charset="0"/>
              </a:rPr>
              <a:t>LEA</a:t>
            </a:r>
            <a:r>
              <a:rPr lang="en-US" dirty="0">
                <a:latin typeface="Arial" panose="020B0604020202020204" pitchFamily="34" charset="0"/>
                <a:cs typeface="Arial" panose="020B0604020202020204" pitchFamily="34" charset="0"/>
              </a:rPr>
              <a:t> to meet the ESSA requirement to provide technical assistance and support to develop and implement 2026–27 CSI plans.</a:t>
            </a:r>
          </a:p>
        </p:txBody>
      </p:sp>
      <p:sp>
        <p:nvSpPr>
          <p:cNvPr id="4" name="Slide Number Placeholder 3">
            <a:extLst>
              <a:ext uri="{FF2B5EF4-FFF2-40B4-BE49-F238E27FC236}">
                <a16:creationId xmlns:a16="http://schemas.microsoft.com/office/drawing/2014/main" id="{C1403A9D-75D8-9137-0181-AF025CEF3BD8}"/>
              </a:ext>
            </a:extLst>
          </p:cNvPr>
          <p:cNvSpPr>
            <a:spLocks noGrp="1"/>
          </p:cNvSpPr>
          <p:nvPr>
            <p:ph type="sldNum" sz="quarter" idx="10"/>
          </p:nvPr>
        </p:nvSpPr>
        <p:spPr/>
        <p:txBody>
          <a:bodyPr/>
          <a:lstStyle/>
          <a:p>
            <a:fld id="{34C8D5D0-5ABB-40D7-A021-B610E9560A54}" type="slidenum">
              <a:rPr lang="en-US" smtClean="0"/>
              <a:pPr/>
              <a:t>11</a:t>
            </a:fld>
            <a:endParaRPr lang="en-US" dirty="0"/>
          </a:p>
        </p:txBody>
      </p:sp>
      <p:pic>
        <p:nvPicPr>
          <p:cNvPr id="5" name="Graphic 4">
            <a:extLst>
              <a:ext uri="{FF2B5EF4-FFF2-40B4-BE49-F238E27FC236}">
                <a16:creationId xmlns:a16="http://schemas.microsoft.com/office/drawing/2014/main" id="{9013E271-C5B3-3FF3-7381-0E6AF0BB93D2}"/>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11499" y="38100"/>
            <a:ext cx="758390" cy="758390"/>
          </a:xfrm>
          <a:prstGeom prst="rect">
            <a:avLst/>
          </a:prstGeom>
        </p:spPr>
      </p:pic>
    </p:spTree>
    <p:extLst>
      <p:ext uri="{BB962C8B-B14F-4D97-AF65-F5344CB8AC3E}">
        <p14:creationId xmlns:p14="http://schemas.microsoft.com/office/powerpoint/2010/main" val="2435095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02595-94DF-48E3-D516-06466933F200}"/>
              </a:ext>
            </a:extLst>
          </p:cNvPr>
          <p:cNvSpPr>
            <a:spLocks noGrp="1"/>
          </p:cNvSpPr>
          <p:nvPr>
            <p:ph type="title"/>
          </p:nvPr>
        </p:nvSpPr>
        <p:spPr>
          <a:xfrm>
            <a:off x="-104172" y="203799"/>
            <a:ext cx="12143772" cy="1325563"/>
          </a:xfrm>
        </p:spPr>
        <p:txBody>
          <a:bodyPr>
            <a:normAutofit/>
          </a:bodyPr>
          <a:lstStyle/>
          <a:p>
            <a:r>
              <a:rPr lang="en-US" dirty="0"/>
              <a:t>Which COEs Are Eligible to Apply </a:t>
            </a:r>
            <a:br>
              <a:rPr lang="en-US" dirty="0"/>
            </a:br>
            <a:r>
              <a:rPr lang="en-US" dirty="0"/>
              <a:t>for FY 2025</a:t>
            </a:r>
            <a:r>
              <a:rPr lang="en-US" dirty="0">
                <a:latin typeface="Arial" panose="020B0604020202020204" pitchFamily="34" charset="0"/>
                <a:cs typeface="Arial" panose="020B0604020202020204" pitchFamily="34" charset="0"/>
              </a:rPr>
              <a:t>–26</a:t>
            </a:r>
            <a:r>
              <a:rPr lang="en-US" dirty="0"/>
              <a:t> Funding?</a:t>
            </a:r>
          </a:p>
        </p:txBody>
      </p:sp>
      <p:sp>
        <p:nvSpPr>
          <p:cNvPr id="3" name="Content Placeholder 2">
            <a:extLst>
              <a:ext uri="{FF2B5EF4-FFF2-40B4-BE49-F238E27FC236}">
                <a16:creationId xmlns:a16="http://schemas.microsoft.com/office/drawing/2014/main" id="{3CA97F6D-3480-A182-4A73-189190834655}"/>
              </a:ext>
            </a:extLst>
          </p:cNvPr>
          <p:cNvSpPr>
            <a:spLocks noGrp="1"/>
          </p:cNvSpPr>
          <p:nvPr>
            <p:ph idx="1"/>
          </p:nvPr>
        </p:nvSpPr>
        <p:spPr>
          <a:xfrm>
            <a:off x="428262" y="1956121"/>
            <a:ext cx="11611337" cy="3565479"/>
          </a:xfrm>
        </p:spPr>
        <p:txBody>
          <a:bodyPr/>
          <a:lstStyle/>
          <a:p>
            <a:pPr marL="0" indent="0">
              <a:buNone/>
            </a:pPr>
            <a:r>
              <a:rPr lang="en-US" dirty="0">
                <a:latin typeface="Arial" panose="020B0604020202020204" pitchFamily="34" charset="0"/>
                <a:cs typeface="Arial" panose="020B0604020202020204" pitchFamily="34" charset="0"/>
              </a:rPr>
              <a:t>Eligible COEs have an LEA or LEAs in their county that serve schools eligible for CSI based on the CDE’s </a:t>
            </a:r>
            <a:r>
              <a:rPr lang="en-US" b="1" dirty="0">
                <a:latin typeface="Arial" panose="020B0604020202020204" pitchFamily="34" charset="0"/>
                <a:cs typeface="Arial" panose="020B0604020202020204" pitchFamily="34" charset="0"/>
              </a:rPr>
              <a:t>2025–26</a:t>
            </a:r>
            <a:r>
              <a:rPr lang="en-US" dirty="0">
                <a:latin typeface="Arial" panose="020B0604020202020204" pitchFamily="34" charset="0"/>
                <a:cs typeface="Arial" panose="020B0604020202020204" pitchFamily="34" charset="0"/>
              </a:rPr>
              <a:t> </a:t>
            </a:r>
            <a:r>
              <a:rPr lang="pt-BR" dirty="0">
                <a:solidFill>
                  <a:schemeClr val="accent4">
                    <a:lumMod val="20000"/>
                    <a:lumOff val="80000"/>
                  </a:schemeClr>
                </a:solidFill>
                <a:hlinkClick r:id="rId2">
                  <a:extLst>
                    <a:ext uri="{A12FA001-AC4F-418D-AE19-62706E023703}">
                      <ahyp:hlinkClr xmlns:ahyp="http://schemas.microsoft.com/office/drawing/2018/hyperlinkcolor" val="tx"/>
                    </a:ext>
                  </a:extLst>
                </a:hlinkClick>
              </a:rPr>
              <a:t>ESSA Assistance Status Data File</a:t>
            </a:r>
            <a:r>
              <a:rPr lang="en-US" dirty="0">
                <a:latin typeface="Arial" panose="020B0604020202020204" pitchFamily="34" charset="0"/>
                <a:cs typeface="Arial" panose="020B0604020202020204" pitchFamily="34" charset="0"/>
              </a:rPr>
              <a:t>.</a:t>
            </a:r>
            <a:endParaRPr lang="en-US" dirty="0"/>
          </a:p>
        </p:txBody>
      </p:sp>
      <p:pic>
        <p:nvPicPr>
          <p:cNvPr id="6" name="Graphic 5">
            <a:extLst>
              <a:ext uri="{FF2B5EF4-FFF2-40B4-BE49-F238E27FC236}">
                <a16:creationId xmlns:a16="http://schemas.microsoft.com/office/drawing/2014/main" id="{F9F35AFA-E8C7-7A45-2F7C-4455A5D82CA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15650" y="0"/>
            <a:ext cx="1123949" cy="891540"/>
          </a:xfrm>
          <a:prstGeom prst="rect">
            <a:avLst/>
          </a:prstGeom>
        </p:spPr>
      </p:pic>
      <p:sp>
        <p:nvSpPr>
          <p:cNvPr id="4" name="Slide Number Placeholder 3">
            <a:extLst>
              <a:ext uri="{FF2B5EF4-FFF2-40B4-BE49-F238E27FC236}">
                <a16:creationId xmlns:a16="http://schemas.microsoft.com/office/drawing/2014/main" id="{A336A056-6131-A1B0-C6A6-9125423AECFD}"/>
              </a:ext>
            </a:extLst>
          </p:cNvPr>
          <p:cNvSpPr>
            <a:spLocks noGrp="1"/>
          </p:cNvSpPr>
          <p:nvPr>
            <p:ph type="sldNum" sz="quarter" idx="10"/>
          </p:nvPr>
        </p:nvSpPr>
        <p:spPr/>
        <p:txBody>
          <a:bodyPr/>
          <a:lstStyle/>
          <a:p>
            <a:fld id="{34C8D5D0-5ABB-40D7-A021-B610E9560A54}" type="slidenum">
              <a:rPr lang="en-US" smtClean="0"/>
              <a:pPr/>
              <a:t>12</a:t>
            </a:fld>
            <a:endParaRPr lang="en-US" dirty="0"/>
          </a:p>
        </p:txBody>
      </p:sp>
    </p:spTree>
    <p:extLst>
      <p:ext uri="{BB962C8B-B14F-4D97-AF65-F5344CB8AC3E}">
        <p14:creationId xmlns:p14="http://schemas.microsoft.com/office/powerpoint/2010/main" val="3772637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8EDE0-1055-E369-F4BA-46D31FA56EE3}"/>
              </a:ext>
            </a:extLst>
          </p:cNvPr>
          <p:cNvSpPr>
            <a:spLocks noGrp="1"/>
          </p:cNvSpPr>
          <p:nvPr>
            <p:ph type="title"/>
          </p:nvPr>
        </p:nvSpPr>
        <p:spPr>
          <a:xfrm>
            <a:off x="152400" y="-160020"/>
            <a:ext cx="11887200" cy="1120140"/>
          </a:xfrm>
        </p:spPr>
        <p:txBody>
          <a:bodyPr/>
          <a:lstStyle/>
          <a:p>
            <a:r>
              <a:rPr lang="en-US" dirty="0"/>
              <a:t>Reporting Timeline</a:t>
            </a:r>
          </a:p>
        </p:txBody>
      </p:sp>
      <p:graphicFrame>
        <p:nvGraphicFramePr>
          <p:cNvPr id="8" name="Content Placeholder 7" descr="This is a table with subgrant reporting requirements. ">
            <a:extLst>
              <a:ext uri="{FF2B5EF4-FFF2-40B4-BE49-F238E27FC236}">
                <a16:creationId xmlns:a16="http://schemas.microsoft.com/office/drawing/2014/main" id="{31E05D9C-5145-4118-9E96-7FCB19BDDB5F}"/>
              </a:ext>
            </a:extLst>
          </p:cNvPr>
          <p:cNvGraphicFramePr>
            <a:graphicFrameLocks noGrp="1"/>
          </p:cNvGraphicFramePr>
          <p:nvPr>
            <p:ph idx="1"/>
            <p:extLst>
              <p:ext uri="{D42A27DB-BD31-4B8C-83A1-F6EECF244321}">
                <p14:modId xmlns:p14="http://schemas.microsoft.com/office/powerpoint/2010/main" val="931252194"/>
              </p:ext>
            </p:extLst>
          </p:nvPr>
        </p:nvGraphicFramePr>
        <p:xfrm>
          <a:off x="1348740" y="811530"/>
          <a:ext cx="10690859" cy="5440414"/>
        </p:xfrm>
        <a:graphic>
          <a:graphicData uri="http://schemas.openxmlformats.org/drawingml/2006/table">
            <a:tbl>
              <a:tblPr firstRow="1" firstCol="1" bandRow="1"/>
              <a:tblGrid>
                <a:gridCol w="1451610">
                  <a:extLst>
                    <a:ext uri="{9D8B030D-6E8A-4147-A177-3AD203B41FA5}">
                      <a16:colId xmlns:a16="http://schemas.microsoft.com/office/drawing/2014/main" val="3517085044"/>
                    </a:ext>
                  </a:extLst>
                </a:gridCol>
                <a:gridCol w="3348990">
                  <a:extLst>
                    <a:ext uri="{9D8B030D-6E8A-4147-A177-3AD203B41FA5}">
                      <a16:colId xmlns:a16="http://schemas.microsoft.com/office/drawing/2014/main" val="3286761815"/>
                    </a:ext>
                  </a:extLst>
                </a:gridCol>
                <a:gridCol w="2286000">
                  <a:extLst>
                    <a:ext uri="{9D8B030D-6E8A-4147-A177-3AD203B41FA5}">
                      <a16:colId xmlns:a16="http://schemas.microsoft.com/office/drawing/2014/main" val="3303042076"/>
                    </a:ext>
                  </a:extLst>
                </a:gridCol>
                <a:gridCol w="3604259">
                  <a:extLst>
                    <a:ext uri="{9D8B030D-6E8A-4147-A177-3AD203B41FA5}">
                      <a16:colId xmlns:a16="http://schemas.microsoft.com/office/drawing/2014/main" val="2816346297"/>
                    </a:ext>
                  </a:extLst>
                </a:gridCol>
              </a:tblGrid>
              <a:tr h="737524">
                <a:tc>
                  <a:txBody>
                    <a:bodyPr/>
                    <a:lstStyle/>
                    <a:p>
                      <a:pPr marL="0" marR="0" algn="ctr">
                        <a:lnSpc>
                          <a:spcPct val="106000"/>
                        </a:lnSpc>
                        <a:spcAft>
                          <a:spcPts val="800"/>
                        </a:spcAft>
                        <a:buNone/>
                      </a:pPr>
                      <a:r>
                        <a:rPr lang="en-US" sz="2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Report Name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2846" marR="52846" marT="55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a:lnSpc>
                          <a:spcPct val="106000"/>
                        </a:lnSpc>
                        <a:spcAft>
                          <a:spcPts val="800"/>
                        </a:spcAft>
                        <a:buNone/>
                      </a:pPr>
                      <a:r>
                        <a:rPr lang="en-US" sz="2400" b="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Reporting Data</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52846" marR="52846" marT="55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a:lnSpc>
                          <a:spcPct val="106000"/>
                        </a:lnSpc>
                        <a:spcAft>
                          <a:spcPts val="800"/>
                        </a:spcAft>
                        <a:buNone/>
                      </a:pPr>
                      <a:r>
                        <a:rPr lang="en-US" sz="2400" b="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Performance Period</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52846" marR="52846" marT="55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a:lnSpc>
                          <a:spcPct val="106000"/>
                        </a:lnSpc>
                        <a:spcAft>
                          <a:spcPts val="800"/>
                        </a:spcAft>
                        <a:buNone/>
                      </a:pPr>
                      <a:r>
                        <a:rPr lang="en-US" sz="2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Reporting Due Date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2846" marR="52846" marT="55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95401724"/>
                  </a:ext>
                </a:extLst>
              </a:tr>
              <a:tr h="798356">
                <a:tc>
                  <a:txBody>
                    <a:bodyPr/>
                    <a:lstStyle/>
                    <a:p>
                      <a:pPr marL="0" marR="0">
                        <a:lnSpc>
                          <a:spcPct val="100000"/>
                        </a:lnSpc>
                        <a:spcAft>
                          <a:spcPts val="0"/>
                        </a:spcAft>
                        <a:buNone/>
                      </a:pPr>
                      <a:r>
                        <a:rPr lang="en-US" sz="2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Report 1</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52846" marR="52846" marT="55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0000"/>
                        </a:lnSpc>
                        <a:spcAft>
                          <a:spcPts val="0"/>
                        </a:spcAft>
                        <a:buNone/>
                      </a:pPr>
                      <a:r>
                        <a:rPr lang="en-US" sz="2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Budget Revisions (BR)</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0000"/>
                        </a:lnSpc>
                        <a:spcAft>
                          <a:spcPts val="0"/>
                        </a:spcAft>
                        <a:buNone/>
                      </a:pPr>
                      <a:r>
                        <a:rPr lang="en-US" sz="2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Expenditures (E)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2846" marR="52846" marT="55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0000"/>
                        </a:lnSpc>
                        <a:spcAft>
                          <a:spcPts val="0"/>
                        </a:spcAft>
                        <a:buNone/>
                      </a:pPr>
                      <a:r>
                        <a:rPr lang="en-US" sz="2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2/9/2026, to 6/30/2026</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2846" marR="52846" marT="55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0000"/>
                        </a:lnSpc>
                        <a:spcAft>
                          <a:spcPts val="0"/>
                        </a:spcAft>
                        <a:buNone/>
                      </a:pPr>
                      <a:r>
                        <a:rPr lang="en-US" sz="2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7/15/2026 BR</a:t>
                      </a:r>
                      <a:br>
                        <a:rPr lang="en-US" sz="2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2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7/31/2026 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2846" marR="52846" marT="55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29180717"/>
                  </a:ext>
                </a:extLst>
              </a:tr>
              <a:tr h="715681">
                <a:tc>
                  <a:txBody>
                    <a:bodyPr/>
                    <a:lstStyle/>
                    <a:p>
                      <a:pPr marL="0" marR="0">
                        <a:lnSpc>
                          <a:spcPct val="100000"/>
                        </a:lnSpc>
                        <a:spcAft>
                          <a:spcPts val="0"/>
                        </a:spcAft>
                        <a:buNone/>
                      </a:pPr>
                      <a:r>
                        <a:rPr lang="en-US" sz="2400" b="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Report 2</a:t>
                      </a:r>
                      <a:endParaRPr lang="en-US" sz="2400" b="1" kern="100">
                        <a:effectLst/>
                        <a:latin typeface="Aptos" panose="020B0004020202020204" pitchFamily="34" charset="0"/>
                        <a:ea typeface="Aptos" panose="020B0004020202020204" pitchFamily="34" charset="0"/>
                        <a:cs typeface="Times New Roman" panose="02020603050405020304" pitchFamily="18" charset="0"/>
                      </a:endParaRPr>
                    </a:p>
                  </a:txBody>
                  <a:tcPr marL="52846" marR="52846" marT="55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0000"/>
                        </a:lnSpc>
                        <a:spcAft>
                          <a:spcPts val="0"/>
                        </a:spcAft>
                        <a:buNone/>
                      </a:pPr>
                      <a:r>
                        <a:rPr lang="en-US" sz="2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Expenditures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2846" marR="52846" marT="55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0000"/>
                        </a:lnSpc>
                        <a:spcAft>
                          <a:spcPts val="0"/>
                        </a:spcAft>
                        <a:buNone/>
                      </a:pPr>
                      <a:r>
                        <a:rPr lang="en-US" sz="2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7/1/2026, to 9/30/2026</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2846" marR="52846" marT="55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0000"/>
                        </a:lnSpc>
                        <a:spcAft>
                          <a:spcPts val="0"/>
                        </a:spcAft>
                        <a:buNone/>
                      </a:pPr>
                      <a:r>
                        <a:rPr lang="en-US" sz="24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10/15/2026 BR</a:t>
                      </a:r>
                      <a:br>
                        <a:rPr lang="en-US" sz="24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24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10/31/2026 E </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52846" marR="52846" marT="55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03223010"/>
                  </a:ext>
                </a:extLst>
              </a:tr>
              <a:tr h="792723">
                <a:tc>
                  <a:txBody>
                    <a:bodyPr/>
                    <a:lstStyle/>
                    <a:p>
                      <a:pPr marL="0" marR="0">
                        <a:lnSpc>
                          <a:spcPct val="100000"/>
                        </a:lnSpc>
                        <a:spcAft>
                          <a:spcPts val="0"/>
                        </a:spcAft>
                        <a:buNone/>
                      </a:pPr>
                      <a:r>
                        <a:rPr lang="en-US" sz="2400" b="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Report 3</a:t>
                      </a:r>
                      <a:endParaRPr lang="en-US" sz="2400" b="1" kern="100">
                        <a:effectLst/>
                        <a:latin typeface="Aptos" panose="020B0004020202020204" pitchFamily="34" charset="0"/>
                        <a:ea typeface="Aptos" panose="020B0004020202020204" pitchFamily="34" charset="0"/>
                        <a:cs typeface="Times New Roman" panose="02020603050405020304" pitchFamily="18" charset="0"/>
                      </a:endParaRPr>
                    </a:p>
                  </a:txBody>
                  <a:tcPr marL="52846" marR="52846" marT="55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0000"/>
                        </a:lnSpc>
                        <a:spcAft>
                          <a:spcPts val="0"/>
                        </a:spcAft>
                        <a:buNone/>
                      </a:pPr>
                      <a:r>
                        <a:rPr lang="en-US" sz="2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Expenditures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0000"/>
                        </a:lnSpc>
                        <a:spcAft>
                          <a:spcPts val="0"/>
                        </a:spcAft>
                        <a:buNone/>
                      </a:pPr>
                      <a:r>
                        <a:rPr lang="en-US" sz="24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Mid-Year Reflection</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2846" marR="52846" marT="55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0000"/>
                        </a:lnSpc>
                        <a:spcAft>
                          <a:spcPts val="0"/>
                        </a:spcAft>
                        <a:buNone/>
                      </a:pPr>
                      <a:r>
                        <a:rPr lang="en-US" sz="2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10/1/2026, to 1/31/2027</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2846" marR="52846" marT="55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0000"/>
                        </a:lnSpc>
                        <a:spcAft>
                          <a:spcPts val="0"/>
                        </a:spcAft>
                        <a:buNone/>
                      </a:pPr>
                      <a:r>
                        <a:rPr lang="en-US" sz="2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2/15/2027 BR</a:t>
                      </a:r>
                      <a:br>
                        <a:rPr lang="en-US" sz="2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2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2/28/2027 E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2846" marR="52846" marT="55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63989945"/>
                  </a:ext>
                </a:extLst>
              </a:tr>
              <a:tr h="780087">
                <a:tc>
                  <a:txBody>
                    <a:bodyPr/>
                    <a:lstStyle/>
                    <a:p>
                      <a:pPr marL="0" marR="0">
                        <a:lnSpc>
                          <a:spcPct val="100000"/>
                        </a:lnSpc>
                        <a:spcAft>
                          <a:spcPts val="0"/>
                        </a:spcAft>
                        <a:buNone/>
                      </a:pPr>
                      <a:r>
                        <a:rPr lang="en-US" sz="2400" b="1"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Report 4</a:t>
                      </a:r>
                      <a:endParaRPr lang="en-US" sz="2400" b="1" kern="100">
                        <a:effectLst/>
                        <a:latin typeface="Aptos" panose="020B0004020202020204" pitchFamily="34" charset="0"/>
                        <a:ea typeface="Aptos" panose="020B0004020202020204" pitchFamily="34" charset="0"/>
                        <a:cs typeface="Times New Roman" panose="02020603050405020304" pitchFamily="18" charset="0"/>
                      </a:endParaRPr>
                    </a:p>
                  </a:txBody>
                  <a:tcPr marL="52846" marR="52846" marT="55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0000"/>
                        </a:lnSpc>
                        <a:spcAft>
                          <a:spcPts val="0"/>
                        </a:spcAft>
                        <a:buNone/>
                      </a:pPr>
                      <a:r>
                        <a:rPr lang="en-US" sz="24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Expenditures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2846" marR="52846" marT="55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0000"/>
                        </a:lnSpc>
                        <a:spcAft>
                          <a:spcPts val="0"/>
                        </a:spcAft>
                        <a:buNone/>
                      </a:pPr>
                      <a:r>
                        <a:rPr lang="en-US" sz="2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2/1/2027, to 6/30/2027</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52846" marR="52846" marT="55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0000"/>
                        </a:lnSpc>
                        <a:spcAft>
                          <a:spcPts val="0"/>
                        </a:spcAft>
                        <a:buNone/>
                      </a:pPr>
                      <a:r>
                        <a:rPr lang="en-US" sz="24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7/15/2027 BR</a:t>
                      </a:r>
                      <a:br>
                        <a:rPr lang="en-US" sz="24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4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7/31/2027 E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2846" marR="52846" marT="55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08742093"/>
                  </a:ext>
                </a:extLst>
              </a:tr>
              <a:tr h="1567131">
                <a:tc>
                  <a:txBody>
                    <a:bodyPr/>
                    <a:lstStyle/>
                    <a:p>
                      <a:pPr marL="0" marR="0">
                        <a:lnSpc>
                          <a:spcPct val="100000"/>
                        </a:lnSpc>
                        <a:spcAft>
                          <a:spcPts val="0"/>
                        </a:spcAft>
                        <a:buNone/>
                      </a:pPr>
                      <a:r>
                        <a:rPr lang="en-US" sz="24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Final Report</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52846" marR="52846" marT="55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0000"/>
                        </a:lnSpc>
                        <a:spcAft>
                          <a:spcPts val="0"/>
                        </a:spcAft>
                        <a:buNone/>
                      </a:pPr>
                      <a:r>
                        <a:rPr lang="en-US" sz="24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Expenditures</a:t>
                      </a:r>
                      <a:endParaRPr lang="en-US" sz="2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0000"/>
                        </a:lnSpc>
                        <a:spcAft>
                          <a:spcPts val="0"/>
                        </a:spcAft>
                        <a:buNone/>
                      </a:pPr>
                      <a:r>
                        <a:rPr lang="en-US" sz="24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Subgrant Performance Report (SPR)</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2846" marR="52846" marT="55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0000"/>
                        </a:lnSpc>
                        <a:spcAft>
                          <a:spcPts val="0"/>
                        </a:spcAft>
                        <a:buNone/>
                      </a:pPr>
                      <a:r>
                        <a:rPr lang="en-US" sz="24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7/1/2027, to 9/30/2027</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2846" marR="52846" marT="55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0000"/>
                        </a:lnSpc>
                        <a:spcAft>
                          <a:spcPts val="0"/>
                        </a:spcAft>
                        <a:buNone/>
                      </a:pPr>
                      <a:r>
                        <a:rPr lang="en-US" sz="24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10/1/2027 BR</a:t>
                      </a:r>
                      <a:br>
                        <a:rPr lang="en-US" sz="24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US" sz="24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10/15/2027 (E and SPR)</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0000"/>
                        </a:lnSpc>
                        <a:spcAft>
                          <a:spcPts val="0"/>
                        </a:spcAft>
                        <a:buNone/>
                      </a:pPr>
                      <a:r>
                        <a:rPr lang="en-US" sz="24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SPR due upon closeout of subgrant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2846" marR="52846" marT="55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30107549"/>
                  </a:ext>
                </a:extLst>
              </a:tr>
            </a:tbl>
          </a:graphicData>
        </a:graphic>
      </p:graphicFrame>
      <p:sp>
        <p:nvSpPr>
          <p:cNvPr id="4" name="Slide Number Placeholder 3">
            <a:extLst>
              <a:ext uri="{FF2B5EF4-FFF2-40B4-BE49-F238E27FC236}">
                <a16:creationId xmlns:a16="http://schemas.microsoft.com/office/drawing/2014/main" id="{F52974F3-E5B3-FC8C-B231-9E782ADC5FB0}"/>
              </a:ext>
            </a:extLst>
          </p:cNvPr>
          <p:cNvSpPr>
            <a:spLocks noGrp="1"/>
          </p:cNvSpPr>
          <p:nvPr>
            <p:ph type="sldNum" sz="quarter" idx="10"/>
          </p:nvPr>
        </p:nvSpPr>
        <p:spPr/>
        <p:txBody>
          <a:bodyPr/>
          <a:lstStyle/>
          <a:p>
            <a:fld id="{34C8D5D0-5ABB-40D7-A021-B610E9560A54}" type="slidenum">
              <a:rPr lang="en-US" smtClean="0"/>
              <a:pPr/>
              <a:t>13</a:t>
            </a:fld>
            <a:endParaRPr lang="en-US" dirty="0"/>
          </a:p>
        </p:txBody>
      </p:sp>
    </p:spTree>
    <p:extLst>
      <p:ext uri="{BB962C8B-B14F-4D97-AF65-F5344CB8AC3E}">
        <p14:creationId xmlns:p14="http://schemas.microsoft.com/office/powerpoint/2010/main" val="325297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26EB8-F4E2-EEFF-3E98-EB20B5F9EA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67DEB7-3AA8-1C39-7610-058C3AB152F4}"/>
              </a:ext>
            </a:extLst>
          </p:cNvPr>
          <p:cNvSpPr>
            <a:spLocks noGrp="1"/>
          </p:cNvSpPr>
          <p:nvPr>
            <p:ph type="title"/>
          </p:nvPr>
        </p:nvSpPr>
        <p:spPr>
          <a:xfrm>
            <a:off x="152400" y="203799"/>
            <a:ext cx="11887200" cy="870621"/>
          </a:xfrm>
        </p:spPr>
        <p:txBody>
          <a:bodyPr/>
          <a:lstStyle/>
          <a:p>
            <a:r>
              <a:rPr lang="en-US" dirty="0"/>
              <a:t>Reporting Requirements (1)</a:t>
            </a:r>
          </a:p>
        </p:txBody>
      </p:sp>
      <p:sp>
        <p:nvSpPr>
          <p:cNvPr id="5" name="Content Placeholder 4">
            <a:extLst>
              <a:ext uri="{FF2B5EF4-FFF2-40B4-BE49-F238E27FC236}">
                <a16:creationId xmlns:a16="http://schemas.microsoft.com/office/drawing/2014/main" id="{F084530D-CE9F-42AA-F4BE-68EE8BE265E5}"/>
              </a:ext>
            </a:extLst>
          </p:cNvPr>
          <p:cNvSpPr>
            <a:spLocks noGrp="1"/>
          </p:cNvSpPr>
          <p:nvPr>
            <p:ph idx="1"/>
          </p:nvPr>
        </p:nvSpPr>
        <p:spPr>
          <a:xfrm>
            <a:off x="152400" y="1638301"/>
            <a:ext cx="11676927" cy="3883300"/>
          </a:xfrm>
        </p:spPr>
        <p:txBody>
          <a:bodyPr>
            <a:normAutofit fontScale="92500"/>
          </a:bodyPr>
          <a:lstStyle/>
          <a:p>
            <a:pPr marL="914400" indent="-407988">
              <a:lnSpc>
                <a:spcPct val="100000"/>
              </a:lnSpc>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COE expenditures must be submitted with each report.</a:t>
            </a:r>
          </a:p>
          <a:p>
            <a:pPr marL="914400" indent="-407988">
              <a:lnSpc>
                <a:spcPct val="100000"/>
              </a:lnSpc>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Zeroes can be submitted if there are no expenditures.</a:t>
            </a:r>
          </a:p>
          <a:p>
            <a:pPr marL="914400" indent="-407988">
              <a:lnSpc>
                <a:spcPct val="100000"/>
              </a:lnSpc>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When expenditure amounts claimed for object codes are in excess of 10 percent of the last approved budget, a project budget revision request must be submitted. </a:t>
            </a:r>
          </a:p>
          <a:p>
            <a:pPr marL="914400" indent="-407988">
              <a:lnSpc>
                <a:spcPct val="100000"/>
              </a:lnSpc>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Budget revision requests require CDE approval and are due 15 business days prior to the expenditure reporting due date. </a:t>
            </a:r>
            <a:endParaRPr lang="en-US" dirty="0"/>
          </a:p>
        </p:txBody>
      </p:sp>
      <p:sp>
        <p:nvSpPr>
          <p:cNvPr id="4" name="Slide Number Placeholder 3">
            <a:extLst>
              <a:ext uri="{FF2B5EF4-FFF2-40B4-BE49-F238E27FC236}">
                <a16:creationId xmlns:a16="http://schemas.microsoft.com/office/drawing/2014/main" id="{8FF06634-00F4-B211-5EE4-7F3EA5C5F9D5}"/>
              </a:ext>
            </a:extLst>
          </p:cNvPr>
          <p:cNvSpPr>
            <a:spLocks noGrp="1"/>
          </p:cNvSpPr>
          <p:nvPr>
            <p:ph type="sldNum" sz="quarter" idx="10"/>
          </p:nvPr>
        </p:nvSpPr>
        <p:spPr/>
        <p:txBody>
          <a:bodyPr/>
          <a:lstStyle/>
          <a:p>
            <a:fld id="{34C8D5D0-5ABB-40D7-A021-B610E9560A54}" type="slidenum">
              <a:rPr lang="en-US" smtClean="0"/>
              <a:pPr/>
              <a:t>14</a:t>
            </a:fld>
            <a:endParaRPr lang="en-US" dirty="0"/>
          </a:p>
        </p:txBody>
      </p:sp>
      <p:pic>
        <p:nvPicPr>
          <p:cNvPr id="7" name="Graphic 6">
            <a:extLst>
              <a:ext uri="{FF2B5EF4-FFF2-40B4-BE49-F238E27FC236}">
                <a16:creationId xmlns:a16="http://schemas.microsoft.com/office/drawing/2014/main" id="{93BF4338-2963-40A3-F67C-0126AF2C436C}"/>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50880" y="41900"/>
            <a:ext cx="1341120" cy="1241539"/>
          </a:xfrm>
          <a:prstGeom prst="rect">
            <a:avLst/>
          </a:prstGeom>
        </p:spPr>
      </p:pic>
    </p:spTree>
    <p:extLst>
      <p:ext uri="{BB962C8B-B14F-4D97-AF65-F5344CB8AC3E}">
        <p14:creationId xmlns:p14="http://schemas.microsoft.com/office/powerpoint/2010/main" val="2682069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57755-0FAF-E5BD-1BBB-26F65F4E34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95433F-9760-DDC2-9221-CA75960E97C4}"/>
              </a:ext>
            </a:extLst>
          </p:cNvPr>
          <p:cNvSpPr>
            <a:spLocks noGrp="1"/>
          </p:cNvSpPr>
          <p:nvPr>
            <p:ph type="title"/>
          </p:nvPr>
        </p:nvSpPr>
        <p:spPr>
          <a:xfrm>
            <a:off x="152400" y="203799"/>
            <a:ext cx="11887200" cy="927771"/>
          </a:xfrm>
        </p:spPr>
        <p:txBody>
          <a:bodyPr/>
          <a:lstStyle/>
          <a:p>
            <a:r>
              <a:rPr lang="en-US" dirty="0"/>
              <a:t>Reporting Requirements (2)</a:t>
            </a:r>
          </a:p>
        </p:txBody>
      </p:sp>
      <p:sp>
        <p:nvSpPr>
          <p:cNvPr id="5" name="Content Placeholder 4">
            <a:extLst>
              <a:ext uri="{FF2B5EF4-FFF2-40B4-BE49-F238E27FC236}">
                <a16:creationId xmlns:a16="http://schemas.microsoft.com/office/drawing/2014/main" id="{1A086E82-6B76-A1E8-6878-E36EC3BF5EDC}"/>
              </a:ext>
            </a:extLst>
          </p:cNvPr>
          <p:cNvSpPr>
            <a:spLocks noGrp="1"/>
          </p:cNvSpPr>
          <p:nvPr>
            <p:ph idx="1"/>
          </p:nvPr>
        </p:nvSpPr>
        <p:spPr>
          <a:xfrm>
            <a:off x="152401" y="1597281"/>
            <a:ext cx="11534384" cy="3883300"/>
          </a:xfrm>
        </p:spPr>
        <p:txBody>
          <a:bodyPr>
            <a:normAutofit/>
          </a:bodyPr>
          <a:lstStyle/>
          <a:p>
            <a:pPr marL="914400" indent="-457200">
              <a:lnSpc>
                <a:spcPct val="100000"/>
              </a:lnSpc>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The CDE will provide additional guidance for reporting requirements in a webinar in June 2026.</a:t>
            </a:r>
          </a:p>
          <a:p>
            <a:pPr marL="914400" indent="-457200">
              <a:lnSpc>
                <a:spcPct val="100000"/>
              </a:lnSpc>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If the CDE does not receive the required reports by the due dates, funding may be delayed or the CDE may bill the COE to recover funds distributed to the COE.</a:t>
            </a:r>
          </a:p>
          <a:p>
            <a:pPr marL="914400" indent="-457200">
              <a:lnSpc>
                <a:spcPct val="100000"/>
              </a:lnSpc>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Late reports may delay payment until the next reporting period.</a:t>
            </a:r>
            <a:endParaRPr lang="en-US" dirty="0"/>
          </a:p>
        </p:txBody>
      </p:sp>
      <p:pic>
        <p:nvPicPr>
          <p:cNvPr id="6" name="Graphic 5">
            <a:extLst>
              <a:ext uri="{FF2B5EF4-FFF2-40B4-BE49-F238E27FC236}">
                <a16:creationId xmlns:a16="http://schemas.microsoft.com/office/drawing/2014/main" id="{C286EF83-A63D-6D7D-C69E-0AE1340FB34D}"/>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50880" y="13885"/>
            <a:ext cx="1341120" cy="1241539"/>
          </a:xfrm>
          <a:prstGeom prst="rect">
            <a:avLst/>
          </a:prstGeom>
        </p:spPr>
      </p:pic>
      <p:sp>
        <p:nvSpPr>
          <p:cNvPr id="4" name="Slide Number Placeholder 3">
            <a:extLst>
              <a:ext uri="{FF2B5EF4-FFF2-40B4-BE49-F238E27FC236}">
                <a16:creationId xmlns:a16="http://schemas.microsoft.com/office/drawing/2014/main" id="{1059C9F8-4F8E-A190-4022-BC5649D17EFE}"/>
              </a:ext>
            </a:extLst>
          </p:cNvPr>
          <p:cNvSpPr>
            <a:spLocks noGrp="1"/>
          </p:cNvSpPr>
          <p:nvPr>
            <p:ph type="sldNum" sz="quarter" idx="10"/>
          </p:nvPr>
        </p:nvSpPr>
        <p:spPr/>
        <p:txBody>
          <a:bodyPr/>
          <a:lstStyle/>
          <a:p>
            <a:fld id="{34C8D5D0-5ABB-40D7-A021-B610E9560A54}" type="slidenum">
              <a:rPr lang="en-US" smtClean="0"/>
              <a:pPr/>
              <a:t>15</a:t>
            </a:fld>
            <a:endParaRPr lang="en-US" dirty="0"/>
          </a:p>
        </p:txBody>
      </p:sp>
    </p:spTree>
    <p:extLst>
      <p:ext uri="{BB962C8B-B14F-4D97-AF65-F5344CB8AC3E}">
        <p14:creationId xmlns:p14="http://schemas.microsoft.com/office/powerpoint/2010/main" val="1269336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4334D-5628-BDEE-380B-D8705E4609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7DFE91-1CB7-F319-6EB1-5BD7B129A5E1}"/>
              </a:ext>
            </a:extLst>
          </p:cNvPr>
          <p:cNvSpPr>
            <a:spLocks noGrp="1"/>
          </p:cNvSpPr>
          <p:nvPr>
            <p:ph type="title"/>
          </p:nvPr>
        </p:nvSpPr>
        <p:spPr>
          <a:xfrm>
            <a:off x="152400" y="203799"/>
            <a:ext cx="11887200" cy="916341"/>
          </a:xfrm>
        </p:spPr>
        <p:txBody>
          <a:bodyPr/>
          <a:lstStyle/>
          <a:p>
            <a:r>
              <a:rPr lang="en-US" dirty="0"/>
              <a:t>Reporting Requirements (3)</a:t>
            </a:r>
          </a:p>
        </p:txBody>
      </p:sp>
      <p:sp>
        <p:nvSpPr>
          <p:cNvPr id="5" name="Content Placeholder 4">
            <a:extLst>
              <a:ext uri="{FF2B5EF4-FFF2-40B4-BE49-F238E27FC236}">
                <a16:creationId xmlns:a16="http://schemas.microsoft.com/office/drawing/2014/main" id="{803E0694-44C8-B2EE-EB7B-175AFD04430B}"/>
              </a:ext>
            </a:extLst>
          </p:cNvPr>
          <p:cNvSpPr>
            <a:spLocks noGrp="1"/>
          </p:cNvSpPr>
          <p:nvPr>
            <p:ph idx="1"/>
          </p:nvPr>
        </p:nvSpPr>
        <p:spPr/>
        <p:txBody>
          <a:bodyPr>
            <a:normAutofit/>
          </a:bodyPr>
          <a:lstStyle/>
          <a:p>
            <a:pPr marL="914400" indent="-457200">
              <a:lnSpc>
                <a:spcPct val="100000"/>
              </a:lnSpc>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Budget revision requests and expenditure reports must be submitted using the GMART.</a:t>
            </a:r>
          </a:p>
          <a:p>
            <a:pPr marL="914400" indent="-457200">
              <a:lnSpc>
                <a:spcPct val="100000"/>
              </a:lnSpc>
              <a:spcBef>
                <a:spcPts val="600"/>
              </a:spcBef>
              <a:spcAft>
                <a:spcPts val="600"/>
              </a:spcAft>
              <a:buFont typeface="Arial" panose="020B0604020202020204" pitchFamily="34" charset="0"/>
              <a:buChar char="•"/>
            </a:pPr>
            <a:r>
              <a:rPr lang="en-US" sz="3200" dirty="0">
                <a:latin typeface="Arial" panose="020B0604020202020204" pitchFamily="34" charset="0"/>
                <a:cs typeface="Arial" panose="020B0604020202020204" pitchFamily="34" charset="0"/>
              </a:rPr>
              <a:t>The Program Cost Account number is 15439.</a:t>
            </a:r>
          </a:p>
          <a:p>
            <a:pPr marL="914400" indent="-457200">
              <a:lnSpc>
                <a:spcPct val="100000"/>
              </a:lnSpc>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The acceptance and approval of reported expenditures does not preclude the CDE in any way from conducting program monitoring or audits.</a:t>
            </a:r>
          </a:p>
        </p:txBody>
      </p:sp>
      <p:pic>
        <p:nvPicPr>
          <p:cNvPr id="6" name="Graphic 5">
            <a:extLst>
              <a:ext uri="{FF2B5EF4-FFF2-40B4-BE49-F238E27FC236}">
                <a16:creationId xmlns:a16="http://schemas.microsoft.com/office/drawing/2014/main" id="{E8305E39-0FE8-7BCB-02C8-4C9D4361D62C}"/>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50880" y="13885"/>
            <a:ext cx="1341120" cy="1241539"/>
          </a:xfrm>
          <a:prstGeom prst="rect">
            <a:avLst/>
          </a:prstGeom>
        </p:spPr>
      </p:pic>
      <p:sp>
        <p:nvSpPr>
          <p:cNvPr id="4" name="Slide Number Placeholder 3">
            <a:extLst>
              <a:ext uri="{FF2B5EF4-FFF2-40B4-BE49-F238E27FC236}">
                <a16:creationId xmlns:a16="http://schemas.microsoft.com/office/drawing/2014/main" id="{F78032E6-EDA7-80D6-AD4F-D6F08180F74D}"/>
              </a:ext>
            </a:extLst>
          </p:cNvPr>
          <p:cNvSpPr>
            <a:spLocks noGrp="1"/>
          </p:cNvSpPr>
          <p:nvPr>
            <p:ph type="sldNum" sz="quarter" idx="10"/>
          </p:nvPr>
        </p:nvSpPr>
        <p:spPr/>
        <p:txBody>
          <a:bodyPr/>
          <a:lstStyle/>
          <a:p>
            <a:fld id="{34C8D5D0-5ABB-40D7-A021-B610E9560A54}" type="slidenum">
              <a:rPr lang="en-US" smtClean="0"/>
              <a:pPr/>
              <a:t>16</a:t>
            </a:fld>
            <a:endParaRPr lang="en-US" dirty="0"/>
          </a:p>
        </p:txBody>
      </p:sp>
    </p:spTree>
    <p:extLst>
      <p:ext uri="{BB962C8B-B14F-4D97-AF65-F5344CB8AC3E}">
        <p14:creationId xmlns:p14="http://schemas.microsoft.com/office/powerpoint/2010/main" val="1002985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7A4EB-567B-3B13-DF88-4FFADA13CF49}"/>
              </a:ext>
            </a:extLst>
          </p:cNvPr>
          <p:cNvSpPr>
            <a:spLocks noGrp="1"/>
          </p:cNvSpPr>
          <p:nvPr>
            <p:ph type="title"/>
          </p:nvPr>
        </p:nvSpPr>
        <p:spPr/>
        <p:txBody>
          <a:bodyPr/>
          <a:lstStyle/>
          <a:p>
            <a:r>
              <a:rPr lang="en-US" sz="4400" dirty="0">
                <a:latin typeface="Arial" panose="020B0604020202020204" pitchFamily="34" charset="0"/>
                <a:cs typeface="Arial" panose="020B0604020202020204" pitchFamily="34" charset="0"/>
              </a:rPr>
              <a:t>Allowable Activities and Costs  </a:t>
            </a:r>
            <a:endParaRPr lang="en-US" dirty="0"/>
          </a:p>
        </p:txBody>
      </p:sp>
      <p:sp>
        <p:nvSpPr>
          <p:cNvPr id="3" name="Content Placeholder 2">
            <a:extLst>
              <a:ext uri="{FF2B5EF4-FFF2-40B4-BE49-F238E27FC236}">
                <a16:creationId xmlns:a16="http://schemas.microsoft.com/office/drawing/2014/main" id="{F11EC6A3-091D-5C74-EBDA-0AE42CB037C9}"/>
              </a:ext>
            </a:extLst>
          </p:cNvPr>
          <p:cNvSpPr>
            <a:spLocks noGrp="1"/>
          </p:cNvSpPr>
          <p:nvPr>
            <p:ph idx="1"/>
          </p:nvPr>
        </p:nvSpPr>
        <p:spPr>
          <a:xfrm>
            <a:off x="415290" y="1600272"/>
            <a:ext cx="11258968" cy="3883300"/>
          </a:xfrm>
        </p:spPr>
        <p:txBody>
          <a:bodyPr>
            <a:normAutofit/>
          </a:bodyPr>
          <a:lstStyle/>
          <a:p>
            <a:pPr marL="0" indent="0">
              <a:lnSpc>
                <a:spcPct val="100000"/>
              </a:lnSpc>
              <a:spcBef>
                <a:spcPts val="600"/>
              </a:spcBef>
              <a:spcAft>
                <a:spcPts val="600"/>
              </a:spcAft>
              <a:buNone/>
            </a:pPr>
            <a:r>
              <a:rPr lang="en-US" sz="3200" dirty="0">
                <a:latin typeface="Arial" panose="020B0604020202020204" pitchFamily="34" charset="0"/>
                <a:cs typeface="Arial" panose="020B0604020202020204" pitchFamily="34" charset="0"/>
              </a:rPr>
              <a:t>FY 2025</a:t>
            </a:r>
            <a:r>
              <a:rPr lang="en-US" dirty="0">
                <a:latin typeface="Arial" panose="020B0604020202020204" pitchFamily="34" charset="0"/>
                <a:cs typeface="Arial" panose="020B0604020202020204" pitchFamily="34" charset="0"/>
              </a:rPr>
              <a:t>–26</a:t>
            </a:r>
            <a:r>
              <a:rPr lang="en-US" sz="3200" dirty="0">
                <a:latin typeface="Arial" panose="020B0604020202020204" pitchFamily="34" charset="0"/>
                <a:cs typeface="Arial" panose="020B0604020202020204" pitchFamily="34" charset="0"/>
              </a:rPr>
              <a:t> funds authorized under this subgrant shall be spent on supporting LEAs to develop and implement CSI plans in the </a:t>
            </a:r>
            <a:r>
              <a:rPr lang="en-US" sz="3200" b="1" dirty="0">
                <a:latin typeface="Arial" panose="020B0604020202020204" pitchFamily="34" charset="0"/>
                <a:cs typeface="Arial" panose="020B0604020202020204" pitchFamily="34" charset="0"/>
              </a:rPr>
              <a:t>2026–27 school year</a:t>
            </a:r>
            <a:r>
              <a:rPr lang="en-US" sz="3200" dirty="0">
                <a:latin typeface="Arial" panose="020B0604020202020204" pitchFamily="34" charset="0"/>
                <a:cs typeface="Arial" panose="020B0604020202020204" pitchFamily="34" charset="0"/>
              </a:rPr>
              <a:t>.</a:t>
            </a:r>
          </a:p>
          <a:p>
            <a:pPr marL="0" indent="0">
              <a:lnSpc>
                <a:spcPct val="100000"/>
              </a:lnSpc>
              <a:spcBef>
                <a:spcPts val="600"/>
              </a:spcBef>
              <a:spcAft>
                <a:spcPts val="600"/>
              </a:spcAft>
              <a:buNone/>
            </a:pPr>
            <a:r>
              <a:rPr lang="en-US" sz="3200" dirty="0">
                <a:latin typeface="Arial" panose="020B0604020202020204" pitchFamily="34" charset="0"/>
                <a:cs typeface="Arial" panose="020B0604020202020204" pitchFamily="34" charset="0"/>
              </a:rPr>
              <a:t>The COE will only be reimbursed for actual work performed. </a:t>
            </a:r>
          </a:p>
          <a:p>
            <a:pPr marL="0" indent="0">
              <a:lnSpc>
                <a:spcPct val="100000"/>
              </a:lnSpc>
              <a:spcBef>
                <a:spcPts val="600"/>
              </a:spcBef>
              <a:spcAft>
                <a:spcPts val="600"/>
              </a:spcAft>
              <a:buNone/>
            </a:pPr>
            <a:r>
              <a:rPr lang="en-US" dirty="0">
                <a:latin typeface="Arial" panose="020B0604020202020204" pitchFamily="34" charset="0"/>
                <a:cs typeface="Arial" panose="020B0604020202020204" pitchFamily="34" charset="0"/>
              </a:rPr>
              <a:t>For more information, refer to the CDE</a:t>
            </a:r>
            <a:r>
              <a:rPr lang="en-US" sz="3200" dirty="0">
                <a:latin typeface="Arial" panose="020B0604020202020204" pitchFamily="34" charset="0"/>
                <a:cs typeface="Arial" panose="020B0604020202020204" pitchFamily="34" charset="0"/>
              </a:rPr>
              <a:t> </a:t>
            </a:r>
            <a:r>
              <a:rPr lang="fr-FR" dirty="0">
                <a:solidFill>
                  <a:schemeClr val="accent4">
                    <a:lumMod val="20000"/>
                    <a:lumOff val="80000"/>
                  </a:schemeClr>
                </a:solidFill>
                <a:hlinkClick r:id="rId2">
                  <a:extLst>
                    <a:ext uri="{A12FA001-AC4F-418D-AE19-62706E023703}">
                      <ahyp:hlinkClr xmlns:ahyp="http://schemas.microsoft.com/office/drawing/2018/hyperlinkcolor" val="tx"/>
                    </a:ext>
                  </a:extLst>
                </a:hlinkClick>
              </a:rPr>
              <a:t>CSI COE Program Information web page</a:t>
            </a:r>
            <a:r>
              <a:rPr lang="en-US" sz="3200" dirty="0">
                <a:latin typeface="Arial" panose="020B0604020202020204" pitchFamily="34" charset="0"/>
                <a:ea typeface="+mn-lt"/>
                <a:cs typeface="Arial" panose="020B0604020202020204" pitchFamily="34" charset="0"/>
              </a:rPr>
              <a:t>.</a:t>
            </a:r>
            <a:endParaRPr lang="en-US" dirty="0"/>
          </a:p>
        </p:txBody>
      </p:sp>
      <p:pic>
        <p:nvPicPr>
          <p:cNvPr id="6" name="Graphic 5">
            <a:extLst>
              <a:ext uri="{FF2B5EF4-FFF2-40B4-BE49-F238E27FC236}">
                <a16:creationId xmlns:a16="http://schemas.microsoft.com/office/drawing/2014/main" id="{64E11829-D79C-09B2-984E-F6859878EDCB}"/>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11499" y="38100"/>
            <a:ext cx="758390" cy="758390"/>
          </a:xfrm>
          <a:prstGeom prst="rect">
            <a:avLst/>
          </a:prstGeom>
        </p:spPr>
      </p:pic>
      <p:sp>
        <p:nvSpPr>
          <p:cNvPr id="4" name="Slide Number Placeholder 3">
            <a:extLst>
              <a:ext uri="{FF2B5EF4-FFF2-40B4-BE49-F238E27FC236}">
                <a16:creationId xmlns:a16="http://schemas.microsoft.com/office/drawing/2014/main" id="{A6AAA28B-5A67-C697-11C5-429048F672D3}"/>
              </a:ext>
            </a:extLst>
          </p:cNvPr>
          <p:cNvSpPr>
            <a:spLocks noGrp="1"/>
          </p:cNvSpPr>
          <p:nvPr>
            <p:ph type="sldNum" sz="quarter" idx="10"/>
          </p:nvPr>
        </p:nvSpPr>
        <p:spPr/>
        <p:txBody>
          <a:bodyPr/>
          <a:lstStyle/>
          <a:p>
            <a:fld id="{34C8D5D0-5ABB-40D7-A021-B610E9560A54}" type="slidenum">
              <a:rPr lang="en-US" smtClean="0"/>
              <a:pPr/>
              <a:t>17</a:t>
            </a:fld>
            <a:endParaRPr lang="en-US" dirty="0"/>
          </a:p>
        </p:txBody>
      </p:sp>
    </p:spTree>
    <p:extLst>
      <p:ext uri="{BB962C8B-B14F-4D97-AF65-F5344CB8AC3E}">
        <p14:creationId xmlns:p14="http://schemas.microsoft.com/office/powerpoint/2010/main" val="1594914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9572C-6EAC-D665-B537-8D5D756484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D9D6AE-5650-D44C-D21C-D29B2A4111D3}"/>
              </a:ext>
              <a:ext uri="{C183D7F6-B498-43B3-948B-1728B52AA6E4}">
                <adec:decorative xmlns:adec="http://schemas.microsoft.com/office/drawing/2017/decorative" val="0"/>
              </a:ext>
            </a:extLst>
          </p:cNvPr>
          <p:cNvSpPr>
            <a:spLocks noGrp="1"/>
          </p:cNvSpPr>
          <p:nvPr>
            <p:ph type="title"/>
          </p:nvPr>
        </p:nvSpPr>
        <p:spPr>
          <a:xfrm>
            <a:off x="152400" y="205520"/>
            <a:ext cx="11887200" cy="1325563"/>
          </a:xfrm>
        </p:spPr>
        <p:txBody>
          <a:bodyPr/>
          <a:lstStyle/>
          <a:p>
            <a:r>
              <a:rPr lang="en-US" sz="4400" dirty="0">
                <a:latin typeface="Arial" panose="020B0604020202020204" pitchFamily="34" charset="0"/>
                <a:cs typeface="Arial" panose="020B0604020202020204" pitchFamily="34" charset="0"/>
              </a:rPr>
              <a:t>CSI P</a:t>
            </a:r>
            <a:r>
              <a:rPr lang="en-US" dirty="0">
                <a:latin typeface="Arial" panose="020B0604020202020204" pitchFamily="34" charset="0"/>
                <a:cs typeface="Arial" panose="020B0604020202020204" pitchFamily="34" charset="0"/>
              </a:rPr>
              <a:t>DIS</a:t>
            </a:r>
            <a:r>
              <a:rPr lang="en-US" sz="4400" dirty="0">
                <a:latin typeface="Arial" panose="020B0604020202020204" pitchFamily="34" charset="0"/>
                <a:cs typeface="Arial" panose="020B0604020202020204" pitchFamily="34" charset="0"/>
              </a:rPr>
              <a:t> Activities </a:t>
            </a:r>
            <a:endParaRPr lang="en-US" dirty="0"/>
          </a:p>
        </p:txBody>
      </p:sp>
      <p:sp>
        <p:nvSpPr>
          <p:cNvPr id="3" name="Content Placeholder 2">
            <a:extLst>
              <a:ext uri="{FF2B5EF4-FFF2-40B4-BE49-F238E27FC236}">
                <a16:creationId xmlns:a16="http://schemas.microsoft.com/office/drawing/2014/main" id="{20E0572B-B316-67CB-EE9A-DE15AA91BF31}"/>
              </a:ext>
            </a:extLst>
          </p:cNvPr>
          <p:cNvSpPr>
            <a:spLocks noGrp="1"/>
          </p:cNvSpPr>
          <p:nvPr>
            <p:ph idx="1"/>
          </p:nvPr>
        </p:nvSpPr>
        <p:spPr>
          <a:xfrm>
            <a:off x="304800" y="1736603"/>
            <a:ext cx="11887200" cy="3791910"/>
          </a:xfrm>
        </p:spPr>
        <p:txBody>
          <a:bodyPr>
            <a:normAutofit fontScale="92500" lnSpcReduction="20000"/>
          </a:bodyPr>
          <a:lstStyle/>
          <a:p>
            <a:pPr marL="914400" lvl="1" indent="-446088">
              <a:lnSpc>
                <a:spcPct val="120000"/>
              </a:lnSpc>
              <a:spcBef>
                <a:spcPts val="600"/>
              </a:spcBef>
              <a:spcAft>
                <a:spcPts val="600"/>
              </a:spcAft>
              <a:buFont typeface="Arial" panose="020B0604020202020204" pitchFamily="34" charset="0"/>
              <a:buChar char="•"/>
            </a:pPr>
            <a:r>
              <a:rPr lang="en-US" sz="3200" dirty="0">
                <a:latin typeface="Arial" panose="020B0604020202020204" pitchFamily="34" charset="0"/>
                <a:cs typeface="Arial" panose="020B0604020202020204" pitchFamily="34" charset="0"/>
              </a:rPr>
              <a:t>Build capacity </a:t>
            </a:r>
          </a:p>
          <a:p>
            <a:pPr marL="914400" lvl="1" indent="-446088">
              <a:lnSpc>
                <a:spcPct val="100000"/>
              </a:lnSpc>
              <a:spcBef>
                <a:spcPts val="0"/>
              </a:spcBef>
              <a:spcAft>
                <a:spcPts val="1600"/>
              </a:spcAft>
              <a:buFont typeface="Arial" panose="020B0604020202020204" pitchFamily="34" charset="0"/>
              <a:buChar char="•"/>
            </a:pPr>
            <a:r>
              <a:rPr lang="en-US" sz="3200" dirty="0">
                <a:latin typeface="Arial" panose="020B0604020202020204" pitchFamily="34" charset="0"/>
                <a:cs typeface="Arial" panose="020B0604020202020204" pitchFamily="34" charset="0"/>
              </a:rPr>
              <a:t>Collaborate with educational partners</a:t>
            </a:r>
          </a:p>
          <a:p>
            <a:pPr marL="914400" lvl="1" indent="-446088">
              <a:lnSpc>
                <a:spcPct val="100000"/>
              </a:lnSpc>
              <a:spcBef>
                <a:spcPts val="0"/>
              </a:spcBef>
              <a:spcAft>
                <a:spcPts val="1600"/>
              </a:spcAft>
              <a:buFont typeface="Arial" panose="020B0604020202020204" pitchFamily="34" charset="0"/>
              <a:buChar char="•"/>
            </a:pPr>
            <a:r>
              <a:rPr lang="en-US" sz="3200" dirty="0">
                <a:latin typeface="Arial" panose="020B0604020202020204" pitchFamily="34" charset="0"/>
                <a:cs typeface="Arial" panose="020B0604020202020204" pitchFamily="34" charset="0"/>
              </a:rPr>
              <a:t>Conduct needs assessments and root cause analysis</a:t>
            </a:r>
          </a:p>
          <a:p>
            <a:pPr marL="914400" lvl="1" indent="-446088">
              <a:lnSpc>
                <a:spcPct val="100000"/>
              </a:lnSpc>
              <a:spcBef>
                <a:spcPts val="0"/>
              </a:spcBef>
              <a:spcAft>
                <a:spcPts val="1600"/>
              </a:spcAft>
            </a:pPr>
            <a:r>
              <a:rPr lang="en-US" sz="3200" dirty="0">
                <a:latin typeface="Arial" panose="020B0604020202020204" pitchFamily="34" charset="0"/>
                <a:cs typeface="Arial" panose="020B0604020202020204" pitchFamily="34" charset="0"/>
              </a:rPr>
              <a:t>Select and implement evidence-based interventions/strategies/activities</a:t>
            </a:r>
          </a:p>
          <a:p>
            <a:pPr marL="914400" lvl="1" indent="-446088">
              <a:lnSpc>
                <a:spcPct val="100000"/>
              </a:lnSpc>
              <a:spcBef>
                <a:spcPts val="0"/>
              </a:spcBef>
              <a:spcAft>
                <a:spcPts val="1600"/>
              </a:spcAft>
            </a:pPr>
            <a:r>
              <a:rPr lang="en-US" sz="3200" dirty="0">
                <a:latin typeface="Arial" panose="020B0604020202020204" pitchFamily="34" charset="0"/>
                <a:cs typeface="Arial" panose="020B0604020202020204" pitchFamily="34" charset="0"/>
              </a:rPr>
              <a:t>Use data to monitor and evaluate efforts</a:t>
            </a:r>
          </a:p>
          <a:p>
            <a:pPr marL="914400" lvl="1" indent="-446088">
              <a:lnSpc>
                <a:spcPct val="100000"/>
              </a:lnSpc>
              <a:spcBef>
                <a:spcPts val="0"/>
              </a:spcBef>
            </a:pPr>
            <a:r>
              <a:rPr lang="en-US" sz="3200" dirty="0">
                <a:latin typeface="Arial" panose="020B0604020202020204" pitchFamily="34" charset="0"/>
                <a:cs typeface="Arial" panose="020B0604020202020204" pitchFamily="34" charset="0"/>
              </a:rPr>
              <a:t>Review/identify resource inequities</a:t>
            </a:r>
            <a:endParaRPr lang="en-US" dirty="0"/>
          </a:p>
        </p:txBody>
      </p:sp>
      <p:pic>
        <p:nvPicPr>
          <p:cNvPr id="6" name="Graphic 5">
            <a:extLst>
              <a:ext uri="{FF2B5EF4-FFF2-40B4-BE49-F238E27FC236}">
                <a16:creationId xmlns:a16="http://schemas.microsoft.com/office/drawing/2014/main" id="{0BAEC630-5EE2-7FCD-D413-5EAC28DBBCC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24260" y="0"/>
            <a:ext cx="967740" cy="1009260"/>
          </a:xfrm>
          <a:prstGeom prst="rect">
            <a:avLst/>
          </a:prstGeom>
        </p:spPr>
      </p:pic>
      <p:sp>
        <p:nvSpPr>
          <p:cNvPr id="4" name="Slide Number Placeholder 3">
            <a:extLst>
              <a:ext uri="{FF2B5EF4-FFF2-40B4-BE49-F238E27FC236}">
                <a16:creationId xmlns:a16="http://schemas.microsoft.com/office/drawing/2014/main" id="{F8B1D07A-2BEC-584B-5DF5-3AEA035FD7E7}"/>
              </a:ext>
            </a:extLst>
          </p:cNvPr>
          <p:cNvSpPr>
            <a:spLocks noGrp="1"/>
          </p:cNvSpPr>
          <p:nvPr>
            <p:ph type="sldNum" sz="quarter" idx="10"/>
          </p:nvPr>
        </p:nvSpPr>
        <p:spPr/>
        <p:txBody>
          <a:bodyPr/>
          <a:lstStyle/>
          <a:p>
            <a:fld id="{34C8D5D0-5ABB-40D7-A021-B610E9560A54}" type="slidenum">
              <a:rPr lang="en-US" smtClean="0"/>
              <a:pPr/>
              <a:t>18</a:t>
            </a:fld>
            <a:endParaRPr lang="en-US" dirty="0"/>
          </a:p>
        </p:txBody>
      </p:sp>
    </p:spTree>
    <p:extLst>
      <p:ext uri="{BB962C8B-B14F-4D97-AF65-F5344CB8AC3E}">
        <p14:creationId xmlns:p14="http://schemas.microsoft.com/office/powerpoint/2010/main" val="13283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B606E-D65D-1D72-871A-0E07651FBFB2}"/>
              </a:ext>
            </a:extLst>
          </p:cNvPr>
          <p:cNvSpPr>
            <a:spLocks noGrp="1"/>
          </p:cNvSpPr>
          <p:nvPr>
            <p:ph type="title"/>
          </p:nvPr>
        </p:nvSpPr>
        <p:spPr>
          <a:xfrm>
            <a:off x="152400" y="203800"/>
            <a:ext cx="11887200" cy="1208312"/>
          </a:xfrm>
        </p:spPr>
        <p:txBody>
          <a:bodyPr/>
          <a:lstStyle/>
          <a:p>
            <a:r>
              <a:rPr lang="en-US" dirty="0"/>
              <a:t>Disallowable Activities and Costs</a:t>
            </a:r>
          </a:p>
        </p:txBody>
      </p:sp>
      <p:sp>
        <p:nvSpPr>
          <p:cNvPr id="3" name="Content Placeholder 2">
            <a:extLst>
              <a:ext uri="{FF2B5EF4-FFF2-40B4-BE49-F238E27FC236}">
                <a16:creationId xmlns:a16="http://schemas.microsoft.com/office/drawing/2014/main" id="{BDD0C49F-9E21-8BDC-05D7-56865FA6694C}"/>
              </a:ext>
            </a:extLst>
          </p:cNvPr>
          <p:cNvSpPr>
            <a:spLocks noGrp="1"/>
          </p:cNvSpPr>
          <p:nvPr>
            <p:ph idx="1"/>
          </p:nvPr>
        </p:nvSpPr>
        <p:spPr>
          <a:xfrm>
            <a:off x="325055" y="1597305"/>
            <a:ext cx="11541889" cy="3959019"/>
          </a:xfrm>
        </p:spPr>
        <p:txBody>
          <a:bodyPr>
            <a:normAutofit/>
          </a:bodyPr>
          <a:lstStyle/>
          <a:p>
            <a:pPr marL="914400" indent="-344488">
              <a:spcBef>
                <a:spcPts val="0"/>
              </a:spcBef>
            </a:pPr>
            <a:r>
              <a:rPr lang="en-US" sz="3200" dirty="0">
                <a:sym typeface="Montserrat Light"/>
              </a:rPr>
              <a:t>The use of federal funds, including ESSA, Section 1003 funds must be consistent with the </a:t>
            </a:r>
            <a:r>
              <a:rPr lang="en-US" dirty="0">
                <a:solidFill>
                  <a:schemeClr val="accent4">
                    <a:lumMod val="20000"/>
                    <a:lumOff val="80000"/>
                  </a:schemeClr>
                </a:solidFill>
                <a:sym typeface="Montserrat Light"/>
                <a:hlinkClick r:id="rId2">
                  <a:extLst>
                    <a:ext uri="{A12FA001-AC4F-418D-AE19-62706E023703}">
                      <ahyp:hlinkClr xmlns:ahyp="http://schemas.microsoft.com/office/drawing/2018/hyperlinkcolor" val="tx"/>
                    </a:ext>
                  </a:extLst>
                </a:hlinkClick>
              </a:rPr>
              <a:t>Office of Management and Budget (OMB) Uniform Administrative Requirements, Cost Principles, and Audit Requirements for Federal Awards</a:t>
            </a:r>
            <a:r>
              <a:rPr lang="en-US" sz="3200" dirty="0">
                <a:sym typeface="Montserrat Light"/>
              </a:rPr>
              <a:t>. </a:t>
            </a:r>
          </a:p>
          <a:p>
            <a:pPr marL="914400" indent="-344488">
              <a:spcBef>
                <a:spcPts val="0"/>
              </a:spcBef>
            </a:pPr>
            <a:endParaRPr lang="en-US" dirty="0">
              <a:sym typeface="Montserrat Light"/>
            </a:endParaRPr>
          </a:p>
          <a:p>
            <a:pPr marL="914400" indent="-344488">
              <a:spcBef>
                <a:spcPts val="0"/>
              </a:spcBef>
            </a:pPr>
            <a:r>
              <a:rPr lang="en-US" sz="3200" dirty="0">
                <a:sym typeface="Montserrat Light"/>
              </a:rPr>
              <a:t>For federal guidance on </a:t>
            </a:r>
            <a:r>
              <a:rPr lang="en-US" dirty="0">
                <a:solidFill>
                  <a:schemeClr val="accent4">
                    <a:lumMod val="20000"/>
                    <a:lumOff val="80000"/>
                  </a:schemeClr>
                </a:solidFill>
                <a:sym typeface="Montserrat Light"/>
                <a:hlinkClick r:id="rId3">
                  <a:extLst>
                    <a:ext uri="{A12FA001-AC4F-418D-AE19-62706E023703}">
                      <ahyp:hlinkClr xmlns:ahyp="http://schemas.microsoft.com/office/drawing/2018/hyperlinkcolor" val="tx"/>
                    </a:ext>
                  </a:extLst>
                </a:hlinkClick>
              </a:rPr>
              <a:t>Supplement not Supplant for School Improvement</a:t>
            </a:r>
            <a:r>
              <a:rPr lang="en-US" sz="3200" dirty="0">
                <a:sym typeface="Montserrat Light"/>
              </a:rPr>
              <a:t>, see question 29, pages 21 to 22. </a:t>
            </a:r>
            <a:endParaRPr lang="en-US" dirty="0"/>
          </a:p>
        </p:txBody>
      </p:sp>
      <p:sp>
        <p:nvSpPr>
          <p:cNvPr id="4" name="Slide Number Placeholder 3">
            <a:extLst>
              <a:ext uri="{FF2B5EF4-FFF2-40B4-BE49-F238E27FC236}">
                <a16:creationId xmlns:a16="http://schemas.microsoft.com/office/drawing/2014/main" id="{94BAAC6B-5D2D-41C5-FD8F-FED3031F29E7}"/>
              </a:ext>
            </a:extLst>
          </p:cNvPr>
          <p:cNvSpPr>
            <a:spLocks noGrp="1"/>
          </p:cNvSpPr>
          <p:nvPr>
            <p:ph type="sldNum" sz="quarter" idx="10"/>
          </p:nvPr>
        </p:nvSpPr>
        <p:spPr/>
        <p:txBody>
          <a:bodyPr/>
          <a:lstStyle/>
          <a:p>
            <a:fld id="{34C8D5D0-5ABB-40D7-A021-B610E9560A54}" type="slidenum">
              <a:rPr lang="en-US" smtClean="0"/>
              <a:pPr/>
              <a:t>19</a:t>
            </a:fld>
            <a:endParaRPr lang="en-US" dirty="0"/>
          </a:p>
        </p:txBody>
      </p:sp>
      <p:pic>
        <p:nvPicPr>
          <p:cNvPr id="5" name="Graphic 4">
            <a:extLst>
              <a:ext uri="{FF2B5EF4-FFF2-40B4-BE49-F238E27FC236}">
                <a16:creationId xmlns:a16="http://schemas.microsoft.com/office/drawing/2014/main" id="{E7CD8ADD-9EEF-70A7-BB75-22BF4B12091E}"/>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24260" y="0"/>
            <a:ext cx="967740" cy="1009260"/>
          </a:xfrm>
          <a:prstGeom prst="rect">
            <a:avLst/>
          </a:prstGeom>
        </p:spPr>
      </p:pic>
    </p:spTree>
    <p:extLst>
      <p:ext uri="{BB962C8B-B14F-4D97-AF65-F5344CB8AC3E}">
        <p14:creationId xmlns:p14="http://schemas.microsoft.com/office/powerpoint/2010/main" val="823419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p:txBody>
          <a:bodyPr/>
          <a:lstStyle/>
          <a:p>
            <a:r>
              <a:rPr lang="en-US" dirty="0"/>
              <a:t>Acronyms (1)</a:t>
            </a:r>
          </a:p>
        </p:txBody>
      </p:sp>
      <p:sp>
        <p:nvSpPr>
          <p:cNvPr id="6" name="Content Placeholder 5">
            <a:extLst>
              <a:ext uri="{FF2B5EF4-FFF2-40B4-BE49-F238E27FC236}">
                <a16:creationId xmlns:a16="http://schemas.microsoft.com/office/drawing/2014/main" id="{3CF60723-0AA4-1A58-FCB1-0738959D3DB1}"/>
              </a:ext>
            </a:extLst>
          </p:cNvPr>
          <p:cNvSpPr>
            <a:spLocks noGrp="1"/>
          </p:cNvSpPr>
          <p:nvPr>
            <p:ph idx="1"/>
          </p:nvPr>
        </p:nvSpPr>
        <p:spPr>
          <a:xfrm>
            <a:off x="1084521" y="1342569"/>
            <a:ext cx="11107479" cy="4728622"/>
          </a:xfrm>
        </p:spPr>
        <p:txBody>
          <a:bodyPr>
            <a:normAutofit fontScale="85000" lnSpcReduction="20000"/>
          </a:bodyPr>
          <a:lstStyle/>
          <a:p>
            <a:pPr marL="640080" indent="-457200">
              <a:lnSpc>
                <a:spcPct val="100000"/>
              </a:lnSpc>
              <a:spcBef>
                <a:spcPts val="1600"/>
              </a:spcBef>
            </a:pPr>
            <a:r>
              <a:rPr lang="en-US" sz="3200" b="1" dirty="0">
                <a:latin typeface="Arial" panose="020B0604020202020204" pitchFamily="34" charset="0"/>
                <a:cs typeface="Arial" panose="020B0604020202020204" pitchFamily="34" charset="0"/>
              </a:rPr>
              <a:t>AFF</a:t>
            </a:r>
            <a:r>
              <a:rPr lang="en-US" dirty="0">
                <a:latin typeface="Arial" panose="020B0604020202020204" pitchFamily="34" charset="0"/>
                <a:cs typeface="Arial" panose="020B0604020202020204" pitchFamily="34" charset="0"/>
              </a:rPr>
              <a:t>—Application for Funding</a:t>
            </a:r>
          </a:p>
          <a:p>
            <a:pPr marL="640080" indent="-457200">
              <a:lnSpc>
                <a:spcPct val="100000"/>
              </a:lnSpc>
              <a:spcBef>
                <a:spcPts val="1600"/>
              </a:spcBef>
            </a:pPr>
            <a:r>
              <a:rPr lang="en-US" b="1" dirty="0">
                <a:latin typeface="Arial" panose="020B0604020202020204" pitchFamily="34" charset="0"/>
                <a:cs typeface="Arial" panose="020B0604020202020204" pitchFamily="34" charset="0"/>
              </a:rPr>
              <a:t>ATSI</a:t>
            </a:r>
            <a:r>
              <a:rPr lang="en-US" dirty="0">
                <a:latin typeface="Arial" panose="020B0604020202020204" pitchFamily="34" charset="0"/>
                <a:cs typeface="Arial" panose="020B0604020202020204" pitchFamily="34" charset="0"/>
              </a:rPr>
              <a:t>—Additional Targeted Support and Improvement</a:t>
            </a:r>
            <a:endParaRPr lang="en-US" b="1" dirty="0">
              <a:latin typeface="Arial" panose="020B0604020202020204" pitchFamily="34" charset="0"/>
              <a:cs typeface="Arial" panose="020B0604020202020204" pitchFamily="34" charset="0"/>
            </a:endParaRPr>
          </a:p>
          <a:p>
            <a:pPr marL="640080" indent="-457200">
              <a:lnSpc>
                <a:spcPct val="100000"/>
              </a:lnSpc>
              <a:spcBef>
                <a:spcPts val="1600"/>
              </a:spcBef>
            </a:pPr>
            <a:r>
              <a:rPr lang="en-US" sz="3200" b="1" dirty="0">
                <a:latin typeface="Arial" panose="020B0604020202020204" pitchFamily="34" charset="0"/>
                <a:cs typeface="Arial" panose="020B0604020202020204" pitchFamily="34" charset="0"/>
              </a:rPr>
              <a:t>CDE</a:t>
            </a:r>
            <a:r>
              <a:rPr lang="en-US" sz="3200" dirty="0">
                <a:latin typeface="Arial" panose="020B0604020202020204" pitchFamily="34" charset="0"/>
                <a:cs typeface="Arial" panose="020B0604020202020204" pitchFamily="34" charset="0"/>
              </a:rPr>
              <a:t>—California Department of Education</a:t>
            </a:r>
          </a:p>
          <a:p>
            <a:pPr marL="640080" indent="-457200">
              <a:lnSpc>
                <a:spcPct val="100000"/>
              </a:lnSpc>
              <a:spcBef>
                <a:spcPts val="1600"/>
              </a:spcBef>
            </a:pPr>
            <a:r>
              <a:rPr lang="en-US" sz="3200" b="1" dirty="0">
                <a:latin typeface="Arial" panose="020B0604020202020204" pitchFamily="34" charset="0"/>
                <a:cs typeface="Arial" panose="020B0604020202020204" pitchFamily="34" charset="0"/>
              </a:rPr>
              <a:t>COE</a:t>
            </a:r>
            <a:r>
              <a:rPr lang="en-US" sz="3200" dirty="0">
                <a:latin typeface="Arial" panose="020B0604020202020204" pitchFamily="34" charset="0"/>
                <a:cs typeface="Arial" panose="020B0604020202020204" pitchFamily="34" charset="0"/>
              </a:rPr>
              <a:t>—County Office of Education</a:t>
            </a:r>
          </a:p>
          <a:p>
            <a:pPr marL="640080" indent="-457200">
              <a:lnSpc>
                <a:spcPct val="100000"/>
              </a:lnSpc>
              <a:spcBef>
                <a:spcPts val="1600"/>
              </a:spcBef>
            </a:pPr>
            <a:r>
              <a:rPr lang="en-US" sz="3200" b="1" dirty="0">
                <a:latin typeface="Arial" panose="020B0604020202020204" pitchFamily="34" charset="0"/>
                <a:cs typeface="Arial" panose="020B0604020202020204" pitchFamily="34" charset="0"/>
              </a:rPr>
              <a:t>COP</a:t>
            </a:r>
            <a:r>
              <a:rPr lang="en-US" dirty="0">
                <a:latin typeface="Arial" panose="020B0604020202020204" pitchFamily="34" charset="0"/>
                <a:cs typeface="Arial" panose="020B0604020202020204" pitchFamily="34" charset="0"/>
              </a:rPr>
              <a:t>—Community of Practice</a:t>
            </a:r>
            <a:endParaRPr lang="en-US" sz="3200" b="1" dirty="0">
              <a:latin typeface="Arial" panose="020B0604020202020204" pitchFamily="34" charset="0"/>
              <a:cs typeface="Arial" panose="020B0604020202020204" pitchFamily="34" charset="0"/>
            </a:endParaRPr>
          </a:p>
          <a:p>
            <a:pPr marL="640080" indent="-457200">
              <a:lnSpc>
                <a:spcPct val="100000"/>
              </a:lnSpc>
              <a:spcBef>
                <a:spcPts val="1600"/>
              </a:spcBef>
            </a:pPr>
            <a:r>
              <a:rPr lang="en-US" sz="3200" b="1" dirty="0">
                <a:latin typeface="Arial" panose="020B0604020202020204" pitchFamily="34" charset="0"/>
                <a:cs typeface="Arial" panose="020B0604020202020204" pitchFamily="34" charset="0"/>
              </a:rPr>
              <a:t>CSI</a:t>
            </a:r>
            <a:r>
              <a:rPr lang="en-US" sz="3200" dirty="0">
                <a:latin typeface="Arial" panose="020B0604020202020204" pitchFamily="34" charset="0"/>
                <a:cs typeface="Arial" panose="020B0604020202020204" pitchFamily="34" charset="0"/>
              </a:rPr>
              <a:t>—Comprehensive Support and Improvement</a:t>
            </a:r>
          </a:p>
          <a:p>
            <a:pPr marL="640080" indent="-457200">
              <a:lnSpc>
                <a:spcPct val="100000"/>
              </a:lnSpc>
              <a:spcBef>
                <a:spcPts val="1600"/>
              </a:spcBef>
            </a:pPr>
            <a:r>
              <a:rPr lang="en-US" sz="3200" b="1" dirty="0">
                <a:latin typeface="Arial" panose="020B0604020202020204" pitchFamily="34" charset="0"/>
                <a:cs typeface="Arial" panose="020B0604020202020204" pitchFamily="34" charset="0"/>
              </a:rPr>
              <a:t>DASS</a:t>
            </a:r>
            <a:r>
              <a:rPr lang="en-US" dirty="0">
                <a:latin typeface="Arial" panose="020B0604020202020204" pitchFamily="34" charset="0"/>
                <a:cs typeface="Arial" panose="020B0604020202020204" pitchFamily="34" charset="0"/>
              </a:rPr>
              <a:t>—Dashboard Alternative School Status</a:t>
            </a:r>
            <a:endParaRPr lang="en-US" sz="3200" b="1" dirty="0">
              <a:latin typeface="Arial" panose="020B0604020202020204" pitchFamily="34" charset="0"/>
              <a:cs typeface="Arial" panose="020B0604020202020204" pitchFamily="34" charset="0"/>
            </a:endParaRPr>
          </a:p>
          <a:p>
            <a:pPr marL="640080" indent="-457200">
              <a:lnSpc>
                <a:spcPct val="100000"/>
              </a:lnSpc>
              <a:spcBef>
                <a:spcPts val="1600"/>
              </a:spcBef>
            </a:pPr>
            <a:r>
              <a:rPr lang="en-US" sz="3200" b="1" dirty="0">
                <a:latin typeface="Arial" panose="020B0604020202020204" pitchFamily="34" charset="0"/>
                <a:cs typeface="Arial" panose="020B0604020202020204" pitchFamily="34" charset="0"/>
              </a:rPr>
              <a:t>ESSA</a:t>
            </a:r>
            <a:r>
              <a:rPr lang="en-US" sz="3200" dirty="0">
                <a:latin typeface="Arial" panose="020B0604020202020204" pitchFamily="34" charset="0"/>
                <a:cs typeface="Arial" panose="020B0604020202020204" pitchFamily="34" charset="0"/>
              </a:rPr>
              <a:t>—Every Student Succeeds Act</a:t>
            </a:r>
          </a:p>
          <a:p>
            <a:pPr marL="640080" indent="-457200">
              <a:lnSpc>
                <a:spcPct val="100000"/>
              </a:lnSpc>
              <a:spcBef>
                <a:spcPts val="1600"/>
              </a:spcBef>
            </a:pPr>
            <a:r>
              <a:rPr lang="en-US" sz="3200" b="1" dirty="0">
                <a:latin typeface="Arial" panose="020B0604020202020204" pitchFamily="34" charset="0"/>
                <a:cs typeface="Arial" panose="020B0604020202020204" pitchFamily="34" charset="0"/>
              </a:rPr>
              <a:t>FY</a:t>
            </a:r>
            <a:r>
              <a:rPr lang="en-US" sz="3200" dirty="0">
                <a:latin typeface="Arial" panose="020B0604020202020204" pitchFamily="34" charset="0"/>
                <a:cs typeface="Arial" panose="020B0604020202020204" pitchFamily="34" charset="0"/>
              </a:rPr>
              <a:t>—Fiscal Year</a:t>
            </a:r>
            <a:endParaRPr lang="en-US" dirty="0"/>
          </a:p>
        </p:txBody>
      </p:sp>
      <p:pic>
        <p:nvPicPr>
          <p:cNvPr id="5" name="Graphic 4">
            <a:extLst>
              <a:ext uri="{FF2B5EF4-FFF2-40B4-BE49-F238E27FC236}">
                <a16:creationId xmlns:a16="http://schemas.microsoft.com/office/drawing/2014/main" id="{C2D7A193-121E-16B3-82C1-F1CD21C4B66C}"/>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94720" y="33091"/>
            <a:ext cx="944880" cy="914400"/>
          </a:xfrm>
          <a:prstGeom prst="rect">
            <a:avLst/>
          </a:prstGeom>
        </p:spPr>
      </p:pic>
      <p:sp>
        <p:nvSpPr>
          <p:cNvPr id="4" name="Slide Number Placeholder 3">
            <a:extLst>
              <a:ext uri="{FF2B5EF4-FFF2-40B4-BE49-F238E27FC236}">
                <a16:creationId xmlns:a16="http://schemas.microsoft.com/office/drawing/2014/main" id="{4488FB9C-259B-55E9-D483-F97202355B6C}"/>
              </a:ext>
            </a:extLst>
          </p:cNvPr>
          <p:cNvSpPr>
            <a:spLocks noGrp="1"/>
          </p:cNvSpPr>
          <p:nvPr>
            <p:ph type="sldNum" sz="quarter" idx="10"/>
          </p:nvPr>
        </p:nvSpPr>
        <p:spPr/>
        <p:txBody>
          <a:bodyPr/>
          <a:lstStyle/>
          <a:p>
            <a:fld id="{34C8D5D0-5ABB-40D7-A021-B610E9560A54}" type="slidenum">
              <a:rPr lang="en-US" smtClean="0"/>
              <a:pPr/>
              <a:t>2</a:t>
            </a:fld>
            <a:endParaRPr lang="en-US" dirty="0"/>
          </a:p>
        </p:txBody>
      </p:sp>
    </p:spTree>
    <p:extLst>
      <p:ext uri="{BB962C8B-B14F-4D97-AF65-F5344CB8AC3E}">
        <p14:creationId xmlns:p14="http://schemas.microsoft.com/office/powerpoint/2010/main" val="4155415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AE735-5C81-BDC0-5C3A-DA17B5EBBE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C39C1B-8B58-5E3C-4D92-F664FA712B89}"/>
              </a:ext>
            </a:extLst>
          </p:cNvPr>
          <p:cNvSpPr>
            <a:spLocks noGrp="1"/>
          </p:cNvSpPr>
          <p:nvPr>
            <p:ph type="title"/>
          </p:nvPr>
        </p:nvSpPr>
        <p:spPr/>
        <p:txBody>
          <a:bodyPr/>
          <a:lstStyle/>
          <a:p>
            <a:r>
              <a:rPr lang="en-US" dirty="0"/>
              <a:t>Closeout</a:t>
            </a:r>
          </a:p>
        </p:txBody>
      </p:sp>
      <p:sp>
        <p:nvSpPr>
          <p:cNvPr id="5" name="Content Placeholder 4">
            <a:extLst>
              <a:ext uri="{FF2B5EF4-FFF2-40B4-BE49-F238E27FC236}">
                <a16:creationId xmlns:a16="http://schemas.microsoft.com/office/drawing/2014/main" id="{797604C8-5CE1-34B9-66D2-0787AE88460C}"/>
              </a:ext>
            </a:extLst>
          </p:cNvPr>
          <p:cNvSpPr>
            <a:spLocks noGrp="1"/>
          </p:cNvSpPr>
          <p:nvPr>
            <p:ph idx="1"/>
          </p:nvPr>
        </p:nvSpPr>
        <p:spPr>
          <a:xfrm>
            <a:off x="425885" y="1255424"/>
            <a:ext cx="11461315" cy="5181471"/>
          </a:xfrm>
        </p:spPr>
        <p:txBody>
          <a:bodyPr>
            <a:normAutofit/>
          </a:bodyPr>
          <a:lstStyle/>
          <a:p>
            <a:pPr marL="914400" indent="-457200">
              <a:lnSpc>
                <a:spcPct val="100000"/>
              </a:lnSpc>
              <a:spcBef>
                <a:spcPts val="600"/>
              </a:spcBef>
              <a:spcAft>
                <a:spcPts val="600"/>
              </a:spcAft>
              <a:buFont typeface="Arial" panose="020B0604020202020204" pitchFamily="34" charset="0"/>
              <a:buChar char="•"/>
            </a:pPr>
            <a:r>
              <a:rPr lang="en-US" sz="2700" dirty="0">
                <a:cs typeface="Arial" panose="020B0604020202020204" pitchFamily="34" charset="0"/>
              </a:rPr>
              <a:t>When a COE has spent 75 percent or more of its funds, the GMART will ask the COE if it wants to Closeout.</a:t>
            </a:r>
          </a:p>
          <a:p>
            <a:pPr marL="914400" indent="-457200">
              <a:lnSpc>
                <a:spcPct val="100000"/>
              </a:lnSpc>
              <a:spcBef>
                <a:spcPts val="600"/>
              </a:spcBef>
              <a:spcAft>
                <a:spcPts val="600"/>
              </a:spcAft>
              <a:buFont typeface="Arial" panose="020B0604020202020204" pitchFamily="34" charset="0"/>
              <a:buChar char="•"/>
            </a:pPr>
            <a:r>
              <a:rPr lang="en-US" sz="2700" dirty="0">
                <a:cs typeface="Arial" panose="020B0604020202020204" pitchFamily="34" charset="0"/>
              </a:rPr>
              <a:t>The Final Report includes the final expenditures and a response to a Final Subgrant Evaluation prompt.</a:t>
            </a:r>
          </a:p>
          <a:p>
            <a:pPr marL="914400" indent="-457200">
              <a:lnSpc>
                <a:spcPct val="100000"/>
              </a:lnSpc>
              <a:spcBef>
                <a:spcPts val="600"/>
              </a:spcBef>
              <a:spcAft>
                <a:spcPts val="600"/>
              </a:spcAft>
              <a:buFont typeface="Arial" panose="020B0604020202020204" pitchFamily="34" charset="0"/>
              <a:buChar char="•"/>
            </a:pPr>
            <a:r>
              <a:rPr lang="en-US" sz="2700" dirty="0">
                <a:cs typeface="Arial" panose="020B0604020202020204" pitchFamily="34" charset="0"/>
              </a:rPr>
              <a:t>The prompt asks the COE to describe the challenges and successes experienced as the CSI funds were used to build LEA capacity to develop, implement, monitor, and evaluate CSI plans.</a:t>
            </a:r>
          </a:p>
          <a:p>
            <a:pPr marL="914400" indent="-457200">
              <a:lnSpc>
                <a:spcPct val="100000"/>
              </a:lnSpc>
              <a:spcBef>
                <a:spcPts val="600"/>
              </a:spcBef>
              <a:spcAft>
                <a:spcPts val="600"/>
              </a:spcAft>
            </a:pPr>
            <a:r>
              <a:rPr lang="en-US" sz="2700" dirty="0"/>
              <a:t>If the COE is closing out without spending its entire allocation, additional prompts will ask the COE to clarify why it did not spend its allocation.</a:t>
            </a:r>
          </a:p>
        </p:txBody>
      </p:sp>
      <p:sp>
        <p:nvSpPr>
          <p:cNvPr id="4" name="Slide Number Placeholder 3">
            <a:extLst>
              <a:ext uri="{FF2B5EF4-FFF2-40B4-BE49-F238E27FC236}">
                <a16:creationId xmlns:a16="http://schemas.microsoft.com/office/drawing/2014/main" id="{CEC26BB1-B4A0-51DB-6FB6-F239B39843E1}"/>
              </a:ext>
            </a:extLst>
          </p:cNvPr>
          <p:cNvSpPr>
            <a:spLocks noGrp="1"/>
          </p:cNvSpPr>
          <p:nvPr>
            <p:ph type="sldNum" sz="quarter" idx="10"/>
          </p:nvPr>
        </p:nvSpPr>
        <p:spPr/>
        <p:txBody>
          <a:bodyPr/>
          <a:lstStyle/>
          <a:p>
            <a:fld id="{34C8D5D0-5ABB-40D7-A021-B610E9560A54}" type="slidenum">
              <a:rPr lang="en-US" smtClean="0"/>
              <a:pPr/>
              <a:t>20</a:t>
            </a:fld>
            <a:endParaRPr lang="en-US" dirty="0"/>
          </a:p>
        </p:txBody>
      </p:sp>
      <p:pic>
        <p:nvPicPr>
          <p:cNvPr id="3" name="Graphic 2">
            <a:extLst>
              <a:ext uri="{FF2B5EF4-FFF2-40B4-BE49-F238E27FC236}">
                <a16:creationId xmlns:a16="http://schemas.microsoft.com/office/drawing/2014/main" id="{7F465909-3F93-E847-3574-4B094C67774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50880" y="13885"/>
            <a:ext cx="1341120" cy="1241539"/>
          </a:xfrm>
          <a:prstGeom prst="rect">
            <a:avLst/>
          </a:prstGeom>
        </p:spPr>
      </p:pic>
    </p:spTree>
    <p:extLst>
      <p:ext uri="{BB962C8B-B14F-4D97-AF65-F5344CB8AC3E}">
        <p14:creationId xmlns:p14="http://schemas.microsoft.com/office/powerpoint/2010/main" val="4063436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6C186-F2A4-4C35-0280-346C273B16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BBAD5B-6997-4829-01BA-22DF07735C7D}"/>
              </a:ext>
            </a:extLst>
          </p:cNvPr>
          <p:cNvSpPr>
            <a:spLocks noGrp="1"/>
          </p:cNvSpPr>
          <p:nvPr>
            <p:ph type="title"/>
          </p:nvPr>
        </p:nvSpPr>
        <p:spPr/>
        <p:txBody>
          <a:bodyPr/>
          <a:lstStyle/>
          <a:p>
            <a:r>
              <a:rPr lang="en-US" dirty="0"/>
              <a:t>Apportionments (1) </a:t>
            </a:r>
          </a:p>
        </p:txBody>
      </p:sp>
      <p:graphicFrame>
        <p:nvGraphicFramePr>
          <p:cNvPr id="10" name="Content Placeholder 4" descr="First apportionment and subsequent apportionment amount calculations.">
            <a:extLst>
              <a:ext uri="{FF2B5EF4-FFF2-40B4-BE49-F238E27FC236}">
                <a16:creationId xmlns:a16="http://schemas.microsoft.com/office/drawing/2014/main" id="{D7D4C1F1-6AF3-A03A-4BE8-CC1FC8408B05}"/>
              </a:ext>
            </a:extLst>
          </p:cNvPr>
          <p:cNvGraphicFramePr>
            <a:graphicFrameLocks noGrp="1"/>
          </p:cNvGraphicFramePr>
          <p:nvPr>
            <p:ph idx="1"/>
            <p:extLst>
              <p:ext uri="{D42A27DB-BD31-4B8C-83A1-F6EECF244321}">
                <p14:modId xmlns:p14="http://schemas.microsoft.com/office/powerpoint/2010/main" val="473810652"/>
              </p:ext>
            </p:extLst>
          </p:nvPr>
        </p:nvGraphicFramePr>
        <p:xfrm>
          <a:off x="1492722" y="1856306"/>
          <a:ext cx="9206555" cy="2521785"/>
        </p:xfrm>
        <a:graphic>
          <a:graphicData uri="http://schemas.openxmlformats.org/drawingml/2006/table">
            <a:tbl>
              <a:tblPr firstRow="1" firstCol="1" bandRow="1"/>
              <a:tblGrid>
                <a:gridCol w="3937870">
                  <a:extLst>
                    <a:ext uri="{9D8B030D-6E8A-4147-A177-3AD203B41FA5}">
                      <a16:colId xmlns:a16="http://schemas.microsoft.com/office/drawing/2014/main" val="20000"/>
                    </a:ext>
                  </a:extLst>
                </a:gridCol>
                <a:gridCol w="5268685">
                  <a:extLst>
                    <a:ext uri="{9D8B030D-6E8A-4147-A177-3AD203B41FA5}">
                      <a16:colId xmlns:a16="http://schemas.microsoft.com/office/drawing/2014/main" val="20001"/>
                    </a:ext>
                  </a:extLst>
                </a:gridCol>
              </a:tblGrid>
              <a:tr h="1169227">
                <a:tc>
                  <a:txBody>
                    <a:bodyPr/>
                    <a:lstStyle/>
                    <a:p>
                      <a:pPr algn="ctr"/>
                      <a:r>
                        <a:rPr lang="en-US" sz="2400" b="1" dirty="0">
                          <a:solidFill>
                            <a:schemeClr val="tx1"/>
                          </a:solidFill>
                          <a:latin typeface="Arial" panose="020B0604020202020204" pitchFamily="34" charset="0"/>
                          <a:cs typeface="Arial" panose="020B0604020202020204" pitchFamily="34" charset="0"/>
                        </a:rPr>
                        <a:t>First Apportionment</a:t>
                      </a:r>
                    </a:p>
                    <a:p>
                      <a:pPr algn="ctr"/>
                      <a:r>
                        <a:rPr lang="en-US" sz="2400" b="1" i="1" dirty="0">
                          <a:solidFill>
                            <a:schemeClr val="tx1"/>
                          </a:solidFill>
                          <a:latin typeface="Arial" panose="020B0604020202020204" pitchFamily="34" charset="0"/>
                          <a:cs typeface="Arial" panose="020B0604020202020204" pitchFamily="34" charset="0"/>
                        </a:rPr>
                        <a:t>(Approved Application)</a:t>
                      </a:r>
                    </a:p>
                  </a:txBody>
                  <a:tcPr marT="0" marB="0" anchor="ctr">
                    <a:solidFill>
                      <a:schemeClr val="bg2">
                        <a:lumMod val="90000"/>
                      </a:schemeClr>
                    </a:solidFill>
                  </a:tcPr>
                </a:tc>
                <a:tc>
                  <a:txBody>
                    <a:bodyPr/>
                    <a:lstStyle/>
                    <a:p>
                      <a:pPr algn="ctr"/>
                      <a:r>
                        <a:rPr lang="en-US" sz="2400" b="1" dirty="0">
                          <a:solidFill>
                            <a:schemeClr val="tx1"/>
                          </a:solidFill>
                          <a:latin typeface="Arial" panose="020B0604020202020204" pitchFamily="34" charset="0"/>
                          <a:cs typeface="Arial" panose="020B0604020202020204" pitchFamily="34" charset="0"/>
                        </a:rPr>
                        <a:t>Subsequent</a:t>
                      </a:r>
                    </a:p>
                    <a:p>
                      <a:pPr algn="ctr"/>
                      <a:r>
                        <a:rPr lang="en-US" sz="2400" b="1" dirty="0">
                          <a:solidFill>
                            <a:schemeClr val="tx1"/>
                          </a:solidFill>
                          <a:latin typeface="Arial" panose="020B0604020202020204" pitchFamily="34" charset="0"/>
                          <a:cs typeface="Arial" panose="020B0604020202020204" pitchFamily="34" charset="0"/>
                        </a:rPr>
                        <a:t>Apportionments</a:t>
                      </a:r>
                    </a:p>
                  </a:txBody>
                  <a:tcPr marT="0" marB="0" anchor="ctr">
                    <a:solidFill>
                      <a:schemeClr val="bg2">
                        <a:lumMod val="90000"/>
                      </a:schemeClr>
                    </a:solidFill>
                  </a:tcPr>
                </a:tc>
                <a:extLst>
                  <a:ext uri="{0D108BD9-81ED-4DB2-BD59-A6C34878D82A}">
                    <a16:rowId xmlns:a16="http://schemas.microsoft.com/office/drawing/2014/main" val="10000"/>
                  </a:ext>
                </a:extLst>
              </a:tr>
              <a:tr h="1352558">
                <a:tc>
                  <a:txBody>
                    <a:bodyPr/>
                    <a:lstStyle/>
                    <a:p>
                      <a:pPr algn="ctr"/>
                      <a:r>
                        <a:rPr lang="en-US" sz="2400" dirty="0">
                          <a:latin typeface="Arial" panose="020B0604020202020204" pitchFamily="34" charset="0"/>
                          <a:cs typeface="Arial" panose="020B0604020202020204" pitchFamily="34" charset="0"/>
                        </a:rPr>
                        <a:t>Twenty-five percent of the </a:t>
                      </a:r>
                    </a:p>
                    <a:p>
                      <a:pPr algn="ctr"/>
                      <a:r>
                        <a:rPr lang="en-US" sz="2400" dirty="0">
                          <a:latin typeface="Arial" panose="020B0604020202020204" pitchFamily="34" charset="0"/>
                          <a:cs typeface="Arial" panose="020B0604020202020204" pitchFamily="34" charset="0"/>
                        </a:rPr>
                        <a:t>total COE allocation</a:t>
                      </a:r>
                    </a:p>
                  </a:txBody>
                  <a:tcPr marT="0" marB="0" anchor="c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Claimed</a:t>
                      </a:r>
                      <a:r>
                        <a:rPr lang="en-US" sz="2400" baseline="0" dirty="0">
                          <a:latin typeface="Arial" panose="020B0604020202020204" pitchFamily="34" charset="0"/>
                          <a:cs typeface="Arial" panose="020B0604020202020204" pitchFamily="34" charset="0"/>
                        </a:rPr>
                        <a:t> expenditures for each performance period less prior cumulative payments</a:t>
                      </a:r>
                      <a:endParaRPr lang="en-US" sz="2400" dirty="0">
                        <a:latin typeface="Arial" panose="020B0604020202020204" pitchFamily="34" charset="0"/>
                        <a:cs typeface="Arial" panose="020B0604020202020204" pitchFamily="34" charset="0"/>
                      </a:endParaRPr>
                    </a:p>
                  </a:txBody>
                  <a:tcPr marT="0" marB="0" anchor="ctr">
                    <a:solidFill>
                      <a:schemeClr val="bg1"/>
                    </a:solidFill>
                  </a:tcPr>
                </a:tc>
                <a:extLst>
                  <a:ext uri="{0D108BD9-81ED-4DB2-BD59-A6C34878D82A}">
                    <a16:rowId xmlns:a16="http://schemas.microsoft.com/office/drawing/2014/main" val="10001"/>
                  </a:ext>
                </a:extLst>
              </a:tr>
            </a:tbl>
          </a:graphicData>
        </a:graphic>
      </p:graphicFrame>
      <p:sp>
        <p:nvSpPr>
          <p:cNvPr id="4" name="Slide Number Placeholder 3">
            <a:extLst>
              <a:ext uri="{FF2B5EF4-FFF2-40B4-BE49-F238E27FC236}">
                <a16:creationId xmlns:a16="http://schemas.microsoft.com/office/drawing/2014/main" id="{0FA27BB2-C5D7-DACC-D3C9-9B151BCD5EA7}"/>
              </a:ext>
            </a:extLst>
          </p:cNvPr>
          <p:cNvSpPr>
            <a:spLocks noGrp="1"/>
          </p:cNvSpPr>
          <p:nvPr>
            <p:ph type="sldNum" sz="quarter" idx="10"/>
          </p:nvPr>
        </p:nvSpPr>
        <p:spPr/>
        <p:txBody>
          <a:bodyPr/>
          <a:lstStyle/>
          <a:p>
            <a:fld id="{34C8D5D0-5ABB-40D7-A021-B610E9560A54}" type="slidenum">
              <a:rPr lang="en-US" smtClean="0"/>
              <a:pPr/>
              <a:t>21</a:t>
            </a:fld>
            <a:endParaRPr lang="en-US" dirty="0"/>
          </a:p>
        </p:txBody>
      </p:sp>
      <p:pic>
        <p:nvPicPr>
          <p:cNvPr id="3" name="Graphic 2">
            <a:extLst>
              <a:ext uri="{FF2B5EF4-FFF2-40B4-BE49-F238E27FC236}">
                <a16:creationId xmlns:a16="http://schemas.microsoft.com/office/drawing/2014/main" id="{B3CE4110-9617-57DD-E208-248E3C9E4F80}"/>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15650" y="0"/>
            <a:ext cx="1123949" cy="891540"/>
          </a:xfrm>
          <a:prstGeom prst="rect">
            <a:avLst/>
          </a:prstGeom>
        </p:spPr>
      </p:pic>
    </p:spTree>
    <p:extLst>
      <p:ext uri="{BB962C8B-B14F-4D97-AF65-F5344CB8AC3E}">
        <p14:creationId xmlns:p14="http://schemas.microsoft.com/office/powerpoint/2010/main" val="3520009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9B991-5978-EA0D-D633-8E9E987899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86AAEF-5A7D-6CA9-7CC5-44A8FDB00507}"/>
              </a:ext>
            </a:extLst>
          </p:cNvPr>
          <p:cNvSpPr>
            <a:spLocks noGrp="1"/>
          </p:cNvSpPr>
          <p:nvPr>
            <p:ph type="title"/>
          </p:nvPr>
        </p:nvSpPr>
        <p:spPr/>
        <p:txBody>
          <a:bodyPr/>
          <a:lstStyle/>
          <a:p>
            <a:r>
              <a:rPr lang="en-US" dirty="0"/>
              <a:t>Apportionments (2) </a:t>
            </a:r>
          </a:p>
        </p:txBody>
      </p:sp>
      <p:sp>
        <p:nvSpPr>
          <p:cNvPr id="5" name="Content Placeholder 4">
            <a:extLst>
              <a:ext uri="{FF2B5EF4-FFF2-40B4-BE49-F238E27FC236}">
                <a16:creationId xmlns:a16="http://schemas.microsoft.com/office/drawing/2014/main" id="{EADCE69E-B88C-B1E7-B654-988FDB940576}"/>
              </a:ext>
            </a:extLst>
          </p:cNvPr>
          <p:cNvSpPr>
            <a:spLocks noGrp="1"/>
          </p:cNvSpPr>
          <p:nvPr>
            <p:ph idx="1"/>
          </p:nvPr>
        </p:nvSpPr>
        <p:spPr>
          <a:xfrm>
            <a:off x="567158" y="1427356"/>
            <a:ext cx="11472441" cy="4094245"/>
          </a:xfrm>
        </p:spPr>
        <p:txBody>
          <a:bodyPr>
            <a:normAutofit fontScale="92500"/>
          </a:bodyPr>
          <a:lstStyle/>
          <a:p>
            <a:pPr marL="0" indent="0">
              <a:lnSpc>
                <a:spcPct val="110000"/>
              </a:lnSpc>
              <a:spcBef>
                <a:spcPts val="0"/>
              </a:spcBef>
              <a:buNone/>
            </a:pPr>
            <a:r>
              <a:rPr lang="en-US" sz="3200" b="1" dirty="0">
                <a:latin typeface="Arial" panose="020B0604020202020204" pitchFamily="34" charset="0"/>
                <a:cs typeface="Arial" panose="020B0604020202020204" pitchFamily="34" charset="0"/>
                <a:sym typeface="Montserrat Light"/>
              </a:rPr>
              <a:t>Note: </a:t>
            </a:r>
            <a:r>
              <a:rPr lang="en-US" sz="3200" dirty="0">
                <a:latin typeface="Arial" panose="020B0604020202020204" pitchFamily="34" charset="0"/>
                <a:cs typeface="Arial" panose="020B0604020202020204" pitchFamily="34" charset="0"/>
                <a:sym typeface="Montserrat Light"/>
              </a:rPr>
              <a:t>Reported expenditures are used for the purpose of calculating the COE’s apportionment. </a:t>
            </a:r>
          </a:p>
          <a:p>
            <a:pPr marL="0" indent="0">
              <a:lnSpc>
                <a:spcPct val="110000"/>
              </a:lnSpc>
              <a:spcBef>
                <a:spcPts val="0"/>
              </a:spcBef>
              <a:buNone/>
            </a:pPr>
            <a:endParaRPr lang="en-US" sz="3200" dirty="0">
              <a:latin typeface="Arial" panose="020B0604020202020204" pitchFamily="34" charset="0"/>
              <a:cs typeface="Arial" panose="020B0604020202020204" pitchFamily="34" charset="0"/>
              <a:sym typeface="Montserrat Light"/>
            </a:endParaRPr>
          </a:p>
          <a:p>
            <a:pPr marL="0" indent="0">
              <a:lnSpc>
                <a:spcPct val="110000"/>
              </a:lnSpc>
              <a:spcBef>
                <a:spcPts val="0"/>
              </a:spcBef>
              <a:buNone/>
            </a:pPr>
            <a:r>
              <a:rPr lang="en-US" sz="3200" dirty="0">
                <a:latin typeface="Arial" panose="020B0604020202020204" pitchFamily="34" charset="0"/>
                <a:cs typeface="Arial" panose="020B0604020202020204" pitchFamily="34" charset="0"/>
                <a:sym typeface="Montserrat Light"/>
              </a:rPr>
              <a:t>The use of federal funds must be consistent with the OMB Uniform Administrative Requirements, Cost Principles, and Audit Requirements for Federal Awards, ESSA requirements, and requirements in the 2026‒27 ESSA CSI COE Plan Development and Implementation Support Application for Funding.</a:t>
            </a:r>
            <a:endParaRPr lang="en-US" dirty="0"/>
          </a:p>
        </p:txBody>
      </p:sp>
      <p:sp>
        <p:nvSpPr>
          <p:cNvPr id="4" name="Slide Number Placeholder 3">
            <a:extLst>
              <a:ext uri="{FF2B5EF4-FFF2-40B4-BE49-F238E27FC236}">
                <a16:creationId xmlns:a16="http://schemas.microsoft.com/office/drawing/2014/main" id="{BD92C8AF-9462-5102-BB86-633AD8CED145}"/>
              </a:ext>
            </a:extLst>
          </p:cNvPr>
          <p:cNvSpPr>
            <a:spLocks noGrp="1"/>
          </p:cNvSpPr>
          <p:nvPr>
            <p:ph type="sldNum" sz="quarter" idx="10"/>
          </p:nvPr>
        </p:nvSpPr>
        <p:spPr/>
        <p:txBody>
          <a:bodyPr/>
          <a:lstStyle/>
          <a:p>
            <a:fld id="{34C8D5D0-5ABB-40D7-A021-B610E9560A54}" type="slidenum">
              <a:rPr lang="en-US" smtClean="0"/>
              <a:pPr/>
              <a:t>22</a:t>
            </a:fld>
            <a:endParaRPr lang="en-US" dirty="0"/>
          </a:p>
        </p:txBody>
      </p:sp>
      <p:pic>
        <p:nvPicPr>
          <p:cNvPr id="3" name="Graphic 2">
            <a:extLst>
              <a:ext uri="{FF2B5EF4-FFF2-40B4-BE49-F238E27FC236}">
                <a16:creationId xmlns:a16="http://schemas.microsoft.com/office/drawing/2014/main" id="{108D551C-7139-4D17-8370-5E28770A398F}"/>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15650" y="0"/>
            <a:ext cx="1123949" cy="891540"/>
          </a:xfrm>
          <a:prstGeom prst="rect">
            <a:avLst/>
          </a:prstGeom>
        </p:spPr>
      </p:pic>
    </p:spTree>
    <p:extLst>
      <p:ext uri="{BB962C8B-B14F-4D97-AF65-F5344CB8AC3E}">
        <p14:creationId xmlns:p14="http://schemas.microsoft.com/office/powerpoint/2010/main" val="1108089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E2EA7-B938-3BF2-4E3B-5D8D5BF7D1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01A3F4-8DD6-13FE-C596-FA23BD09D108}"/>
              </a:ext>
            </a:extLst>
          </p:cNvPr>
          <p:cNvSpPr>
            <a:spLocks noGrp="1"/>
          </p:cNvSpPr>
          <p:nvPr>
            <p:ph type="title"/>
          </p:nvPr>
        </p:nvSpPr>
        <p:spPr/>
        <p:txBody>
          <a:bodyPr/>
          <a:lstStyle/>
          <a:p>
            <a:r>
              <a:rPr lang="en-US" dirty="0"/>
              <a:t>Application and Funding Results Timeline</a:t>
            </a:r>
          </a:p>
        </p:txBody>
      </p:sp>
      <p:graphicFrame>
        <p:nvGraphicFramePr>
          <p:cNvPr id="6" name="Content Placeholder 5" descr="This is a table showing the application and funding timeline.">
            <a:extLst>
              <a:ext uri="{FF2B5EF4-FFF2-40B4-BE49-F238E27FC236}">
                <a16:creationId xmlns:a16="http://schemas.microsoft.com/office/drawing/2014/main" id="{9E4740F1-13FA-A04A-C7DB-3E10ED2E8E9C}"/>
              </a:ext>
            </a:extLst>
          </p:cNvPr>
          <p:cNvGraphicFramePr>
            <a:graphicFrameLocks noGrp="1"/>
          </p:cNvGraphicFramePr>
          <p:nvPr>
            <p:ph idx="1"/>
            <p:extLst>
              <p:ext uri="{D42A27DB-BD31-4B8C-83A1-F6EECF244321}">
                <p14:modId xmlns:p14="http://schemas.microsoft.com/office/powerpoint/2010/main" val="83834526"/>
              </p:ext>
            </p:extLst>
          </p:nvPr>
        </p:nvGraphicFramePr>
        <p:xfrm>
          <a:off x="377190" y="1211580"/>
          <a:ext cx="11662410" cy="4308036"/>
        </p:xfrm>
        <a:graphic>
          <a:graphicData uri="http://schemas.openxmlformats.org/drawingml/2006/table">
            <a:tbl>
              <a:tblPr firstRow="1" firstCol="1" bandRow="1"/>
              <a:tblGrid>
                <a:gridCol w="7338060">
                  <a:extLst>
                    <a:ext uri="{9D8B030D-6E8A-4147-A177-3AD203B41FA5}">
                      <a16:colId xmlns:a16="http://schemas.microsoft.com/office/drawing/2014/main" val="2391661126"/>
                    </a:ext>
                  </a:extLst>
                </a:gridCol>
                <a:gridCol w="4324350">
                  <a:extLst>
                    <a:ext uri="{9D8B030D-6E8A-4147-A177-3AD203B41FA5}">
                      <a16:colId xmlns:a16="http://schemas.microsoft.com/office/drawing/2014/main" val="3367952117"/>
                    </a:ext>
                  </a:extLst>
                </a:gridCol>
              </a:tblGrid>
              <a:tr h="480060">
                <a:tc>
                  <a:txBody>
                    <a:bodyPr/>
                    <a:lstStyle/>
                    <a:p>
                      <a:pPr marL="0" marR="0" algn="ctr">
                        <a:lnSpc>
                          <a:spcPct val="115000"/>
                        </a:lnSpc>
                        <a:spcAft>
                          <a:spcPts val="800"/>
                        </a:spcAft>
                        <a:buNone/>
                      </a:pPr>
                      <a:r>
                        <a:rPr lang="en-US" sz="2400" b="1" kern="0" dirty="0">
                          <a:solidFill>
                            <a:srgbClr val="000000"/>
                          </a:solidFill>
                          <a:effectLst/>
                          <a:latin typeface="+mj-lt"/>
                          <a:ea typeface="Times New Roman" panose="02020603050405020304" pitchFamily="18" charset="0"/>
                          <a:cs typeface="Times New Roman" panose="02020603050405020304" pitchFamily="18" charset="0"/>
                        </a:rPr>
                        <a:t>Activity</a:t>
                      </a:r>
                      <a:endParaRPr lang="en-US" sz="2400" kern="100" dirty="0">
                        <a:effectLst/>
                        <a:latin typeface="+mj-lt"/>
                        <a:ea typeface="Aptos" panose="020B0004020202020204" pitchFamily="34" charset="0"/>
                        <a:cs typeface="Times New Roman" panose="02020603050405020304" pitchFamily="18" charset="0"/>
                      </a:endParaRPr>
                    </a:p>
                  </a:txBody>
                  <a:tcPr marL="84060" marR="84060" marT="87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a:lnSpc>
                          <a:spcPct val="115000"/>
                        </a:lnSpc>
                        <a:spcAft>
                          <a:spcPts val="800"/>
                        </a:spcAft>
                        <a:buNone/>
                      </a:pPr>
                      <a:r>
                        <a:rPr lang="en-US" sz="2400" b="1" kern="0" dirty="0">
                          <a:solidFill>
                            <a:srgbClr val="000000"/>
                          </a:solidFill>
                          <a:effectLst/>
                          <a:latin typeface="+mj-lt"/>
                          <a:ea typeface="Times New Roman" panose="02020603050405020304" pitchFamily="18" charset="0"/>
                          <a:cs typeface="Times New Roman" panose="02020603050405020304" pitchFamily="18" charset="0"/>
                        </a:rPr>
                        <a:t>Due Date </a:t>
                      </a:r>
                      <a:endParaRPr lang="en-US" sz="2400" kern="100" dirty="0">
                        <a:effectLst/>
                        <a:latin typeface="+mj-lt"/>
                        <a:ea typeface="Aptos" panose="020B0004020202020204" pitchFamily="34" charset="0"/>
                        <a:cs typeface="Times New Roman" panose="02020603050405020304" pitchFamily="18" charset="0"/>
                      </a:endParaRPr>
                    </a:p>
                  </a:txBody>
                  <a:tcPr marL="84060" marR="84060" marT="87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4001948539"/>
                  </a:ext>
                </a:extLst>
              </a:tr>
              <a:tr h="524478">
                <a:tc>
                  <a:txBody>
                    <a:bodyPr/>
                    <a:lstStyle/>
                    <a:p>
                      <a:pPr marL="0" marR="0">
                        <a:lnSpc>
                          <a:spcPct val="115000"/>
                        </a:lnSpc>
                        <a:spcAft>
                          <a:spcPts val="800"/>
                        </a:spcAft>
                        <a:buNone/>
                      </a:pPr>
                      <a:r>
                        <a:rPr lang="en-US" sz="2400" kern="1200" dirty="0">
                          <a:solidFill>
                            <a:srgbClr val="000000"/>
                          </a:solidFill>
                          <a:effectLst/>
                          <a:latin typeface="+mn-lt"/>
                          <a:ea typeface="Arial" panose="020B0604020202020204" pitchFamily="34" charset="0"/>
                          <a:cs typeface="Times New Roman" panose="02020603050405020304" pitchFamily="18" charset="0"/>
                        </a:rPr>
                        <a:t>Funding Profile Posted to the CDE Web Page</a:t>
                      </a:r>
                      <a:endParaRPr lang="en-US" sz="2400" kern="100" dirty="0">
                        <a:effectLst/>
                        <a:latin typeface="+mn-lt"/>
                        <a:ea typeface="Aptos" panose="020B0004020202020204" pitchFamily="34" charset="0"/>
                        <a:cs typeface="Times New Roman" panose="02020603050405020304" pitchFamily="18" charset="0"/>
                      </a:endParaRPr>
                    </a:p>
                  </a:txBody>
                  <a:tcPr marL="84060" marR="84060" marT="87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Aft>
                          <a:spcPts val="800"/>
                        </a:spcAft>
                        <a:buNone/>
                      </a:pPr>
                      <a:r>
                        <a:rPr lang="en-US" sz="2400" kern="1200" dirty="0">
                          <a:solidFill>
                            <a:srgbClr val="000000"/>
                          </a:solidFill>
                          <a:effectLst/>
                          <a:latin typeface="+mn-lt"/>
                          <a:ea typeface="Arial" panose="020B0604020202020204" pitchFamily="34" charset="0"/>
                          <a:cs typeface="Times New Roman" panose="02020603050405020304" pitchFamily="18" charset="0"/>
                        </a:rPr>
                        <a:t>December 2025</a:t>
                      </a:r>
                      <a:endParaRPr lang="en-US" sz="2400" kern="100" dirty="0">
                        <a:effectLst/>
                        <a:latin typeface="+mn-lt"/>
                        <a:ea typeface="Aptos" panose="020B0004020202020204" pitchFamily="34" charset="0"/>
                        <a:cs typeface="Times New Roman" panose="02020603050405020304" pitchFamily="18" charset="0"/>
                      </a:endParaRPr>
                    </a:p>
                  </a:txBody>
                  <a:tcPr marL="84060" marR="84060" marT="87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7981535"/>
                  </a:ext>
                </a:extLst>
              </a:tr>
              <a:tr h="497861">
                <a:tc>
                  <a:txBody>
                    <a:bodyPr/>
                    <a:lstStyle/>
                    <a:p>
                      <a:pPr marL="0" marR="0">
                        <a:lnSpc>
                          <a:spcPct val="115000"/>
                        </a:lnSpc>
                        <a:spcAft>
                          <a:spcPts val="800"/>
                        </a:spcAft>
                        <a:buNone/>
                      </a:pPr>
                      <a:r>
                        <a:rPr lang="en-US" sz="2400" kern="1200" dirty="0">
                          <a:solidFill>
                            <a:srgbClr val="000000"/>
                          </a:solidFill>
                          <a:effectLst/>
                          <a:latin typeface="+mn-lt"/>
                          <a:ea typeface="Times New Roman" panose="02020603050405020304" pitchFamily="18" charset="0"/>
                          <a:cs typeface="Times New Roman" panose="02020603050405020304" pitchFamily="18" charset="0"/>
                        </a:rPr>
                        <a:t>2025–26 ESSA Assistance Status Data File </a:t>
                      </a:r>
                      <a:r>
                        <a:rPr lang="en-US" sz="2400" kern="1200" dirty="0">
                          <a:solidFill>
                            <a:srgbClr val="000000"/>
                          </a:solidFill>
                          <a:effectLst/>
                          <a:latin typeface="+mn-lt"/>
                          <a:ea typeface="Arial" panose="020B0604020202020204" pitchFamily="34" charset="0"/>
                          <a:cs typeface="Times New Roman" panose="02020603050405020304" pitchFamily="18" charset="0"/>
                        </a:rPr>
                        <a:t>available </a:t>
                      </a:r>
                      <a:endParaRPr lang="en-US" sz="2400" kern="100" dirty="0">
                        <a:effectLst/>
                        <a:latin typeface="+mn-lt"/>
                        <a:ea typeface="Aptos" panose="020B0004020202020204" pitchFamily="34" charset="0"/>
                        <a:cs typeface="Times New Roman" panose="02020603050405020304" pitchFamily="18" charset="0"/>
                      </a:endParaRPr>
                    </a:p>
                  </a:txBody>
                  <a:tcPr marL="84060" marR="84060" marT="87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Aft>
                          <a:spcPts val="800"/>
                        </a:spcAft>
                        <a:buNone/>
                      </a:pPr>
                      <a:r>
                        <a:rPr lang="en-US" sz="2400" kern="1200">
                          <a:solidFill>
                            <a:srgbClr val="000000"/>
                          </a:solidFill>
                          <a:effectLst/>
                          <a:latin typeface="+mn-lt"/>
                          <a:ea typeface="Arial" panose="020B0604020202020204" pitchFamily="34" charset="0"/>
                          <a:cs typeface="Times New Roman" panose="02020603050405020304" pitchFamily="18" charset="0"/>
                        </a:rPr>
                        <a:t>December 2025</a:t>
                      </a:r>
                      <a:endParaRPr lang="en-US" sz="2400" kern="100">
                        <a:effectLst/>
                        <a:latin typeface="+mn-lt"/>
                        <a:ea typeface="Aptos" panose="020B0004020202020204" pitchFamily="34" charset="0"/>
                        <a:cs typeface="Times New Roman" panose="02020603050405020304" pitchFamily="18" charset="0"/>
                      </a:endParaRPr>
                    </a:p>
                  </a:txBody>
                  <a:tcPr marL="84060" marR="84060" marT="87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4047469"/>
                  </a:ext>
                </a:extLst>
              </a:tr>
              <a:tr h="497861">
                <a:tc>
                  <a:txBody>
                    <a:bodyPr/>
                    <a:lstStyle/>
                    <a:p>
                      <a:pPr marL="0" marR="0">
                        <a:lnSpc>
                          <a:spcPct val="115000"/>
                        </a:lnSpc>
                        <a:spcAft>
                          <a:spcPts val="800"/>
                        </a:spcAft>
                        <a:buNone/>
                      </a:pPr>
                      <a:r>
                        <a:rPr lang="en-US" sz="2400" kern="1200" dirty="0">
                          <a:solidFill>
                            <a:srgbClr val="000000"/>
                          </a:solidFill>
                          <a:effectLst/>
                          <a:latin typeface="+mn-lt"/>
                          <a:ea typeface="Arial" panose="020B0604020202020204" pitchFamily="34" charset="0"/>
                          <a:cs typeface="Times New Roman" panose="02020603050405020304" pitchFamily="18" charset="0"/>
                        </a:rPr>
                        <a:t>2025–26 ESSA CSI COE PDIS AFF Release Date</a:t>
                      </a:r>
                      <a:endParaRPr lang="en-US" sz="2400" kern="100" dirty="0">
                        <a:effectLst/>
                        <a:latin typeface="+mn-lt"/>
                        <a:ea typeface="Aptos" panose="020B0004020202020204" pitchFamily="34" charset="0"/>
                        <a:cs typeface="Times New Roman" panose="02020603050405020304" pitchFamily="18" charset="0"/>
                      </a:endParaRPr>
                    </a:p>
                  </a:txBody>
                  <a:tcPr marL="84060" marR="84060" marT="87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Aft>
                          <a:spcPts val="800"/>
                        </a:spcAft>
                        <a:buNone/>
                      </a:pPr>
                      <a:r>
                        <a:rPr lang="en-US" sz="2400" kern="1200">
                          <a:solidFill>
                            <a:srgbClr val="000000"/>
                          </a:solidFill>
                          <a:effectLst/>
                          <a:latin typeface="+mn-lt"/>
                          <a:ea typeface="Arial" panose="020B0604020202020204" pitchFamily="34" charset="0"/>
                          <a:cs typeface="Times New Roman" panose="02020603050405020304" pitchFamily="18" charset="0"/>
                        </a:rPr>
                        <a:t>January 12, 2026</a:t>
                      </a:r>
                      <a:endParaRPr lang="en-US" sz="2400" kern="100">
                        <a:effectLst/>
                        <a:latin typeface="+mn-lt"/>
                        <a:ea typeface="Aptos" panose="020B0004020202020204" pitchFamily="34" charset="0"/>
                        <a:cs typeface="Times New Roman" panose="02020603050405020304" pitchFamily="18" charset="0"/>
                      </a:endParaRPr>
                    </a:p>
                  </a:txBody>
                  <a:tcPr marL="84060" marR="84060" marT="87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15454936"/>
                  </a:ext>
                </a:extLst>
              </a:tr>
              <a:tr h="497861">
                <a:tc>
                  <a:txBody>
                    <a:bodyPr/>
                    <a:lstStyle/>
                    <a:p>
                      <a:pPr marL="0" marR="0">
                        <a:lnSpc>
                          <a:spcPct val="103000"/>
                        </a:lnSpc>
                        <a:spcAft>
                          <a:spcPts val="800"/>
                        </a:spcAft>
                        <a:buNone/>
                      </a:pPr>
                      <a:r>
                        <a:rPr lang="en-US" sz="2400" kern="1200" dirty="0">
                          <a:solidFill>
                            <a:srgbClr val="000000"/>
                          </a:solidFill>
                          <a:effectLst/>
                          <a:latin typeface="+mn-lt"/>
                          <a:ea typeface="Arial" panose="020B0604020202020204" pitchFamily="34" charset="0"/>
                          <a:cs typeface="Times New Roman" panose="02020603050405020304" pitchFamily="18" charset="0"/>
                        </a:rPr>
                        <a:t>2025–26 ESSA CSI COE PDIS AFF Webinar</a:t>
                      </a:r>
                      <a:endParaRPr lang="en-US" sz="2400" kern="100" dirty="0">
                        <a:effectLst/>
                        <a:latin typeface="+mn-lt"/>
                        <a:ea typeface="Aptos" panose="020B0004020202020204" pitchFamily="34" charset="0"/>
                        <a:cs typeface="Times New Roman" panose="02020603050405020304" pitchFamily="18" charset="0"/>
                      </a:endParaRPr>
                    </a:p>
                  </a:txBody>
                  <a:tcPr marL="84060" marR="84060" marT="87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3000"/>
                        </a:lnSpc>
                        <a:spcAft>
                          <a:spcPts val="800"/>
                        </a:spcAft>
                        <a:buNone/>
                      </a:pPr>
                      <a:r>
                        <a:rPr lang="en-US" sz="2400" kern="1200" dirty="0">
                          <a:solidFill>
                            <a:srgbClr val="000000"/>
                          </a:solidFill>
                          <a:effectLst/>
                          <a:latin typeface="+mn-lt"/>
                          <a:ea typeface="Arial" panose="020B0604020202020204" pitchFamily="34" charset="0"/>
                          <a:cs typeface="Times New Roman" panose="02020603050405020304" pitchFamily="18" charset="0"/>
                        </a:rPr>
                        <a:t>January 14, 2026, at 10 a.m.</a:t>
                      </a:r>
                      <a:endParaRPr lang="en-US" sz="2400" kern="100" dirty="0">
                        <a:effectLst/>
                        <a:latin typeface="+mn-lt"/>
                        <a:ea typeface="Aptos" panose="020B0004020202020204" pitchFamily="34" charset="0"/>
                        <a:cs typeface="Times New Roman" panose="02020603050405020304" pitchFamily="18" charset="0"/>
                      </a:endParaRPr>
                    </a:p>
                  </a:txBody>
                  <a:tcPr marL="84060" marR="84060" marT="87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87658388"/>
                  </a:ext>
                </a:extLst>
              </a:tr>
              <a:tr h="488989">
                <a:tc>
                  <a:txBody>
                    <a:bodyPr/>
                    <a:lstStyle/>
                    <a:p>
                      <a:pPr marL="0" marR="0">
                        <a:lnSpc>
                          <a:spcPct val="115000"/>
                        </a:lnSpc>
                        <a:spcAft>
                          <a:spcPts val="800"/>
                        </a:spcAft>
                        <a:buNone/>
                      </a:pPr>
                      <a:r>
                        <a:rPr lang="en-US" sz="2400" kern="100" dirty="0">
                          <a:solidFill>
                            <a:srgbClr val="000000"/>
                          </a:solidFill>
                          <a:effectLst/>
                          <a:latin typeface="+mn-lt"/>
                          <a:ea typeface="Aptos" panose="020B0004020202020204" pitchFamily="34" charset="0"/>
                          <a:cs typeface="Times New Roman" panose="02020603050405020304" pitchFamily="18" charset="0"/>
                        </a:rPr>
                        <a:t>2025–26 ESSA CSI COE PDIS AFF Due to the CDE</a:t>
                      </a:r>
                      <a:endParaRPr lang="en-US" sz="2400" kern="100" dirty="0">
                        <a:effectLst/>
                        <a:latin typeface="+mn-lt"/>
                        <a:ea typeface="Aptos" panose="020B0004020202020204" pitchFamily="34" charset="0"/>
                        <a:cs typeface="Times New Roman" panose="02020603050405020304" pitchFamily="18" charset="0"/>
                      </a:endParaRPr>
                    </a:p>
                  </a:txBody>
                  <a:tcPr marL="84060" marR="84060" marT="87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Aft>
                          <a:spcPts val="800"/>
                        </a:spcAft>
                        <a:buNone/>
                      </a:pPr>
                      <a:r>
                        <a:rPr lang="en-US" sz="2400" kern="100">
                          <a:solidFill>
                            <a:srgbClr val="000000"/>
                          </a:solidFill>
                          <a:effectLst/>
                          <a:latin typeface="+mn-lt"/>
                          <a:ea typeface="Aptos" panose="020B0004020202020204" pitchFamily="34" charset="0"/>
                          <a:cs typeface="Times New Roman" panose="02020603050405020304" pitchFamily="18" charset="0"/>
                        </a:rPr>
                        <a:t>January 31, 2026, by 5 p.m.</a:t>
                      </a:r>
                      <a:endParaRPr lang="en-US" sz="2400" kern="100">
                        <a:effectLst/>
                        <a:latin typeface="+mn-lt"/>
                        <a:ea typeface="Aptos" panose="020B0004020202020204" pitchFamily="34" charset="0"/>
                        <a:cs typeface="Times New Roman" panose="02020603050405020304" pitchFamily="18" charset="0"/>
                      </a:endParaRPr>
                    </a:p>
                  </a:txBody>
                  <a:tcPr marL="84060" marR="84060" marT="87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97492363"/>
                  </a:ext>
                </a:extLst>
              </a:tr>
              <a:tr h="506736">
                <a:tc>
                  <a:txBody>
                    <a:bodyPr/>
                    <a:lstStyle/>
                    <a:p>
                      <a:pPr marL="0" marR="0">
                        <a:lnSpc>
                          <a:spcPct val="115000"/>
                        </a:lnSpc>
                        <a:spcAft>
                          <a:spcPts val="800"/>
                        </a:spcAft>
                        <a:buNone/>
                      </a:pPr>
                      <a:r>
                        <a:rPr lang="en-US" sz="2400" kern="100" dirty="0">
                          <a:solidFill>
                            <a:srgbClr val="000000"/>
                          </a:solidFill>
                          <a:effectLst/>
                          <a:latin typeface="+mn-lt"/>
                          <a:ea typeface="Aptos" panose="020B0004020202020204" pitchFamily="34" charset="0"/>
                          <a:cs typeface="Times New Roman" panose="02020603050405020304" pitchFamily="18" charset="0"/>
                        </a:rPr>
                        <a:t>2025–26 ESSA CSI COE PDIS AFF Review by CDE </a:t>
                      </a:r>
                      <a:endParaRPr lang="en-US" sz="2400" kern="100" dirty="0">
                        <a:effectLst/>
                        <a:latin typeface="+mn-lt"/>
                        <a:ea typeface="Aptos" panose="020B0004020202020204" pitchFamily="34" charset="0"/>
                        <a:cs typeface="Times New Roman" panose="02020603050405020304" pitchFamily="18" charset="0"/>
                      </a:endParaRPr>
                    </a:p>
                  </a:txBody>
                  <a:tcPr marL="84060" marR="84060" marT="87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Aft>
                          <a:spcPts val="800"/>
                        </a:spcAft>
                        <a:buNone/>
                      </a:pPr>
                      <a:r>
                        <a:rPr lang="en-US" sz="2400" kern="100">
                          <a:solidFill>
                            <a:srgbClr val="000000"/>
                          </a:solidFill>
                          <a:effectLst/>
                          <a:latin typeface="+mn-lt"/>
                          <a:ea typeface="Aptos" panose="020B0004020202020204" pitchFamily="34" charset="0"/>
                          <a:cs typeface="Times New Roman" panose="02020603050405020304" pitchFamily="18" charset="0"/>
                        </a:rPr>
                        <a:t>February 2026</a:t>
                      </a:r>
                      <a:endParaRPr lang="en-US" sz="2400" kern="100">
                        <a:effectLst/>
                        <a:latin typeface="+mn-lt"/>
                        <a:ea typeface="Aptos" panose="020B0004020202020204" pitchFamily="34" charset="0"/>
                        <a:cs typeface="Times New Roman" panose="02020603050405020304" pitchFamily="18" charset="0"/>
                      </a:endParaRPr>
                    </a:p>
                  </a:txBody>
                  <a:tcPr marL="84060" marR="84060" marT="87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78588771"/>
                  </a:ext>
                </a:extLst>
              </a:tr>
              <a:tr h="661194">
                <a:tc>
                  <a:txBody>
                    <a:bodyPr/>
                    <a:lstStyle/>
                    <a:p>
                      <a:pPr marL="0" marR="0">
                        <a:lnSpc>
                          <a:spcPct val="115000"/>
                        </a:lnSpc>
                        <a:spcAft>
                          <a:spcPts val="800"/>
                        </a:spcAft>
                        <a:buNone/>
                      </a:pPr>
                      <a:r>
                        <a:rPr lang="en-US" sz="2400" kern="100" dirty="0">
                          <a:solidFill>
                            <a:srgbClr val="000000"/>
                          </a:solidFill>
                          <a:effectLst/>
                          <a:latin typeface="+mn-lt"/>
                          <a:ea typeface="Aptos" panose="020B0004020202020204" pitchFamily="34" charset="0"/>
                          <a:cs typeface="Times New Roman" panose="02020603050405020304" pitchFamily="18" charset="0"/>
                        </a:rPr>
                        <a:t>Funding Results and Schedule of Apportionments Posted to the CDE Web Page</a:t>
                      </a:r>
                      <a:endParaRPr lang="en-US" sz="2400" kern="100" dirty="0">
                        <a:effectLst/>
                        <a:latin typeface="+mn-lt"/>
                        <a:ea typeface="Aptos" panose="020B0004020202020204" pitchFamily="34" charset="0"/>
                        <a:cs typeface="Times New Roman" panose="02020603050405020304" pitchFamily="18" charset="0"/>
                      </a:endParaRPr>
                    </a:p>
                  </a:txBody>
                  <a:tcPr marL="84060" marR="84060" marT="87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Aft>
                          <a:spcPts val="800"/>
                        </a:spcAft>
                        <a:buNone/>
                      </a:pPr>
                      <a:r>
                        <a:rPr lang="en-US" sz="2400" kern="100" dirty="0">
                          <a:solidFill>
                            <a:srgbClr val="000000"/>
                          </a:solidFill>
                          <a:effectLst/>
                          <a:latin typeface="+mn-lt"/>
                          <a:ea typeface="Aptos" panose="020B0004020202020204" pitchFamily="34" charset="0"/>
                          <a:cs typeface="Times New Roman" panose="02020603050405020304" pitchFamily="18" charset="0"/>
                        </a:rPr>
                        <a:t>April/May 2026</a:t>
                      </a:r>
                      <a:endParaRPr lang="en-US" sz="2400" kern="100" dirty="0">
                        <a:effectLst/>
                        <a:latin typeface="+mn-lt"/>
                        <a:ea typeface="Aptos" panose="020B0004020202020204" pitchFamily="34" charset="0"/>
                        <a:cs typeface="Times New Roman" panose="02020603050405020304" pitchFamily="18" charset="0"/>
                      </a:endParaRPr>
                    </a:p>
                  </a:txBody>
                  <a:tcPr marL="84060" marR="84060" marT="87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96234443"/>
                  </a:ext>
                </a:extLst>
              </a:tr>
            </a:tbl>
          </a:graphicData>
        </a:graphic>
      </p:graphicFrame>
      <p:sp>
        <p:nvSpPr>
          <p:cNvPr id="4" name="Slide Number Placeholder 3">
            <a:extLst>
              <a:ext uri="{FF2B5EF4-FFF2-40B4-BE49-F238E27FC236}">
                <a16:creationId xmlns:a16="http://schemas.microsoft.com/office/drawing/2014/main" id="{B852CE4E-95C3-44C3-C453-E4C1AD09931A}"/>
              </a:ext>
            </a:extLst>
          </p:cNvPr>
          <p:cNvSpPr>
            <a:spLocks noGrp="1"/>
          </p:cNvSpPr>
          <p:nvPr>
            <p:ph type="sldNum" sz="quarter" idx="10"/>
          </p:nvPr>
        </p:nvSpPr>
        <p:spPr/>
        <p:txBody>
          <a:bodyPr/>
          <a:lstStyle/>
          <a:p>
            <a:fld id="{34C8D5D0-5ABB-40D7-A021-B610E9560A54}" type="slidenum">
              <a:rPr lang="en-US" smtClean="0"/>
              <a:pPr/>
              <a:t>23</a:t>
            </a:fld>
            <a:endParaRPr lang="en-US" dirty="0"/>
          </a:p>
        </p:txBody>
      </p:sp>
    </p:spTree>
    <p:extLst>
      <p:ext uri="{BB962C8B-B14F-4D97-AF65-F5344CB8AC3E}">
        <p14:creationId xmlns:p14="http://schemas.microsoft.com/office/powerpoint/2010/main" val="4210106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065BD-3FC1-9070-F218-D64C06D36EF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6E5599-D305-5F33-FE9D-30CE07107500}"/>
              </a:ext>
            </a:extLst>
          </p:cNvPr>
          <p:cNvSpPr>
            <a:spLocks noGrp="1"/>
          </p:cNvSpPr>
          <p:nvPr>
            <p:ph type="title" idx="4294967295"/>
          </p:nvPr>
        </p:nvSpPr>
        <p:spPr>
          <a:xfrm>
            <a:off x="152400" y="2466761"/>
            <a:ext cx="11887200" cy="223117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bg1"/>
                </a:solidFill>
                <a:effectLst/>
                <a:uLnTx/>
                <a:uFillTx/>
                <a:latin typeface="+mn-lt"/>
                <a:ea typeface="+mn-ea"/>
                <a:cs typeface="+mn-cs"/>
              </a:rPr>
              <a:t>2. Support</a:t>
            </a:r>
          </a:p>
        </p:txBody>
      </p:sp>
      <p:sp>
        <p:nvSpPr>
          <p:cNvPr id="4" name="Slide Number Placeholder 3">
            <a:extLst>
              <a:ext uri="{FF2B5EF4-FFF2-40B4-BE49-F238E27FC236}">
                <a16:creationId xmlns:a16="http://schemas.microsoft.com/office/drawing/2014/main" id="{1C8C06DB-2550-8F58-628A-13774BDA349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8D5D0-5ABB-40D7-A021-B610E9560A54}" type="slidenum">
              <a:rPr kumimoji="0" lang="en-US" sz="24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24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377053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2B871-832C-0F02-1941-F8F77A52D0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347FEE-3D73-C9A0-9ED2-7C971A84B692}"/>
              </a:ext>
            </a:extLst>
          </p:cNvPr>
          <p:cNvSpPr>
            <a:spLocks noGrp="1"/>
          </p:cNvSpPr>
          <p:nvPr>
            <p:ph type="title"/>
          </p:nvPr>
        </p:nvSpPr>
        <p:spPr/>
        <p:txBody>
          <a:bodyPr/>
          <a:lstStyle/>
          <a:p>
            <a:r>
              <a:rPr lang="en-US" dirty="0"/>
              <a:t>Web Pages for FY 2026–27 CSI Funds </a:t>
            </a:r>
          </a:p>
        </p:txBody>
      </p:sp>
      <p:sp>
        <p:nvSpPr>
          <p:cNvPr id="3" name="Content Placeholder 2">
            <a:extLst>
              <a:ext uri="{FF2B5EF4-FFF2-40B4-BE49-F238E27FC236}">
                <a16:creationId xmlns:a16="http://schemas.microsoft.com/office/drawing/2014/main" id="{D66A249C-88F7-A696-B3AD-F00EBF780035}"/>
              </a:ext>
            </a:extLst>
          </p:cNvPr>
          <p:cNvSpPr>
            <a:spLocks noGrp="1"/>
          </p:cNvSpPr>
          <p:nvPr>
            <p:ph idx="1"/>
          </p:nvPr>
        </p:nvSpPr>
        <p:spPr>
          <a:xfrm>
            <a:off x="674370" y="1638301"/>
            <a:ext cx="11365230" cy="3883300"/>
          </a:xfrm>
        </p:spPr>
        <p:txBody>
          <a:bodyPr>
            <a:normAutofit fontScale="32500" lnSpcReduction="20000"/>
          </a:bodyPr>
          <a:lstStyle/>
          <a:p>
            <a:pPr marL="0" indent="0">
              <a:lnSpc>
                <a:spcPct val="120000"/>
              </a:lnSpc>
              <a:buNone/>
            </a:pPr>
            <a:r>
              <a:rPr lang="en-US" sz="12800" dirty="0">
                <a:latin typeface="Arial" panose="020B0604020202020204" pitchFamily="34" charset="0"/>
                <a:cs typeface="Arial" panose="020B0604020202020204" pitchFamily="34" charset="0"/>
              </a:rPr>
              <a:t>CDE </a:t>
            </a:r>
            <a:r>
              <a:rPr lang="fr-FR" sz="12800" u="sng" dirty="0">
                <a:solidFill>
                  <a:schemeClr val="accent4">
                    <a:lumMod val="20000"/>
                    <a:lumOff val="80000"/>
                  </a:schemeClr>
                </a:solidFill>
                <a:hlinkClick r:id="rId2">
                  <a:extLst>
                    <a:ext uri="{A12FA001-AC4F-418D-AE19-62706E023703}">
                      <ahyp:hlinkClr xmlns:ahyp="http://schemas.microsoft.com/office/drawing/2018/hyperlinkcolor" val="tx"/>
                    </a:ext>
                  </a:extLst>
                </a:hlinkClick>
              </a:rPr>
              <a:t>CSI COE Program Information web page</a:t>
            </a:r>
            <a:r>
              <a:rPr lang="fr-FR" sz="12800" dirty="0">
                <a:latin typeface="Arial" panose="020B0604020202020204" pitchFamily="34" charset="0"/>
                <a:cs typeface="Arial" panose="020B0604020202020204" pitchFamily="34" charset="0"/>
              </a:rPr>
              <a:t>:</a:t>
            </a:r>
            <a:endParaRPr lang="en-US" sz="12800" dirty="0">
              <a:latin typeface="Arial" panose="020B0604020202020204" pitchFamily="34" charset="0"/>
              <a:cs typeface="Arial" panose="020B0604020202020204" pitchFamily="34" charset="0"/>
            </a:endParaRPr>
          </a:p>
          <a:p>
            <a:pPr marL="0" indent="0">
              <a:buNone/>
            </a:pPr>
            <a:endParaRPr lang="en-US" sz="6700" dirty="0">
              <a:latin typeface="Arial" panose="020B0604020202020204" pitchFamily="34" charset="0"/>
              <a:cs typeface="Arial" panose="020B0604020202020204" pitchFamily="34" charset="0"/>
            </a:endParaRPr>
          </a:p>
          <a:p>
            <a:pPr marL="914400" lvl="3" indent="-274320">
              <a:lnSpc>
                <a:spcPct val="100000"/>
              </a:lnSpc>
              <a:spcBef>
                <a:spcPts val="0"/>
              </a:spcBef>
              <a:spcAft>
                <a:spcPts val="1600"/>
              </a:spcAft>
              <a:buFont typeface="Arial" panose="020B0604020202020204" pitchFamily="34" charset="0"/>
              <a:buChar char="•"/>
            </a:pPr>
            <a:r>
              <a:rPr lang="en-US" sz="12800" dirty="0">
                <a:solidFill>
                  <a:schemeClr val="bg1"/>
                </a:solidFill>
                <a:latin typeface="Arial" panose="020B0604020202020204" pitchFamily="34" charset="0"/>
                <a:cs typeface="Arial" panose="020B0604020202020204" pitchFamily="34" charset="0"/>
              </a:rPr>
              <a:t>COE CSI Home</a:t>
            </a:r>
          </a:p>
          <a:p>
            <a:pPr marL="914400" lvl="3" indent="-274320">
              <a:lnSpc>
                <a:spcPct val="100000"/>
              </a:lnSpc>
              <a:spcBef>
                <a:spcPts val="0"/>
              </a:spcBef>
              <a:spcAft>
                <a:spcPts val="1600"/>
              </a:spcAft>
              <a:buFont typeface="Arial" panose="020B0604020202020204" pitchFamily="34" charset="0"/>
              <a:buChar char="•"/>
            </a:pPr>
            <a:r>
              <a:rPr lang="en-US" sz="12800" dirty="0">
                <a:solidFill>
                  <a:schemeClr val="bg1"/>
                </a:solidFill>
                <a:latin typeface="Arial" panose="020B0604020202020204" pitchFamily="34" charset="0"/>
                <a:cs typeface="Arial" panose="020B0604020202020204" pitchFamily="34" charset="0"/>
              </a:rPr>
              <a:t>Program Requirements</a:t>
            </a:r>
          </a:p>
          <a:p>
            <a:pPr marL="914400" lvl="3" indent="-274320">
              <a:lnSpc>
                <a:spcPct val="100000"/>
              </a:lnSpc>
              <a:spcBef>
                <a:spcPts val="0"/>
              </a:spcBef>
              <a:spcAft>
                <a:spcPts val="1600"/>
              </a:spcAft>
              <a:buFont typeface="Arial" panose="020B0604020202020204" pitchFamily="34" charset="0"/>
              <a:buChar char="•"/>
            </a:pPr>
            <a:r>
              <a:rPr lang="en-US" sz="12800" dirty="0">
                <a:solidFill>
                  <a:schemeClr val="bg1"/>
                </a:solidFill>
                <a:latin typeface="Arial" panose="020B0604020202020204" pitchFamily="34" charset="0"/>
                <a:cs typeface="Arial" panose="020B0604020202020204" pitchFamily="34" charset="0"/>
              </a:rPr>
              <a:t>Guidance on Conflict of Interest</a:t>
            </a:r>
          </a:p>
          <a:p>
            <a:pPr marL="914400" lvl="3" indent="-274320">
              <a:lnSpc>
                <a:spcPct val="100000"/>
              </a:lnSpc>
              <a:spcBef>
                <a:spcPts val="0"/>
              </a:spcBef>
              <a:spcAft>
                <a:spcPts val="1600"/>
              </a:spcAft>
              <a:buFont typeface="Arial" panose="020B0604020202020204" pitchFamily="34" charset="0"/>
              <a:buChar char="•"/>
            </a:pPr>
            <a:r>
              <a:rPr lang="en-US" sz="12800" dirty="0">
                <a:solidFill>
                  <a:schemeClr val="bg1"/>
                </a:solidFill>
                <a:latin typeface="Arial" panose="020B0604020202020204" pitchFamily="34" charset="0"/>
                <a:cs typeface="Arial" panose="020B0604020202020204" pitchFamily="34" charset="0"/>
              </a:rPr>
              <a:t>FAQs</a:t>
            </a:r>
            <a:endParaRPr lang="en-US" dirty="0"/>
          </a:p>
        </p:txBody>
      </p:sp>
      <p:sp>
        <p:nvSpPr>
          <p:cNvPr id="4" name="Slide Number Placeholder 3">
            <a:extLst>
              <a:ext uri="{FF2B5EF4-FFF2-40B4-BE49-F238E27FC236}">
                <a16:creationId xmlns:a16="http://schemas.microsoft.com/office/drawing/2014/main" id="{FF1E7136-B319-C0ED-186E-D1BE3B655416}"/>
              </a:ext>
            </a:extLst>
          </p:cNvPr>
          <p:cNvSpPr>
            <a:spLocks noGrp="1"/>
          </p:cNvSpPr>
          <p:nvPr>
            <p:ph type="sldNum" sz="quarter" idx="10"/>
          </p:nvPr>
        </p:nvSpPr>
        <p:spPr/>
        <p:txBody>
          <a:bodyPr/>
          <a:lstStyle/>
          <a:p>
            <a:fld id="{34C8D5D0-5ABB-40D7-A021-B610E9560A54}" type="slidenum">
              <a:rPr lang="en-US" smtClean="0"/>
              <a:pPr/>
              <a:t>25</a:t>
            </a:fld>
            <a:endParaRPr lang="en-US" dirty="0"/>
          </a:p>
        </p:txBody>
      </p:sp>
    </p:spTree>
    <p:extLst>
      <p:ext uri="{BB962C8B-B14F-4D97-AF65-F5344CB8AC3E}">
        <p14:creationId xmlns:p14="http://schemas.microsoft.com/office/powerpoint/2010/main" val="2145931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05516-941F-F31F-BF03-841313F4672A}"/>
              </a:ext>
            </a:extLst>
          </p:cNvPr>
          <p:cNvSpPr>
            <a:spLocks noGrp="1"/>
          </p:cNvSpPr>
          <p:nvPr>
            <p:ph type="title"/>
          </p:nvPr>
        </p:nvSpPr>
        <p:spPr/>
        <p:txBody>
          <a:bodyPr/>
          <a:lstStyle/>
          <a:p>
            <a:r>
              <a:rPr lang="en-US" dirty="0"/>
              <a:t>Impact of Dual Roles for COEs (1)</a:t>
            </a:r>
          </a:p>
        </p:txBody>
      </p:sp>
      <p:sp>
        <p:nvSpPr>
          <p:cNvPr id="3" name="Content Placeholder 2">
            <a:extLst>
              <a:ext uri="{FF2B5EF4-FFF2-40B4-BE49-F238E27FC236}">
                <a16:creationId xmlns:a16="http://schemas.microsoft.com/office/drawing/2014/main" id="{5D9EC2FF-5859-EBC2-D613-7F7B0D6B19D8}"/>
              </a:ext>
            </a:extLst>
          </p:cNvPr>
          <p:cNvSpPr>
            <a:spLocks noGrp="1"/>
          </p:cNvSpPr>
          <p:nvPr>
            <p:ph idx="1"/>
          </p:nvPr>
        </p:nvSpPr>
        <p:spPr>
          <a:xfrm>
            <a:off x="316375" y="1529362"/>
            <a:ext cx="11584077" cy="3992239"/>
          </a:xfrm>
        </p:spPr>
        <p:txBody>
          <a:bodyPr>
            <a:normAutofit lnSpcReduction="10000"/>
          </a:bodyPr>
          <a:lstStyle/>
          <a:p>
            <a:pPr marL="93131" indent="0">
              <a:lnSpc>
                <a:spcPct val="100000"/>
              </a:lnSpc>
              <a:spcBef>
                <a:spcPts val="600"/>
              </a:spcBef>
              <a:spcAft>
                <a:spcPts val="600"/>
              </a:spcAft>
              <a:buNone/>
            </a:pPr>
            <a:r>
              <a:rPr lang="en-US" sz="2800" dirty="0">
                <a:latin typeface="Arial"/>
                <a:cs typeface="Calibri"/>
              </a:rPr>
              <a:t>The $10,000,000 of CSI COE funds was split into two $5,000,000 amounts in 2021 to be used for different purposes. Consequently, there is a </a:t>
            </a:r>
            <a:r>
              <a:rPr lang="en-US" sz="2800" b="1" dirty="0">
                <a:latin typeface="Arial"/>
                <a:cs typeface="Calibri"/>
              </a:rPr>
              <a:t>potential </a:t>
            </a:r>
            <a:r>
              <a:rPr lang="en-US" sz="2800" dirty="0">
                <a:latin typeface="Arial"/>
                <a:cs typeface="Calibri"/>
              </a:rPr>
              <a:t>conflict of interest for COEs expending the FY </a:t>
            </a:r>
            <a:r>
              <a:rPr lang="en-US" sz="2800" dirty="0"/>
              <a:t>2025–26</a:t>
            </a:r>
            <a:r>
              <a:rPr lang="en-US" sz="2800" dirty="0">
                <a:latin typeface="Arial"/>
                <a:cs typeface="Calibri"/>
              </a:rPr>
              <a:t> funds.</a:t>
            </a:r>
            <a:endParaRPr lang="en-US" sz="2800" dirty="0">
              <a:latin typeface="Arial"/>
              <a:cs typeface="Arial"/>
            </a:endParaRPr>
          </a:p>
          <a:p>
            <a:pPr marL="914400" lvl="1" indent="-273050">
              <a:lnSpc>
                <a:spcPct val="100000"/>
              </a:lnSpc>
              <a:spcBef>
                <a:spcPts val="600"/>
              </a:spcBef>
              <a:spcAft>
                <a:spcPts val="600"/>
              </a:spcAft>
              <a:buFont typeface="Arial" panose="020B0604020202020204" pitchFamily="34" charset="0"/>
              <a:buChar char="•"/>
            </a:pPr>
            <a:r>
              <a:rPr lang="en-US" dirty="0">
                <a:latin typeface="Arial"/>
                <a:cs typeface="Calibri"/>
              </a:rPr>
              <a:t>Eligible COEs are expected to assist the LEA with CSI plan development and implementation </a:t>
            </a:r>
            <a:r>
              <a:rPr lang="en-US" b="1" i="1" dirty="0">
                <a:latin typeface="Arial"/>
                <a:cs typeface="Calibri"/>
              </a:rPr>
              <a:t>and</a:t>
            </a:r>
            <a:r>
              <a:rPr lang="en-US" b="1" dirty="0">
                <a:latin typeface="Arial"/>
                <a:cs typeface="Calibri"/>
              </a:rPr>
              <a:t> </a:t>
            </a:r>
            <a:r>
              <a:rPr lang="en-US" dirty="0">
                <a:latin typeface="Arial"/>
                <a:cs typeface="Calibri"/>
              </a:rPr>
              <a:t>to review and approve CSI plans.</a:t>
            </a:r>
          </a:p>
          <a:p>
            <a:pPr marL="914400" lvl="1" indent="-273050">
              <a:lnSpc>
                <a:spcPct val="100000"/>
              </a:lnSpc>
              <a:spcBef>
                <a:spcPts val="600"/>
              </a:spcBef>
              <a:spcAft>
                <a:spcPts val="600"/>
              </a:spcAft>
              <a:buFont typeface="Arial" panose="020B0604020202020204" pitchFamily="34" charset="0"/>
              <a:buChar char="•"/>
            </a:pPr>
            <a:r>
              <a:rPr lang="en-US" b="1" i="1" dirty="0">
                <a:latin typeface="Arial"/>
                <a:cs typeface="Calibri"/>
              </a:rPr>
              <a:t>This</a:t>
            </a:r>
            <a:r>
              <a:rPr lang="en-US" dirty="0">
                <a:latin typeface="Arial"/>
                <a:cs typeface="Calibri"/>
              </a:rPr>
              <a:t> subgrant is for supporting LEAs in developing and implementing their CSI plans.</a:t>
            </a:r>
            <a:endParaRPr lang="en-US" dirty="0"/>
          </a:p>
        </p:txBody>
      </p:sp>
      <p:sp>
        <p:nvSpPr>
          <p:cNvPr id="4" name="Slide Number Placeholder 3">
            <a:extLst>
              <a:ext uri="{FF2B5EF4-FFF2-40B4-BE49-F238E27FC236}">
                <a16:creationId xmlns:a16="http://schemas.microsoft.com/office/drawing/2014/main" id="{A0BBB651-C174-A8EC-09AE-D1484F0A6097}"/>
              </a:ext>
            </a:extLst>
          </p:cNvPr>
          <p:cNvSpPr>
            <a:spLocks noGrp="1"/>
          </p:cNvSpPr>
          <p:nvPr>
            <p:ph type="sldNum" sz="quarter" idx="10"/>
          </p:nvPr>
        </p:nvSpPr>
        <p:spPr/>
        <p:txBody>
          <a:bodyPr/>
          <a:lstStyle/>
          <a:p>
            <a:fld id="{34C8D5D0-5ABB-40D7-A021-B610E9560A54}" type="slidenum">
              <a:rPr lang="en-US" smtClean="0"/>
              <a:pPr/>
              <a:t>26</a:t>
            </a:fld>
            <a:endParaRPr lang="en-US" dirty="0"/>
          </a:p>
        </p:txBody>
      </p:sp>
    </p:spTree>
    <p:extLst>
      <p:ext uri="{BB962C8B-B14F-4D97-AF65-F5344CB8AC3E}">
        <p14:creationId xmlns:p14="http://schemas.microsoft.com/office/powerpoint/2010/main" val="1251242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ADF81-DEA7-E394-7DDA-EE6A7BD407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22281C-4B93-4967-4CB3-2CBEB4C5D83C}"/>
              </a:ext>
            </a:extLst>
          </p:cNvPr>
          <p:cNvSpPr>
            <a:spLocks noGrp="1"/>
          </p:cNvSpPr>
          <p:nvPr>
            <p:ph type="title"/>
          </p:nvPr>
        </p:nvSpPr>
        <p:spPr/>
        <p:txBody>
          <a:bodyPr/>
          <a:lstStyle/>
          <a:p>
            <a:r>
              <a:rPr lang="en-US" dirty="0"/>
              <a:t>Impact of Dual Roles for COEs (2)</a:t>
            </a:r>
          </a:p>
        </p:txBody>
      </p:sp>
      <p:sp>
        <p:nvSpPr>
          <p:cNvPr id="3" name="Content Placeholder 2">
            <a:extLst>
              <a:ext uri="{FF2B5EF4-FFF2-40B4-BE49-F238E27FC236}">
                <a16:creationId xmlns:a16="http://schemas.microsoft.com/office/drawing/2014/main" id="{BBECF3CA-2098-49B2-7A1A-14466845FF92}"/>
              </a:ext>
            </a:extLst>
          </p:cNvPr>
          <p:cNvSpPr>
            <a:spLocks noGrp="1"/>
          </p:cNvSpPr>
          <p:nvPr>
            <p:ph idx="1"/>
          </p:nvPr>
        </p:nvSpPr>
        <p:spPr>
          <a:xfrm>
            <a:off x="596349" y="1656523"/>
            <a:ext cx="11065383" cy="3865078"/>
          </a:xfrm>
        </p:spPr>
        <p:txBody>
          <a:bodyPr>
            <a:normAutofit/>
          </a:bodyPr>
          <a:lstStyle/>
          <a:p>
            <a:pPr marL="914400" indent="-457200">
              <a:lnSpc>
                <a:spcPct val="100000"/>
              </a:lnSpc>
              <a:spcBef>
                <a:spcPts val="600"/>
              </a:spcBef>
              <a:spcAft>
                <a:spcPts val="600"/>
              </a:spcAft>
              <a:buClr>
                <a:schemeClr val="bg1"/>
              </a:buClr>
              <a:defRPr/>
            </a:pPr>
            <a:r>
              <a:rPr kumimoji="0" lang="en-US" sz="2800" b="0" i="0" u="none" strike="noStrike" kern="1200" cap="none" spc="0" normalizeH="0" baseline="0" noProof="0" dirty="0">
                <a:ln>
                  <a:noFill/>
                </a:ln>
                <a:effectLst/>
                <a:uLnTx/>
                <a:uFillTx/>
                <a:latin typeface="Arial"/>
                <a:ea typeface="+mn-ea"/>
                <a:cs typeface="Calibri"/>
              </a:rPr>
              <a:t>With these two provisions, it is possible for a COE to receive funding to support LEAs with their CSI plans and also receive funding to review and approve CSI plans. </a:t>
            </a:r>
          </a:p>
          <a:p>
            <a:pPr marL="914400" indent="-439738">
              <a:lnSpc>
                <a:spcPct val="100000"/>
              </a:lnSpc>
              <a:spcBef>
                <a:spcPts val="600"/>
              </a:spcBef>
              <a:spcAft>
                <a:spcPts val="600"/>
              </a:spcAft>
              <a:buClr>
                <a:schemeClr val="bg1"/>
              </a:buClr>
              <a:defRPr/>
            </a:pPr>
            <a:r>
              <a:rPr kumimoji="0" lang="en-US" sz="2800" b="0" i="0" u="none" strike="noStrike" kern="1200" cap="none" spc="0" normalizeH="0" baseline="0" noProof="0" dirty="0">
                <a:ln>
                  <a:noFill/>
                </a:ln>
                <a:effectLst/>
                <a:uLnTx/>
                <a:uFillTx/>
                <a:latin typeface="Arial"/>
                <a:ea typeface="+mn-ea"/>
                <a:cs typeface="Calibri"/>
              </a:rPr>
              <a:t>CDE provides recommendations to COEs in order to avoid conflicts in the event that COEs are allocated funds for both CSI plan development and implementation support and the review and approval of CSI plans.</a:t>
            </a:r>
            <a:endParaRPr lang="en-US" dirty="0"/>
          </a:p>
        </p:txBody>
      </p:sp>
      <p:sp>
        <p:nvSpPr>
          <p:cNvPr id="4" name="Slide Number Placeholder 3">
            <a:extLst>
              <a:ext uri="{FF2B5EF4-FFF2-40B4-BE49-F238E27FC236}">
                <a16:creationId xmlns:a16="http://schemas.microsoft.com/office/drawing/2014/main" id="{EC77BC4D-FA23-AF51-E9A5-A1A1E0541D7C}"/>
              </a:ext>
            </a:extLst>
          </p:cNvPr>
          <p:cNvSpPr>
            <a:spLocks noGrp="1"/>
          </p:cNvSpPr>
          <p:nvPr>
            <p:ph type="sldNum" sz="quarter" idx="10"/>
          </p:nvPr>
        </p:nvSpPr>
        <p:spPr/>
        <p:txBody>
          <a:bodyPr/>
          <a:lstStyle/>
          <a:p>
            <a:fld id="{34C8D5D0-5ABB-40D7-A021-B610E9560A54}" type="slidenum">
              <a:rPr lang="en-US" smtClean="0"/>
              <a:pPr/>
              <a:t>27</a:t>
            </a:fld>
            <a:endParaRPr lang="en-US" dirty="0"/>
          </a:p>
        </p:txBody>
      </p:sp>
    </p:spTree>
    <p:extLst>
      <p:ext uri="{BB962C8B-B14F-4D97-AF65-F5344CB8AC3E}">
        <p14:creationId xmlns:p14="http://schemas.microsoft.com/office/powerpoint/2010/main" val="3327733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7428B-AF35-D74A-3859-167A7E129DE5}"/>
              </a:ext>
            </a:extLst>
          </p:cNvPr>
          <p:cNvSpPr>
            <a:spLocks noGrp="1"/>
          </p:cNvSpPr>
          <p:nvPr>
            <p:ph type="title"/>
          </p:nvPr>
        </p:nvSpPr>
        <p:spPr/>
        <p:txBody>
          <a:bodyPr/>
          <a:lstStyle/>
          <a:p>
            <a:r>
              <a:rPr lang="en-US" dirty="0"/>
              <a:t>Guidelines for Preventing </a:t>
            </a:r>
            <a:br>
              <a:rPr lang="en-US" dirty="0"/>
            </a:br>
            <a:r>
              <a:rPr lang="en-US" dirty="0"/>
              <a:t>Conflicts of Interest </a:t>
            </a:r>
          </a:p>
        </p:txBody>
      </p:sp>
      <p:sp>
        <p:nvSpPr>
          <p:cNvPr id="3" name="Content Placeholder 2">
            <a:extLst>
              <a:ext uri="{FF2B5EF4-FFF2-40B4-BE49-F238E27FC236}">
                <a16:creationId xmlns:a16="http://schemas.microsoft.com/office/drawing/2014/main" id="{99E0AC1B-CEF7-F3EE-CF86-BDDFF3B940FC}"/>
              </a:ext>
            </a:extLst>
          </p:cNvPr>
          <p:cNvSpPr>
            <a:spLocks noGrp="1"/>
          </p:cNvSpPr>
          <p:nvPr>
            <p:ph idx="1"/>
          </p:nvPr>
        </p:nvSpPr>
        <p:spPr>
          <a:xfrm>
            <a:off x="649357" y="1736035"/>
            <a:ext cx="11156820" cy="3785566"/>
          </a:xfrm>
        </p:spPr>
        <p:txBody>
          <a:bodyPr>
            <a:normAutofit/>
          </a:bodyPr>
          <a:lstStyle/>
          <a:p>
            <a:pPr marL="914400" indent="-457200">
              <a:lnSpc>
                <a:spcPct val="100000"/>
              </a:lnSpc>
              <a:spcBef>
                <a:spcPts val="600"/>
              </a:spcBef>
              <a:spcAft>
                <a:spcPts val="600"/>
              </a:spcAft>
            </a:pPr>
            <a:r>
              <a:rPr lang="en-US" sz="3200" dirty="0">
                <a:latin typeface="Arial" panose="020B0604020202020204" pitchFamily="34" charset="0"/>
                <a:cs typeface="Arial" panose="020B0604020202020204" pitchFamily="34" charset="0"/>
              </a:rPr>
              <a:t>A complete guide on how to avoid a conflict of interest with CSI funds for COEs is located on the Conflict of Interest tab of the CDE </a:t>
            </a:r>
            <a:r>
              <a:rPr lang="fr-FR" u="sng" dirty="0">
                <a:solidFill>
                  <a:schemeClr val="accent4">
                    <a:lumMod val="20000"/>
                    <a:lumOff val="80000"/>
                  </a:schemeClr>
                </a:solidFill>
                <a:hlinkClick r:id="rId2">
                  <a:extLst>
                    <a:ext uri="{A12FA001-AC4F-418D-AE19-62706E023703}">
                      <ahyp:hlinkClr xmlns:ahyp="http://schemas.microsoft.com/office/drawing/2018/hyperlinkcolor" val="tx"/>
                    </a:ext>
                  </a:extLst>
                </a:hlinkClick>
              </a:rPr>
              <a:t>CSI COE Program Information web page</a:t>
            </a:r>
            <a:r>
              <a:rPr lang="en-US" sz="3200" dirty="0">
                <a:latin typeface="Arial" panose="020B0604020202020204" pitchFamily="34" charset="0"/>
                <a:cs typeface="Arial" panose="020B0604020202020204" pitchFamily="34" charset="0"/>
              </a:rPr>
              <a:t>.</a:t>
            </a:r>
          </a:p>
          <a:p>
            <a:pPr marL="914400" indent="-457200">
              <a:lnSpc>
                <a:spcPct val="100000"/>
              </a:lnSpc>
              <a:spcBef>
                <a:spcPts val="600"/>
              </a:spcBef>
              <a:spcAft>
                <a:spcPts val="600"/>
              </a:spcAft>
            </a:pPr>
            <a:r>
              <a:rPr lang="en-US" sz="3200" dirty="0">
                <a:latin typeface="Arial" panose="020B0604020202020204" pitchFamily="34" charset="0"/>
                <a:cs typeface="Arial" panose="020B0604020202020204" pitchFamily="34" charset="0"/>
              </a:rPr>
              <a:t>COEs are encouraged to review the posted guidance with their legal departments and make any changes, where and if needed. </a:t>
            </a:r>
            <a:endParaRPr lang="en-US" dirty="0"/>
          </a:p>
        </p:txBody>
      </p:sp>
      <p:sp>
        <p:nvSpPr>
          <p:cNvPr id="4" name="Slide Number Placeholder 3">
            <a:extLst>
              <a:ext uri="{FF2B5EF4-FFF2-40B4-BE49-F238E27FC236}">
                <a16:creationId xmlns:a16="http://schemas.microsoft.com/office/drawing/2014/main" id="{8C165264-BA2A-607E-1BDD-6EAA5B88682E}"/>
              </a:ext>
            </a:extLst>
          </p:cNvPr>
          <p:cNvSpPr>
            <a:spLocks noGrp="1"/>
          </p:cNvSpPr>
          <p:nvPr>
            <p:ph type="sldNum" sz="quarter" idx="10"/>
          </p:nvPr>
        </p:nvSpPr>
        <p:spPr/>
        <p:txBody>
          <a:bodyPr/>
          <a:lstStyle/>
          <a:p>
            <a:fld id="{34C8D5D0-5ABB-40D7-A021-B610E9560A54}" type="slidenum">
              <a:rPr lang="en-US" smtClean="0"/>
              <a:pPr/>
              <a:t>28</a:t>
            </a:fld>
            <a:endParaRPr lang="en-US" dirty="0"/>
          </a:p>
        </p:txBody>
      </p:sp>
    </p:spTree>
    <p:extLst>
      <p:ext uri="{BB962C8B-B14F-4D97-AF65-F5344CB8AC3E}">
        <p14:creationId xmlns:p14="http://schemas.microsoft.com/office/powerpoint/2010/main" val="2525471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FD6E9-FB0A-089E-DB73-340AA0420F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A066A7-2DAE-382B-BAB2-95E5459CE927}"/>
              </a:ext>
            </a:extLst>
          </p:cNvPr>
          <p:cNvSpPr>
            <a:spLocks noGrp="1"/>
          </p:cNvSpPr>
          <p:nvPr>
            <p:ph type="title"/>
          </p:nvPr>
        </p:nvSpPr>
        <p:spPr>
          <a:xfrm>
            <a:off x="304800" y="390753"/>
            <a:ext cx="11887200" cy="1325563"/>
          </a:xfrm>
        </p:spPr>
        <p:txBody>
          <a:bodyPr/>
          <a:lstStyle/>
          <a:p>
            <a:r>
              <a:rPr lang="en-US" b="1" dirty="0">
                <a:latin typeface="Arial" panose="020B0604020202020204" pitchFamily="34" charset="0"/>
                <a:cs typeface="Arial" panose="020B0604020202020204" pitchFamily="34" charset="0"/>
              </a:rPr>
              <a:t>FAQs</a:t>
            </a:r>
            <a:endParaRPr lang="en-US" dirty="0"/>
          </a:p>
        </p:txBody>
      </p:sp>
      <p:pic>
        <p:nvPicPr>
          <p:cNvPr id="5" name="Graphic 4">
            <a:extLst>
              <a:ext uri="{FF2B5EF4-FFF2-40B4-BE49-F238E27FC236}">
                <a16:creationId xmlns:a16="http://schemas.microsoft.com/office/drawing/2014/main" id="{7EF34702-50AC-23D9-FA1B-1F423BB5948A}"/>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73793" y="2192699"/>
            <a:ext cx="3844414" cy="3844414"/>
          </a:xfrm>
          <a:prstGeom prst="rect">
            <a:avLst/>
          </a:prstGeom>
        </p:spPr>
      </p:pic>
      <p:sp>
        <p:nvSpPr>
          <p:cNvPr id="3" name="Slide Number Placeholder 2">
            <a:extLst>
              <a:ext uri="{FF2B5EF4-FFF2-40B4-BE49-F238E27FC236}">
                <a16:creationId xmlns:a16="http://schemas.microsoft.com/office/drawing/2014/main" id="{45A0B9B5-E69C-6168-B0CC-E831EA05B0EE}"/>
              </a:ext>
            </a:extLst>
          </p:cNvPr>
          <p:cNvSpPr>
            <a:spLocks noGrp="1"/>
          </p:cNvSpPr>
          <p:nvPr>
            <p:ph type="sldNum" sz="quarter" idx="10"/>
          </p:nvPr>
        </p:nvSpPr>
        <p:spPr/>
        <p:txBody>
          <a:bodyPr/>
          <a:lstStyle/>
          <a:p>
            <a:fld id="{34C8D5D0-5ABB-40D7-A021-B610E9560A54}" type="slidenum">
              <a:rPr lang="en-US" smtClean="0"/>
              <a:pPr/>
              <a:t>29</a:t>
            </a:fld>
            <a:endParaRPr lang="en-US" dirty="0"/>
          </a:p>
        </p:txBody>
      </p:sp>
    </p:spTree>
    <p:extLst>
      <p:ext uri="{BB962C8B-B14F-4D97-AF65-F5344CB8AC3E}">
        <p14:creationId xmlns:p14="http://schemas.microsoft.com/office/powerpoint/2010/main" val="746894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CA3E0-867A-8736-BD6B-886A98B46B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D47A6-5E8F-3A93-3762-D97F4DDFB240}"/>
              </a:ext>
            </a:extLst>
          </p:cNvPr>
          <p:cNvSpPr>
            <a:spLocks noGrp="1"/>
          </p:cNvSpPr>
          <p:nvPr>
            <p:ph type="title"/>
          </p:nvPr>
        </p:nvSpPr>
        <p:spPr/>
        <p:txBody>
          <a:bodyPr/>
          <a:lstStyle/>
          <a:p>
            <a:r>
              <a:rPr lang="en-US" dirty="0"/>
              <a:t>Acronyms (2)</a:t>
            </a:r>
          </a:p>
        </p:txBody>
      </p:sp>
      <p:sp>
        <p:nvSpPr>
          <p:cNvPr id="6" name="Content Placeholder 5">
            <a:extLst>
              <a:ext uri="{FF2B5EF4-FFF2-40B4-BE49-F238E27FC236}">
                <a16:creationId xmlns:a16="http://schemas.microsoft.com/office/drawing/2014/main" id="{9B4BCAF4-CA3F-AD40-6246-305E5DC73CB9}"/>
              </a:ext>
            </a:extLst>
          </p:cNvPr>
          <p:cNvSpPr>
            <a:spLocks noGrp="1"/>
          </p:cNvSpPr>
          <p:nvPr>
            <p:ph idx="1"/>
          </p:nvPr>
        </p:nvSpPr>
        <p:spPr>
          <a:xfrm>
            <a:off x="1116418" y="1336854"/>
            <a:ext cx="11075581" cy="4808765"/>
          </a:xfrm>
        </p:spPr>
        <p:txBody>
          <a:bodyPr>
            <a:normAutofit fontScale="85000" lnSpcReduction="20000"/>
          </a:bodyPr>
          <a:lstStyle/>
          <a:p>
            <a:pPr marL="640080" indent="-457200">
              <a:lnSpc>
                <a:spcPct val="100000"/>
              </a:lnSpc>
              <a:spcBef>
                <a:spcPts val="1600"/>
              </a:spcBef>
            </a:pPr>
            <a:r>
              <a:rPr lang="en-US" b="1" dirty="0">
                <a:latin typeface="Arial" panose="020B0604020202020204" pitchFamily="34" charset="0"/>
                <a:cs typeface="Arial" panose="020B0604020202020204" pitchFamily="34" charset="0"/>
              </a:rPr>
              <a:t>GMART</a:t>
            </a:r>
            <a:r>
              <a:rPr lang="en-US" dirty="0">
                <a:latin typeface="Arial" panose="020B0604020202020204" pitchFamily="34" charset="0"/>
                <a:cs typeface="Arial" panose="020B0604020202020204" pitchFamily="34" charset="0"/>
              </a:rPr>
              <a:t>—Grant Management and Reporting Tool</a:t>
            </a:r>
            <a:endParaRPr lang="en-US" sz="3200" b="1" dirty="0">
              <a:latin typeface="Arial" panose="020B0604020202020204" pitchFamily="34" charset="0"/>
              <a:cs typeface="Arial" panose="020B0604020202020204" pitchFamily="34" charset="0"/>
            </a:endParaRPr>
          </a:p>
          <a:p>
            <a:pPr marL="640080" indent="-457200">
              <a:lnSpc>
                <a:spcPct val="100000"/>
              </a:lnSpc>
              <a:spcBef>
                <a:spcPts val="1600"/>
              </a:spcBef>
            </a:pPr>
            <a:r>
              <a:rPr lang="en-US" sz="3200" b="1" dirty="0">
                <a:latin typeface="Arial" panose="020B0604020202020204" pitchFamily="34" charset="0"/>
                <a:cs typeface="Arial" panose="020B0604020202020204" pitchFamily="34" charset="0"/>
              </a:rPr>
              <a:t>LCAP</a:t>
            </a:r>
            <a:r>
              <a:rPr lang="en-US" sz="3200" dirty="0">
                <a:latin typeface="Arial" panose="020B0604020202020204" pitchFamily="34" charset="0"/>
                <a:cs typeface="Arial" panose="020B0604020202020204" pitchFamily="34" charset="0"/>
              </a:rPr>
              <a:t>—Local Control and Accountability Plan</a:t>
            </a:r>
            <a:endParaRPr lang="en-US" b="1" dirty="0">
              <a:latin typeface="Arial" panose="020B0604020202020204" pitchFamily="34" charset="0"/>
              <a:cs typeface="Arial" panose="020B0604020202020204" pitchFamily="34" charset="0"/>
            </a:endParaRPr>
          </a:p>
          <a:p>
            <a:pPr marL="640080" indent="-457200">
              <a:lnSpc>
                <a:spcPct val="100000"/>
              </a:lnSpc>
              <a:spcBef>
                <a:spcPts val="1600"/>
              </a:spcBef>
            </a:pPr>
            <a:r>
              <a:rPr lang="en-US" sz="3200" b="1" dirty="0">
                <a:latin typeface="Arial" panose="020B0604020202020204" pitchFamily="34" charset="0"/>
                <a:cs typeface="Arial" panose="020B0604020202020204" pitchFamily="34" charset="0"/>
              </a:rPr>
              <a:t>LEA</a:t>
            </a:r>
            <a:r>
              <a:rPr lang="en-US" sz="3200" dirty="0">
                <a:latin typeface="Arial" panose="020B0604020202020204" pitchFamily="34" charset="0"/>
                <a:cs typeface="Arial" panose="020B0604020202020204" pitchFamily="34" charset="0"/>
              </a:rPr>
              <a:t>—local educational agency</a:t>
            </a:r>
          </a:p>
          <a:p>
            <a:pPr marL="640080" indent="-457200">
              <a:lnSpc>
                <a:spcPct val="100000"/>
              </a:lnSpc>
              <a:spcBef>
                <a:spcPts val="1600"/>
              </a:spcBef>
            </a:pPr>
            <a:r>
              <a:rPr lang="en-US" b="1" dirty="0">
                <a:latin typeface="Arial" panose="020B0604020202020204" pitchFamily="34" charset="0"/>
                <a:cs typeface="Arial" panose="020B0604020202020204" pitchFamily="34" charset="0"/>
              </a:rPr>
              <a:t>PA</a:t>
            </a:r>
            <a:r>
              <a:rPr lang="en-US" dirty="0">
                <a:latin typeface="Arial" panose="020B0604020202020204" pitchFamily="34" charset="0"/>
                <a:cs typeface="Arial" panose="020B0604020202020204" pitchFamily="34" charset="0"/>
              </a:rPr>
              <a:t>—Plan Approval</a:t>
            </a:r>
            <a:endParaRPr lang="en-US" sz="3200" dirty="0">
              <a:latin typeface="Arial" panose="020B0604020202020204" pitchFamily="34" charset="0"/>
              <a:cs typeface="Arial" panose="020B0604020202020204" pitchFamily="34" charset="0"/>
            </a:endParaRPr>
          </a:p>
          <a:p>
            <a:pPr marL="640080" indent="-457200">
              <a:lnSpc>
                <a:spcPct val="100000"/>
              </a:lnSpc>
              <a:spcBef>
                <a:spcPts val="1600"/>
              </a:spcBef>
            </a:pPr>
            <a:r>
              <a:rPr lang="en-US" sz="3200" b="1" dirty="0">
                <a:latin typeface="Arial" panose="020B0604020202020204" pitchFamily="34" charset="0"/>
                <a:cs typeface="Arial" panose="020B0604020202020204" pitchFamily="34" charset="0"/>
              </a:rPr>
              <a:t>PDIS</a:t>
            </a:r>
            <a:r>
              <a:rPr lang="en-US" dirty="0">
                <a:latin typeface="Arial" panose="020B0604020202020204" pitchFamily="34" charset="0"/>
                <a:cs typeface="Arial" panose="020B0604020202020204" pitchFamily="34" charset="0"/>
              </a:rPr>
              <a:t>—Plan Development and Implementation Support</a:t>
            </a:r>
            <a:endParaRPr lang="en-US" sz="3200" b="1" dirty="0">
              <a:latin typeface="Arial" panose="020B0604020202020204" pitchFamily="34" charset="0"/>
              <a:cs typeface="Arial" panose="020B0604020202020204" pitchFamily="34" charset="0"/>
            </a:endParaRPr>
          </a:p>
          <a:p>
            <a:pPr marL="640080" indent="-457200">
              <a:lnSpc>
                <a:spcPct val="100000"/>
              </a:lnSpc>
              <a:spcBef>
                <a:spcPts val="1600"/>
              </a:spcBef>
            </a:pPr>
            <a:r>
              <a:rPr lang="en-US" sz="3200" b="1" dirty="0">
                <a:latin typeface="Arial" panose="020B0604020202020204" pitchFamily="34" charset="0"/>
                <a:cs typeface="Arial" panose="020B0604020202020204" pitchFamily="34" charset="0"/>
              </a:rPr>
              <a:t>SBE</a:t>
            </a:r>
            <a:r>
              <a:rPr lang="en-US" sz="3200" dirty="0">
                <a:latin typeface="Arial" panose="020B0604020202020204" pitchFamily="34" charset="0"/>
                <a:cs typeface="Arial" panose="020B0604020202020204" pitchFamily="34" charset="0"/>
              </a:rPr>
              <a:t>—State Board of Education</a:t>
            </a:r>
          </a:p>
          <a:p>
            <a:pPr marL="640080" indent="-457200">
              <a:lnSpc>
                <a:spcPct val="100000"/>
              </a:lnSpc>
              <a:spcBef>
                <a:spcPts val="1600"/>
              </a:spcBef>
            </a:pPr>
            <a:r>
              <a:rPr lang="en-US" sz="3200" b="1" dirty="0">
                <a:latin typeface="Arial" panose="020B0604020202020204" pitchFamily="34" charset="0"/>
                <a:cs typeface="Arial" panose="020B0604020202020204" pitchFamily="34" charset="0"/>
              </a:rPr>
              <a:t>SEA</a:t>
            </a:r>
            <a:r>
              <a:rPr lang="en-US" sz="3200" dirty="0">
                <a:latin typeface="Arial" panose="020B0604020202020204" pitchFamily="34" charset="0"/>
                <a:cs typeface="Arial" panose="020B0604020202020204" pitchFamily="34" charset="0"/>
              </a:rPr>
              <a:t>—state educational agency</a:t>
            </a:r>
          </a:p>
          <a:p>
            <a:pPr marL="640080" indent="-457200">
              <a:lnSpc>
                <a:spcPct val="100000"/>
              </a:lnSpc>
              <a:spcBef>
                <a:spcPts val="1600"/>
              </a:spcBef>
            </a:pPr>
            <a:r>
              <a:rPr lang="en-US" sz="3200" b="1" dirty="0">
                <a:latin typeface="Arial" panose="020B0604020202020204" pitchFamily="34" charset="0"/>
                <a:cs typeface="Arial" panose="020B0604020202020204" pitchFamily="34" charset="0"/>
              </a:rPr>
              <a:t>SPSA</a:t>
            </a:r>
            <a:r>
              <a:rPr lang="en-US" sz="3200" dirty="0">
                <a:latin typeface="Arial" panose="020B0604020202020204" pitchFamily="34" charset="0"/>
                <a:cs typeface="Arial" panose="020B0604020202020204" pitchFamily="34" charset="0"/>
              </a:rPr>
              <a:t>—School Plan for Student Achievement</a:t>
            </a:r>
          </a:p>
          <a:p>
            <a:pPr marL="640080" indent="-457200">
              <a:lnSpc>
                <a:spcPct val="100000"/>
              </a:lnSpc>
              <a:spcBef>
                <a:spcPts val="1600"/>
              </a:spcBef>
            </a:pPr>
            <a:r>
              <a:rPr lang="en-US" b="1" dirty="0">
                <a:latin typeface="Arial" panose="020B0604020202020204" pitchFamily="34" charset="0"/>
                <a:cs typeface="Arial" panose="020B0604020202020204" pitchFamily="34" charset="0"/>
              </a:rPr>
              <a:t>TSI</a:t>
            </a:r>
            <a:r>
              <a:rPr lang="en-US" dirty="0">
                <a:latin typeface="Arial" panose="020B0604020202020204" pitchFamily="34" charset="0"/>
                <a:cs typeface="Arial" panose="020B0604020202020204" pitchFamily="34" charset="0"/>
              </a:rPr>
              <a:t>—Targeted Support and Improvement</a:t>
            </a:r>
            <a:endParaRPr lang="en-US" sz="3200" b="1" dirty="0">
              <a:latin typeface="Arial" panose="020B0604020202020204" pitchFamily="34" charset="0"/>
              <a:cs typeface="Arial" panose="020B0604020202020204" pitchFamily="34" charset="0"/>
            </a:endParaRPr>
          </a:p>
        </p:txBody>
      </p:sp>
      <p:pic>
        <p:nvPicPr>
          <p:cNvPr id="5" name="Graphic 4">
            <a:extLst>
              <a:ext uri="{FF2B5EF4-FFF2-40B4-BE49-F238E27FC236}">
                <a16:creationId xmlns:a16="http://schemas.microsoft.com/office/drawing/2014/main" id="{EDD7E626-7F4F-027F-AF7D-083E0C64C7B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94720" y="33091"/>
            <a:ext cx="944880" cy="914400"/>
          </a:xfrm>
          <a:prstGeom prst="rect">
            <a:avLst/>
          </a:prstGeom>
        </p:spPr>
      </p:pic>
      <p:sp>
        <p:nvSpPr>
          <p:cNvPr id="4" name="Slide Number Placeholder 3">
            <a:extLst>
              <a:ext uri="{FF2B5EF4-FFF2-40B4-BE49-F238E27FC236}">
                <a16:creationId xmlns:a16="http://schemas.microsoft.com/office/drawing/2014/main" id="{FEFE2B74-E1EE-B91A-046F-9B62A30A91DF}"/>
              </a:ext>
            </a:extLst>
          </p:cNvPr>
          <p:cNvSpPr>
            <a:spLocks noGrp="1"/>
          </p:cNvSpPr>
          <p:nvPr>
            <p:ph type="sldNum" sz="quarter" idx="10"/>
          </p:nvPr>
        </p:nvSpPr>
        <p:spPr/>
        <p:txBody>
          <a:bodyPr/>
          <a:lstStyle/>
          <a:p>
            <a:fld id="{34C8D5D0-5ABB-40D7-A021-B610E9560A54}" type="slidenum">
              <a:rPr lang="en-US" smtClean="0"/>
              <a:pPr/>
              <a:t>3</a:t>
            </a:fld>
            <a:endParaRPr lang="en-US" dirty="0"/>
          </a:p>
        </p:txBody>
      </p:sp>
    </p:spTree>
    <p:extLst>
      <p:ext uri="{BB962C8B-B14F-4D97-AF65-F5344CB8AC3E}">
        <p14:creationId xmlns:p14="http://schemas.microsoft.com/office/powerpoint/2010/main" val="805278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E7993-AD46-2B09-65D7-DFADF5943C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EAB4F5-3729-DA16-F87E-580AF5FBF397}"/>
              </a:ext>
            </a:extLst>
          </p:cNvPr>
          <p:cNvSpPr>
            <a:spLocks noGrp="1"/>
          </p:cNvSpPr>
          <p:nvPr>
            <p:ph type="title"/>
          </p:nvPr>
        </p:nvSpPr>
        <p:spPr>
          <a:xfrm>
            <a:off x="152400" y="205520"/>
            <a:ext cx="11887200" cy="1325563"/>
          </a:xfrm>
        </p:spPr>
        <p:txBody>
          <a:bodyPr>
            <a:normAutofit/>
          </a:bodyPr>
          <a:lstStyle/>
          <a:p>
            <a:r>
              <a:rPr lang="en-US" dirty="0"/>
              <a:t>Which CSI Plans do the FY 2025–26 </a:t>
            </a:r>
            <a:br>
              <a:rPr lang="en-US" dirty="0"/>
            </a:br>
            <a:r>
              <a:rPr lang="en-US" dirty="0"/>
              <a:t>Funds Support? </a:t>
            </a:r>
          </a:p>
        </p:txBody>
      </p:sp>
      <p:sp>
        <p:nvSpPr>
          <p:cNvPr id="3" name="Content Placeholder 2">
            <a:extLst>
              <a:ext uri="{FF2B5EF4-FFF2-40B4-BE49-F238E27FC236}">
                <a16:creationId xmlns:a16="http://schemas.microsoft.com/office/drawing/2014/main" id="{6E3ADE75-2ABA-2594-B53C-8AA2B11E5AF9}"/>
              </a:ext>
            </a:extLst>
          </p:cNvPr>
          <p:cNvSpPr>
            <a:spLocks noGrp="1"/>
          </p:cNvSpPr>
          <p:nvPr>
            <p:ph idx="1"/>
          </p:nvPr>
        </p:nvSpPr>
        <p:spPr>
          <a:xfrm>
            <a:off x="474562" y="1638301"/>
            <a:ext cx="11565038" cy="3883300"/>
          </a:xfrm>
        </p:spPr>
        <p:txBody>
          <a:bodyPr/>
          <a:lstStyle/>
          <a:p>
            <a:pPr marL="0" indent="0">
              <a:buNone/>
            </a:pPr>
            <a:endParaRPr lang="en-US" dirty="0"/>
          </a:p>
          <a:p>
            <a:pPr marL="0" indent="0">
              <a:buNone/>
            </a:pPr>
            <a:r>
              <a:rPr lang="en-US" dirty="0"/>
              <a:t>FY 2025</a:t>
            </a:r>
            <a:r>
              <a:rPr lang="en-US" dirty="0">
                <a:latin typeface="Arial" panose="020B0604020202020204" pitchFamily="34" charset="0"/>
                <a:cs typeface="Arial" panose="020B0604020202020204" pitchFamily="34" charset="0"/>
              </a:rPr>
              <a:t>–26</a:t>
            </a:r>
            <a:r>
              <a:rPr lang="en-US" dirty="0"/>
              <a:t> CSI funds support development and implementation activities for the 2026–27 CSI plans. In most LEAs, CSI plan development activities begin as early as winter 2025/spring 2026. It is the expectation that CSI plan implementation begins by the first day of the 2026–27 school year. </a:t>
            </a:r>
          </a:p>
        </p:txBody>
      </p:sp>
      <p:pic>
        <p:nvPicPr>
          <p:cNvPr id="6" name="Graphic 5">
            <a:extLst>
              <a:ext uri="{FF2B5EF4-FFF2-40B4-BE49-F238E27FC236}">
                <a16:creationId xmlns:a16="http://schemas.microsoft.com/office/drawing/2014/main" id="{191B511E-982B-0B5C-6D7A-B642F7C429AB}"/>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81210" y="117839"/>
            <a:ext cx="758390" cy="758390"/>
          </a:xfrm>
          <a:prstGeom prst="rect">
            <a:avLst/>
          </a:prstGeom>
        </p:spPr>
      </p:pic>
      <p:sp>
        <p:nvSpPr>
          <p:cNvPr id="4" name="Slide Number Placeholder 3">
            <a:extLst>
              <a:ext uri="{FF2B5EF4-FFF2-40B4-BE49-F238E27FC236}">
                <a16:creationId xmlns:a16="http://schemas.microsoft.com/office/drawing/2014/main" id="{C783BE20-23E8-3D80-7656-2CCDB5BEE4CE}"/>
              </a:ext>
            </a:extLst>
          </p:cNvPr>
          <p:cNvSpPr>
            <a:spLocks noGrp="1"/>
          </p:cNvSpPr>
          <p:nvPr>
            <p:ph type="sldNum" sz="quarter" idx="10"/>
          </p:nvPr>
        </p:nvSpPr>
        <p:spPr/>
        <p:txBody>
          <a:bodyPr/>
          <a:lstStyle/>
          <a:p>
            <a:fld id="{34C8D5D0-5ABB-40D7-A021-B610E9560A54}" type="slidenum">
              <a:rPr lang="en-US" smtClean="0"/>
              <a:pPr/>
              <a:t>30</a:t>
            </a:fld>
            <a:endParaRPr lang="en-US" dirty="0"/>
          </a:p>
        </p:txBody>
      </p:sp>
    </p:spTree>
    <p:extLst>
      <p:ext uri="{BB962C8B-B14F-4D97-AF65-F5344CB8AC3E}">
        <p14:creationId xmlns:p14="http://schemas.microsoft.com/office/powerpoint/2010/main" val="1056208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B1397-110E-6C5E-B48D-AB47D6E70D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D15FCA-6782-0C69-7B8C-D0EFBA4D433F}"/>
              </a:ext>
            </a:extLst>
          </p:cNvPr>
          <p:cNvSpPr>
            <a:spLocks noGrp="1"/>
          </p:cNvSpPr>
          <p:nvPr>
            <p:ph type="title"/>
          </p:nvPr>
        </p:nvSpPr>
        <p:spPr>
          <a:xfrm>
            <a:off x="152400" y="345210"/>
            <a:ext cx="11887200" cy="1325563"/>
          </a:xfrm>
        </p:spPr>
        <p:txBody>
          <a:bodyPr>
            <a:normAutofit fontScale="90000"/>
          </a:bodyPr>
          <a:lstStyle/>
          <a:p>
            <a:r>
              <a:rPr lang="en-US" dirty="0"/>
              <a:t>How is the Conflict of Interest Concern </a:t>
            </a:r>
            <a:br>
              <a:rPr lang="en-US" dirty="0"/>
            </a:br>
            <a:r>
              <a:rPr lang="en-US" dirty="0"/>
              <a:t>Different from the Dual Roles the COE </a:t>
            </a:r>
            <a:br>
              <a:rPr lang="en-US" dirty="0"/>
            </a:br>
            <a:r>
              <a:rPr lang="en-US" dirty="0"/>
              <a:t>Plays Regarding the LCAP?</a:t>
            </a:r>
          </a:p>
        </p:txBody>
      </p:sp>
      <p:sp>
        <p:nvSpPr>
          <p:cNvPr id="3" name="Content Placeholder 2">
            <a:extLst>
              <a:ext uri="{FF2B5EF4-FFF2-40B4-BE49-F238E27FC236}">
                <a16:creationId xmlns:a16="http://schemas.microsoft.com/office/drawing/2014/main" id="{E61B80B0-76C7-5CB8-D291-08302DA9C3C9}"/>
              </a:ext>
            </a:extLst>
          </p:cNvPr>
          <p:cNvSpPr>
            <a:spLocks noGrp="1"/>
          </p:cNvSpPr>
          <p:nvPr>
            <p:ph idx="1"/>
          </p:nvPr>
        </p:nvSpPr>
        <p:spPr>
          <a:xfrm>
            <a:off x="499641" y="1966708"/>
            <a:ext cx="11692359" cy="3883300"/>
          </a:xfrm>
        </p:spPr>
        <p:txBody>
          <a:bodyPr/>
          <a:lstStyle/>
          <a:p>
            <a:pPr marL="0" indent="0">
              <a:buNone/>
            </a:pPr>
            <a:endParaRPr lang="en-US" dirty="0"/>
          </a:p>
          <a:p>
            <a:pPr marL="0" indent="0">
              <a:buNone/>
            </a:pPr>
            <a:r>
              <a:rPr lang="en-US" dirty="0"/>
              <a:t>The concern for a potential conflict of interest is a </a:t>
            </a:r>
            <a:r>
              <a:rPr lang="en-US" b="1" dirty="0"/>
              <a:t>federal concern</a:t>
            </a:r>
            <a:r>
              <a:rPr lang="en-US" dirty="0"/>
              <a:t> and relates to the dual roles of </a:t>
            </a:r>
            <a:r>
              <a:rPr lang="en-US" b="1" dirty="0"/>
              <a:t>COEs for CSI</a:t>
            </a:r>
            <a:r>
              <a:rPr lang="en-US" dirty="0"/>
              <a:t>. The purpose of the guidance is only related to CSI implementation and </a:t>
            </a:r>
            <a:r>
              <a:rPr lang="en-US" b="1" dirty="0"/>
              <a:t>is not intended for state accountability purposes</a:t>
            </a:r>
            <a:r>
              <a:rPr lang="en-US" dirty="0"/>
              <a:t>. </a:t>
            </a:r>
          </a:p>
        </p:txBody>
      </p:sp>
      <p:pic>
        <p:nvPicPr>
          <p:cNvPr id="6" name="Graphic 5">
            <a:extLst>
              <a:ext uri="{FF2B5EF4-FFF2-40B4-BE49-F238E27FC236}">
                <a16:creationId xmlns:a16="http://schemas.microsoft.com/office/drawing/2014/main" id="{0D308F5C-612D-05CE-D537-56D007C254DD}"/>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81209" y="49275"/>
            <a:ext cx="758390" cy="758390"/>
          </a:xfrm>
          <a:prstGeom prst="rect">
            <a:avLst/>
          </a:prstGeom>
        </p:spPr>
      </p:pic>
      <p:sp>
        <p:nvSpPr>
          <p:cNvPr id="4" name="Slide Number Placeholder 3">
            <a:extLst>
              <a:ext uri="{FF2B5EF4-FFF2-40B4-BE49-F238E27FC236}">
                <a16:creationId xmlns:a16="http://schemas.microsoft.com/office/drawing/2014/main" id="{D5928BCE-0A08-757B-D640-105239F9DF04}"/>
              </a:ext>
            </a:extLst>
          </p:cNvPr>
          <p:cNvSpPr>
            <a:spLocks noGrp="1"/>
          </p:cNvSpPr>
          <p:nvPr>
            <p:ph type="sldNum" sz="quarter" idx="10"/>
          </p:nvPr>
        </p:nvSpPr>
        <p:spPr/>
        <p:txBody>
          <a:bodyPr/>
          <a:lstStyle/>
          <a:p>
            <a:fld id="{34C8D5D0-5ABB-40D7-A021-B610E9560A54}" type="slidenum">
              <a:rPr lang="en-US" smtClean="0"/>
              <a:pPr/>
              <a:t>31</a:t>
            </a:fld>
            <a:endParaRPr lang="en-US" dirty="0"/>
          </a:p>
        </p:txBody>
      </p:sp>
    </p:spTree>
    <p:extLst>
      <p:ext uri="{BB962C8B-B14F-4D97-AF65-F5344CB8AC3E}">
        <p14:creationId xmlns:p14="http://schemas.microsoft.com/office/powerpoint/2010/main" val="31547020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6B187-D467-CB0A-EF97-0689DEB68B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A8A6C4-1FF1-C56E-0046-DDAE6C7F30D4}"/>
              </a:ext>
            </a:extLst>
          </p:cNvPr>
          <p:cNvSpPr>
            <a:spLocks noGrp="1"/>
          </p:cNvSpPr>
          <p:nvPr>
            <p:ph type="title"/>
          </p:nvPr>
        </p:nvSpPr>
        <p:spPr/>
        <p:txBody>
          <a:bodyPr>
            <a:normAutofit/>
          </a:bodyPr>
          <a:lstStyle/>
          <a:p>
            <a:r>
              <a:rPr lang="en-US" dirty="0"/>
              <a:t>When Will the FY 2025</a:t>
            </a:r>
            <a:r>
              <a:rPr lang="en-US" dirty="0">
                <a:latin typeface="Arial" panose="020B0604020202020204" pitchFamily="34" charset="0"/>
                <a:cs typeface="Arial" panose="020B0604020202020204" pitchFamily="34" charset="0"/>
              </a:rPr>
              <a:t>–26</a:t>
            </a:r>
            <a:r>
              <a:rPr lang="en-US" dirty="0"/>
              <a:t> CSI Funds </a:t>
            </a:r>
            <a:br>
              <a:rPr lang="en-US" dirty="0"/>
            </a:br>
            <a:r>
              <a:rPr lang="en-US" dirty="0"/>
              <a:t>for COEs Become Available?</a:t>
            </a:r>
          </a:p>
        </p:txBody>
      </p:sp>
      <p:sp>
        <p:nvSpPr>
          <p:cNvPr id="3" name="Content Placeholder 2">
            <a:extLst>
              <a:ext uri="{FF2B5EF4-FFF2-40B4-BE49-F238E27FC236}">
                <a16:creationId xmlns:a16="http://schemas.microsoft.com/office/drawing/2014/main" id="{C6B7F015-E0EC-E3EB-DA13-AAAF45055E71}"/>
              </a:ext>
            </a:extLst>
          </p:cNvPr>
          <p:cNvSpPr>
            <a:spLocks noGrp="1"/>
          </p:cNvSpPr>
          <p:nvPr>
            <p:ph idx="1"/>
          </p:nvPr>
        </p:nvSpPr>
        <p:spPr>
          <a:xfrm>
            <a:off x="509286" y="1990845"/>
            <a:ext cx="11530314" cy="3530755"/>
          </a:xfrm>
        </p:spPr>
        <p:txBody>
          <a:bodyPr/>
          <a:lstStyle/>
          <a:p>
            <a:pPr marL="0" indent="0">
              <a:buNone/>
            </a:pPr>
            <a:r>
              <a:rPr lang="en-US" sz="3200" dirty="0"/>
              <a:t>First apportionments are expected to be distributed in spring 2026. </a:t>
            </a:r>
            <a:endParaRPr lang="en-US" dirty="0"/>
          </a:p>
        </p:txBody>
      </p:sp>
      <p:pic>
        <p:nvPicPr>
          <p:cNvPr id="6" name="Graphic 5">
            <a:extLst>
              <a:ext uri="{FF2B5EF4-FFF2-40B4-BE49-F238E27FC236}">
                <a16:creationId xmlns:a16="http://schemas.microsoft.com/office/drawing/2014/main" id="{279CFA27-5B7F-CEDF-8221-258761270068}"/>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81210" y="108190"/>
            <a:ext cx="758390" cy="758390"/>
          </a:xfrm>
          <a:prstGeom prst="rect">
            <a:avLst/>
          </a:prstGeom>
        </p:spPr>
      </p:pic>
      <p:sp>
        <p:nvSpPr>
          <p:cNvPr id="4" name="Slide Number Placeholder 3">
            <a:extLst>
              <a:ext uri="{FF2B5EF4-FFF2-40B4-BE49-F238E27FC236}">
                <a16:creationId xmlns:a16="http://schemas.microsoft.com/office/drawing/2014/main" id="{F83D302E-A78C-8B08-5FE5-08A351BC25E8}"/>
              </a:ext>
            </a:extLst>
          </p:cNvPr>
          <p:cNvSpPr>
            <a:spLocks noGrp="1"/>
          </p:cNvSpPr>
          <p:nvPr>
            <p:ph type="sldNum" sz="quarter" idx="10"/>
          </p:nvPr>
        </p:nvSpPr>
        <p:spPr/>
        <p:txBody>
          <a:bodyPr/>
          <a:lstStyle/>
          <a:p>
            <a:fld id="{34C8D5D0-5ABB-40D7-A021-B610E9560A54}" type="slidenum">
              <a:rPr lang="en-US" smtClean="0"/>
              <a:pPr/>
              <a:t>32</a:t>
            </a:fld>
            <a:endParaRPr lang="en-US" dirty="0"/>
          </a:p>
        </p:txBody>
      </p:sp>
    </p:spTree>
    <p:extLst>
      <p:ext uri="{BB962C8B-B14F-4D97-AF65-F5344CB8AC3E}">
        <p14:creationId xmlns:p14="http://schemas.microsoft.com/office/powerpoint/2010/main" val="31879606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10D22-4B96-C2DA-C433-1CB4FE5898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E6B232-2595-8859-0BDF-439EAB57CA77}"/>
              </a:ext>
            </a:extLst>
          </p:cNvPr>
          <p:cNvSpPr>
            <a:spLocks noGrp="1"/>
          </p:cNvSpPr>
          <p:nvPr>
            <p:ph type="title"/>
          </p:nvPr>
        </p:nvSpPr>
        <p:spPr>
          <a:xfrm>
            <a:off x="0" y="203799"/>
            <a:ext cx="12039600" cy="1590711"/>
          </a:xfrm>
        </p:spPr>
        <p:txBody>
          <a:bodyPr>
            <a:normAutofit/>
          </a:bodyPr>
          <a:lstStyle/>
          <a:p>
            <a:r>
              <a:rPr lang="en-US" dirty="0"/>
              <a:t>Can the COE Use its CSI Funds to </a:t>
            </a:r>
            <a:br>
              <a:rPr lang="en-US" dirty="0"/>
            </a:br>
            <a:r>
              <a:rPr lang="en-US" dirty="0"/>
              <a:t>Support TSI or ATSI Activities?</a:t>
            </a:r>
          </a:p>
        </p:txBody>
      </p:sp>
      <p:sp>
        <p:nvSpPr>
          <p:cNvPr id="3" name="Content Placeholder 2">
            <a:extLst>
              <a:ext uri="{FF2B5EF4-FFF2-40B4-BE49-F238E27FC236}">
                <a16:creationId xmlns:a16="http://schemas.microsoft.com/office/drawing/2014/main" id="{AA6D633D-6F44-BB4D-0D7D-4CD6226EDB2B}"/>
              </a:ext>
            </a:extLst>
          </p:cNvPr>
          <p:cNvSpPr>
            <a:spLocks noGrp="1"/>
          </p:cNvSpPr>
          <p:nvPr>
            <p:ph idx="1"/>
          </p:nvPr>
        </p:nvSpPr>
        <p:spPr>
          <a:xfrm>
            <a:off x="509286" y="1990845"/>
            <a:ext cx="11530314" cy="3530755"/>
          </a:xfrm>
        </p:spPr>
        <p:txBody>
          <a:bodyPr/>
          <a:lstStyle/>
          <a:p>
            <a:pPr marL="0" indent="0">
              <a:buNone/>
            </a:pPr>
            <a:r>
              <a:rPr lang="en-US" dirty="0"/>
              <a:t>Funding that the COE receives to support CSI activities can only be used to support CSI activities. Additional funding is not available to support TSI or ATSI activities.</a:t>
            </a:r>
          </a:p>
        </p:txBody>
      </p:sp>
      <p:pic>
        <p:nvPicPr>
          <p:cNvPr id="6" name="Graphic 5">
            <a:extLst>
              <a:ext uri="{FF2B5EF4-FFF2-40B4-BE49-F238E27FC236}">
                <a16:creationId xmlns:a16="http://schemas.microsoft.com/office/drawing/2014/main" id="{C8DFA53A-C15B-A187-CD0D-4187CB4A815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11499" y="38100"/>
            <a:ext cx="758390" cy="758390"/>
          </a:xfrm>
          <a:prstGeom prst="rect">
            <a:avLst/>
          </a:prstGeom>
        </p:spPr>
      </p:pic>
      <p:sp>
        <p:nvSpPr>
          <p:cNvPr id="4" name="Slide Number Placeholder 3">
            <a:extLst>
              <a:ext uri="{FF2B5EF4-FFF2-40B4-BE49-F238E27FC236}">
                <a16:creationId xmlns:a16="http://schemas.microsoft.com/office/drawing/2014/main" id="{A49A38D0-EC83-D712-B858-CBE588697487}"/>
              </a:ext>
            </a:extLst>
          </p:cNvPr>
          <p:cNvSpPr>
            <a:spLocks noGrp="1"/>
          </p:cNvSpPr>
          <p:nvPr>
            <p:ph type="sldNum" sz="quarter" idx="10"/>
          </p:nvPr>
        </p:nvSpPr>
        <p:spPr/>
        <p:txBody>
          <a:bodyPr/>
          <a:lstStyle/>
          <a:p>
            <a:fld id="{34C8D5D0-5ABB-40D7-A021-B610E9560A54}" type="slidenum">
              <a:rPr lang="en-US" smtClean="0"/>
              <a:pPr/>
              <a:t>33</a:t>
            </a:fld>
            <a:endParaRPr lang="en-US" dirty="0"/>
          </a:p>
        </p:txBody>
      </p:sp>
    </p:spTree>
    <p:extLst>
      <p:ext uri="{BB962C8B-B14F-4D97-AF65-F5344CB8AC3E}">
        <p14:creationId xmlns:p14="http://schemas.microsoft.com/office/powerpoint/2010/main" val="25602041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F5EBD-7C66-A564-D443-ED65FE55F396}"/>
            </a:ext>
          </a:extLst>
        </p:cNvPr>
        <p:cNvGrpSpPr/>
        <p:nvPr/>
      </p:nvGrpSpPr>
      <p:grpSpPr>
        <a:xfrm>
          <a:off x="0" y="0"/>
          <a:ext cx="0" cy="0"/>
          <a:chOff x="0" y="0"/>
          <a:chExt cx="0" cy="0"/>
        </a:xfrm>
      </p:grpSpPr>
      <p:pic>
        <p:nvPicPr>
          <p:cNvPr id="6" name="Graphic 5">
            <a:extLst>
              <a:ext uri="{FF2B5EF4-FFF2-40B4-BE49-F238E27FC236}">
                <a16:creationId xmlns:a16="http://schemas.microsoft.com/office/drawing/2014/main" id="{DE8DB651-C88A-00A1-7E9A-AF95B79A3296}"/>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81210" y="94860"/>
            <a:ext cx="758390" cy="758390"/>
          </a:xfrm>
          <a:prstGeom prst="rect">
            <a:avLst/>
          </a:prstGeom>
        </p:spPr>
      </p:pic>
      <p:sp>
        <p:nvSpPr>
          <p:cNvPr id="2" name="Title 1">
            <a:extLst>
              <a:ext uri="{FF2B5EF4-FFF2-40B4-BE49-F238E27FC236}">
                <a16:creationId xmlns:a16="http://schemas.microsoft.com/office/drawing/2014/main" id="{C7AC91D8-A0B2-C647-3DBC-C03C14B1B120}"/>
              </a:ext>
            </a:extLst>
          </p:cNvPr>
          <p:cNvSpPr>
            <a:spLocks noGrp="1"/>
          </p:cNvSpPr>
          <p:nvPr>
            <p:ph type="title"/>
          </p:nvPr>
        </p:nvSpPr>
        <p:spPr/>
        <p:txBody>
          <a:bodyPr/>
          <a:lstStyle/>
          <a:p>
            <a:r>
              <a:rPr lang="en-US" dirty="0"/>
              <a:t>What if the COE Declines Funding?</a:t>
            </a:r>
          </a:p>
        </p:txBody>
      </p:sp>
      <p:sp>
        <p:nvSpPr>
          <p:cNvPr id="3" name="Content Placeholder 2">
            <a:extLst>
              <a:ext uri="{FF2B5EF4-FFF2-40B4-BE49-F238E27FC236}">
                <a16:creationId xmlns:a16="http://schemas.microsoft.com/office/drawing/2014/main" id="{A24E0F10-6374-4607-244C-7A3A8134D332}"/>
              </a:ext>
            </a:extLst>
          </p:cNvPr>
          <p:cNvSpPr>
            <a:spLocks noGrp="1"/>
          </p:cNvSpPr>
          <p:nvPr>
            <p:ph idx="1"/>
          </p:nvPr>
        </p:nvSpPr>
        <p:spPr>
          <a:xfrm>
            <a:off x="583096" y="1775791"/>
            <a:ext cx="11171582" cy="3644348"/>
          </a:xfrm>
        </p:spPr>
        <p:txBody>
          <a:bodyPr/>
          <a:lstStyle/>
          <a:p>
            <a:pPr marL="0" indent="0">
              <a:lnSpc>
                <a:spcPct val="100000"/>
              </a:lnSpc>
              <a:spcBef>
                <a:spcPts val="600"/>
              </a:spcBef>
              <a:spcAft>
                <a:spcPts val="600"/>
              </a:spcAft>
              <a:buNone/>
            </a:pPr>
            <a:r>
              <a:rPr lang="en-US" dirty="0"/>
              <a:t>Regardless of whether or not the COE elects to accept funding authorized under this application, the COE is expected to offer CSI plan development and implementation support to its LEAs with schools eligible for CSI. FY 2025</a:t>
            </a:r>
            <a:r>
              <a:rPr lang="en-US" dirty="0">
                <a:latin typeface="Arial" panose="020B0604020202020204" pitchFamily="34" charset="0"/>
                <a:cs typeface="Arial" panose="020B0604020202020204" pitchFamily="34" charset="0"/>
              </a:rPr>
              <a:t>–26</a:t>
            </a:r>
            <a:r>
              <a:rPr lang="en-US" dirty="0"/>
              <a:t> ESSA, Section 1003 funds for CSI must be used by the COE to support LEA development and implementation of the 2026–27 CSI plans.</a:t>
            </a:r>
          </a:p>
        </p:txBody>
      </p:sp>
      <p:sp>
        <p:nvSpPr>
          <p:cNvPr id="4" name="Slide Number Placeholder 3">
            <a:extLst>
              <a:ext uri="{FF2B5EF4-FFF2-40B4-BE49-F238E27FC236}">
                <a16:creationId xmlns:a16="http://schemas.microsoft.com/office/drawing/2014/main" id="{C9D459C0-6A96-3813-4841-A245C39969D7}"/>
              </a:ext>
            </a:extLst>
          </p:cNvPr>
          <p:cNvSpPr>
            <a:spLocks noGrp="1"/>
          </p:cNvSpPr>
          <p:nvPr>
            <p:ph type="sldNum" sz="quarter" idx="10"/>
          </p:nvPr>
        </p:nvSpPr>
        <p:spPr/>
        <p:txBody>
          <a:bodyPr/>
          <a:lstStyle/>
          <a:p>
            <a:fld id="{34C8D5D0-5ABB-40D7-A021-B610E9560A54}" type="slidenum">
              <a:rPr lang="en-US" smtClean="0"/>
              <a:pPr/>
              <a:t>34</a:t>
            </a:fld>
            <a:endParaRPr lang="en-US" dirty="0"/>
          </a:p>
        </p:txBody>
      </p:sp>
    </p:spTree>
    <p:extLst>
      <p:ext uri="{BB962C8B-B14F-4D97-AF65-F5344CB8AC3E}">
        <p14:creationId xmlns:p14="http://schemas.microsoft.com/office/powerpoint/2010/main" val="2436566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84AE1-017A-F946-F524-2564DC3AE795}"/>
            </a:ext>
          </a:extLst>
        </p:cNvPr>
        <p:cNvGrpSpPr/>
        <p:nvPr/>
      </p:nvGrpSpPr>
      <p:grpSpPr>
        <a:xfrm>
          <a:off x="0" y="0"/>
          <a:ext cx="0" cy="0"/>
          <a:chOff x="0" y="0"/>
          <a:chExt cx="0" cy="0"/>
        </a:xfrm>
      </p:grpSpPr>
      <p:pic>
        <p:nvPicPr>
          <p:cNvPr id="6" name="Graphic 5">
            <a:extLst>
              <a:ext uri="{FF2B5EF4-FFF2-40B4-BE49-F238E27FC236}">
                <a16:creationId xmlns:a16="http://schemas.microsoft.com/office/drawing/2014/main" id="{4EBBCB2C-3FD2-47F9-3A7C-2D2240D127DD}"/>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75525" y="94860"/>
            <a:ext cx="758390" cy="758390"/>
          </a:xfrm>
          <a:prstGeom prst="rect">
            <a:avLst/>
          </a:prstGeom>
        </p:spPr>
      </p:pic>
      <p:sp>
        <p:nvSpPr>
          <p:cNvPr id="2" name="Title 1">
            <a:extLst>
              <a:ext uri="{FF2B5EF4-FFF2-40B4-BE49-F238E27FC236}">
                <a16:creationId xmlns:a16="http://schemas.microsoft.com/office/drawing/2014/main" id="{EDD6BCDC-6C65-A32B-7695-794F55D5B718}"/>
              </a:ext>
            </a:extLst>
          </p:cNvPr>
          <p:cNvSpPr>
            <a:spLocks noGrp="1"/>
          </p:cNvSpPr>
          <p:nvPr>
            <p:ph type="title"/>
          </p:nvPr>
        </p:nvSpPr>
        <p:spPr/>
        <p:txBody>
          <a:bodyPr/>
          <a:lstStyle/>
          <a:p>
            <a:r>
              <a:rPr lang="en-US" dirty="0"/>
              <a:t>How Can COEs Support Their LEAs?</a:t>
            </a:r>
          </a:p>
        </p:txBody>
      </p:sp>
      <p:sp>
        <p:nvSpPr>
          <p:cNvPr id="3" name="Content Placeholder 2">
            <a:extLst>
              <a:ext uri="{FF2B5EF4-FFF2-40B4-BE49-F238E27FC236}">
                <a16:creationId xmlns:a16="http://schemas.microsoft.com/office/drawing/2014/main" id="{ECE9321A-F213-855D-CE42-70B9202A2002}"/>
              </a:ext>
            </a:extLst>
          </p:cNvPr>
          <p:cNvSpPr>
            <a:spLocks noGrp="1"/>
          </p:cNvSpPr>
          <p:nvPr>
            <p:ph idx="1"/>
          </p:nvPr>
        </p:nvSpPr>
        <p:spPr>
          <a:xfrm>
            <a:off x="596348" y="1638301"/>
            <a:ext cx="11443252" cy="3883300"/>
          </a:xfrm>
        </p:spPr>
        <p:txBody>
          <a:bodyPr>
            <a:normAutofit fontScale="92500"/>
          </a:bodyPr>
          <a:lstStyle/>
          <a:p>
            <a:pPr marL="914400" indent="-457200">
              <a:lnSpc>
                <a:spcPct val="110000"/>
              </a:lnSpc>
              <a:spcBef>
                <a:spcPts val="600"/>
              </a:spcBef>
              <a:spcAft>
                <a:spcPts val="600"/>
              </a:spcAft>
              <a:buClr>
                <a:schemeClr val="bg1"/>
              </a:buClr>
              <a:defRPr/>
            </a:pPr>
            <a:r>
              <a:rPr lang="en-US" sz="2800" dirty="0">
                <a:cs typeface="Calibri"/>
              </a:rPr>
              <a:t>Provide a possible timeline of improvement events/cycle of work.</a:t>
            </a:r>
          </a:p>
          <a:p>
            <a:pPr marL="914400" indent="-457200">
              <a:lnSpc>
                <a:spcPct val="110000"/>
              </a:lnSpc>
              <a:spcBef>
                <a:spcPts val="600"/>
              </a:spcBef>
              <a:spcAft>
                <a:spcPts val="600"/>
              </a:spcAft>
              <a:buClr>
                <a:schemeClr val="bg1"/>
              </a:buClr>
              <a:defRPr/>
            </a:pPr>
            <a:r>
              <a:rPr lang="en-US" sz="2800" dirty="0">
                <a:latin typeface="Arial"/>
                <a:cs typeface="Calibri"/>
              </a:rPr>
              <a:t>Offer specific technical assistance that meets their needs such as: facilitating their needs assessment, conducting deep data dives, and/or resource equity reviews.</a:t>
            </a:r>
          </a:p>
          <a:p>
            <a:pPr marL="914400" indent="-457200">
              <a:lnSpc>
                <a:spcPct val="110000"/>
              </a:lnSpc>
              <a:spcBef>
                <a:spcPts val="600"/>
              </a:spcBef>
              <a:spcAft>
                <a:spcPts val="600"/>
              </a:spcAft>
              <a:buClr>
                <a:schemeClr val="bg1"/>
              </a:buClr>
              <a:defRPr/>
            </a:pPr>
            <a:r>
              <a:rPr lang="en-US" sz="2800" dirty="0">
                <a:latin typeface="Arial"/>
                <a:cs typeface="Calibri"/>
              </a:rPr>
              <a:t>Map out roles and responsibilities of each team member.</a:t>
            </a:r>
          </a:p>
          <a:p>
            <a:pPr marL="914400" indent="-457200">
              <a:lnSpc>
                <a:spcPct val="110000"/>
              </a:lnSpc>
              <a:spcBef>
                <a:spcPts val="600"/>
              </a:spcBef>
              <a:spcAft>
                <a:spcPts val="600"/>
              </a:spcAft>
              <a:buClr>
                <a:schemeClr val="bg1"/>
              </a:buClr>
              <a:defRPr/>
            </a:pPr>
            <a:r>
              <a:rPr lang="en-US" sz="2800" dirty="0">
                <a:latin typeface="Arial"/>
                <a:cs typeface="Calibri"/>
              </a:rPr>
              <a:t>Discover the most effective ways to disaggregate data for analysis.</a:t>
            </a:r>
          </a:p>
          <a:p>
            <a:pPr marL="914400" indent="-457200">
              <a:lnSpc>
                <a:spcPct val="110000"/>
              </a:lnSpc>
              <a:spcBef>
                <a:spcPts val="600"/>
              </a:spcBef>
              <a:spcAft>
                <a:spcPts val="600"/>
              </a:spcAft>
              <a:buClr>
                <a:schemeClr val="bg1"/>
              </a:buClr>
              <a:defRPr/>
            </a:pPr>
            <a:r>
              <a:rPr lang="en-US" sz="2800" dirty="0">
                <a:latin typeface="Arial"/>
                <a:cs typeface="Calibri"/>
              </a:rPr>
              <a:t>Train on empathy interviews.</a:t>
            </a:r>
            <a:endParaRPr lang="en-US" dirty="0"/>
          </a:p>
        </p:txBody>
      </p:sp>
      <p:sp>
        <p:nvSpPr>
          <p:cNvPr id="4" name="Slide Number Placeholder 3">
            <a:extLst>
              <a:ext uri="{FF2B5EF4-FFF2-40B4-BE49-F238E27FC236}">
                <a16:creationId xmlns:a16="http://schemas.microsoft.com/office/drawing/2014/main" id="{603151DB-5D2B-F312-145A-E51F97EB5A36}"/>
              </a:ext>
            </a:extLst>
          </p:cNvPr>
          <p:cNvSpPr>
            <a:spLocks noGrp="1"/>
          </p:cNvSpPr>
          <p:nvPr>
            <p:ph type="sldNum" sz="quarter" idx="10"/>
          </p:nvPr>
        </p:nvSpPr>
        <p:spPr/>
        <p:txBody>
          <a:bodyPr/>
          <a:lstStyle/>
          <a:p>
            <a:fld id="{34C8D5D0-5ABB-40D7-A021-B610E9560A54}" type="slidenum">
              <a:rPr lang="en-US" smtClean="0"/>
              <a:pPr/>
              <a:t>35</a:t>
            </a:fld>
            <a:endParaRPr lang="en-US" dirty="0"/>
          </a:p>
        </p:txBody>
      </p:sp>
    </p:spTree>
    <p:extLst>
      <p:ext uri="{BB962C8B-B14F-4D97-AF65-F5344CB8AC3E}">
        <p14:creationId xmlns:p14="http://schemas.microsoft.com/office/powerpoint/2010/main" val="30120225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3A017-90DC-314F-7B54-74B2099FA9D7}"/>
            </a:ext>
          </a:extLst>
        </p:cNvPr>
        <p:cNvGrpSpPr/>
        <p:nvPr/>
      </p:nvGrpSpPr>
      <p:grpSpPr>
        <a:xfrm>
          <a:off x="0" y="0"/>
          <a:ext cx="0" cy="0"/>
          <a:chOff x="0" y="0"/>
          <a:chExt cx="0" cy="0"/>
        </a:xfrm>
      </p:grpSpPr>
      <p:pic>
        <p:nvPicPr>
          <p:cNvPr id="6" name="Graphic 5">
            <a:extLst>
              <a:ext uri="{FF2B5EF4-FFF2-40B4-BE49-F238E27FC236}">
                <a16:creationId xmlns:a16="http://schemas.microsoft.com/office/drawing/2014/main" id="{3273B8B7-01FD-1C34-18B4-2F9D438A0905}"/>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81210" y="94860"/>
            <a:ext cx="758390" cy="758390"/>
          </a:xfrm>
          <a:prstGeom prst="rect">
            <a:avLst/>
          </a:prstGeom>
        </p:spPr>
      </p:pic>
      <p:sp>
        <p:nvSpPr>
          <p:cNvPr id="2" name="Title 1">
            <a:extLst>
              <a:ext uri="{FF2B5EF4-FFF2-40B4-BE49-F238E27FC236}">
                <a16:creationId xmlns:a16="http://schemas.microsoft.com/office/drawing/2014/main" id="{2F48E9F2-2714-4FC5-CEA8-9E6037E42598}"/>
              </a:ext>
            </a:extLst>
          </p:cNvPr>
          <p:cNvSpPr>
            <a:spLocks noGrp="1"/>
          </p:cNvSpPr>
          <p:nvPr>
            <p:ph type="title"/>
          </p:nvPr>
        </p:nvSpPr>
        <p:spPr/>
        <p:txBody>
          <a:bodyPr/>
          <a:lstStyle/>
          <a:p>
            <a:r>
              <a:rPr lang="en-US" dirty="0"/>
              <a:t>How Else Can COEs Support LEAs?</a:t>
            </a:r>
          </a:p>
        </p:txBody>
      </p:sp>
      <p:sp>
        <p:nvSpPr>
          <p:cNvPr id="3" name="Content Placeholder 2">
            <a:extLst>
              <a:ext uri="{FF2B5EF4-FFF2-40B4-BE49-F238E27FC236}">
                <a16:creationId xmlns:a16="http://schemas.microsoft.com/office/drawing/2014/main" id="{D74935F2-1104-2C3A-91F8-544C58F8B27F}"/>
              </a:ext>
            </a:extLst>
          </p:cNvPr>
          <p:cNvSpPr>
            <a:spLocks noGrp="1"/>
          </p:cNvSpPr>
          <p:nvPr>
            <p:ph idx="1"/>
          </p:nvPr>
        </p:nvSpPr>
        <p:spPr>
          <a:xfrm>
            <a:off x="675860" y="1638301"/>
            <a:ext cx="11363739" cy="3883300"/>
          </a:xfrm>
        </p:spPr>
        <p:txBody>
          <a:bodyPr>
            <a:normAutofit/>
          </a:bodyPr>
          <a:lstStyle/>
          <a:p>
            <a:pPr marL="914400" indent="-457200">
              <a:lnSpc>
                <a:spcPct val="100000"/>
              </a:lnSpc>
              <a:spcBef>
                <a:spcPts val="600"/>
              </a:spcBef>
              <a:spcAft>
                <a:spcPts val="600"/>
              </a:spcAft>
            </a:pPr>
            <a:r>
              <a:rPr lang="en-US" sz="2800" dirty="0"/>
              <a:t>Curate targeted resources and share them regularly.</a:t>
            </a:r>
          </a:p>
          <a:p>
            <a:pPr marL="914400" indent="-457200">
              <a:lnSpc>
                <a:spcPct val="100000"/>
              </a:lnSpc>
              <a:spcBef>
                <a:spcPts val="600"/>
              </a:spcBef>
              <a:spcAft>
                <a:spcPts val="600"/>
              </a:spcAft>
            </a:pPr>
            <a:r>
              <a:rPr lang="en-US" sz="2800" dirty="0"/>
              <a:t>Visit the LEA with a lens of humble inquiry.</a:t>
            </a:r>
          </a:p>
          <a:p>
            <a:pPr marL="914400" indent="-457200">
              <a:lnSpc>
                <a:spcPct val="100000"/>
              </a:lnSpc>
              <a:spcBef>
                <a:spcPts val="600"/>
              </a:spcBef>
              <a:spcAft>
                <a:spcPts val="600"/>
              </a:spcAft>
            </a:pPr>
            <a:r>
              <a:rPr lang="en-US" sz="2800" dirty="0"/>
              <a:t>Study the causes of why the LEAs’ schools were eligible for CSI to inform how the COE can best support LEAs.</a:t>
            </a:r>
          </a:p>
          <a:p>
            <a:pPr marL="914400" indent="-457200">
              <a:lnSpc>
                <a:spcPct val="100000"/>
              </a:lnSpc>
              <a:spcBef>
                <a:spcPts val="600"/>
              </a:spcBef>
              <a:spcAft>
                <a:spcPts val="600"/>
              </a:spcAft>
            </a:pPr>
            <a:r>
              <a:rPr lang="en-US" sz="2800" dirty="0"/>
              <a:t>Facilitate trainings on improvement science protocols: aim statements, fishbone diagrams, iceberg protocols, driver diagrams, PDSA cycles, systems thinking.</a:t>
            </a:r>
            <a:endParaRPr lang="en-US" dirty="0"/>
          </a:p>
        </p:txBody>
      </p:sp>
      <p:sp>
        <p:nvSpPr>
          <p:cNvPr id="4" name="Slide Number Placeholder 3">
            <a:extLst>
              <a:ext uri="{FF2B5EF4-FFF2-40B4-BE49-F238E27FC236}">
                <a16:creationId xmlns:a16="http://schemas.microsoft.com/office/drawing/2014/main" id="{32C5A4E0-4B80-1CEE-0446-956BE447F136}"/>
              </a:ext>
            </a:extLst>
          </p:cNvPr>
          <p:cNvSpPr>
            <a:spLocks noGrp="1"/>
          </p:cNvSpPr>
          <p:nvPr>
            <p:ph type="sldNum" sz="quarter" idx="10"/>
          </p:nvPr>
        </p:nvSpPr>
        <p:spPr/>
        <p:txBody>
          <a:bodyPr/>
          <a:lstStyle/>
          <a:p>
            <a:fld id="{34C8D5D0-5ABB-40D7-A021-B610E9560A54}" type="slidenum">
              <a:rPr lang="en-US" smtClean="0"/>
              <a:pPr/>
              <a:t>36</a:t>
            </a:fld>
            <a:endParaRPr lang="en-US" dirty="0"/>
          </a:p>
        </p:txBody>
      </p:sp>
    </p:spTree>
    <p:extLst>
      <p:ext uri="{BB962C8B-B14F-4D97-AF65-F5344CB8AC3E}">
        <p14:creationId xmlns:p14="http://schemas.microsoft.com/office/powerpoint/2010/main" val="19181909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07E69F-17E3-E0FA-7BDB-172A8E2AC9CA}"/>
              </a:ext>
            </a:extLst>
          </p:cNvPr>
          <p:cNvSpPr>
            <a:spLocks noGrp="1"/>
          </p:cNvSpPr>
          <p:nvPr>
            <p:ph type="title"/>
          </p:nvPr>
        </p:nvSpPr>
        <p:spPr/>
        <p:txBody>
          <a:bodyPr/>
          <a:lstStyle/>
          <a:p>
            <a:r>
              <a:rPr lang="en-US" dirty="0"/>
              <a:t>Points of Engagement with Your LEAs</a:t>
            </a:r>
          </a:p>
        </p:txBody>
      </p:sp>
      <p:sp>
        <p:nvSpPr>
          <p:cNvPr id="6" name="Content Placeholder 5">
            <a:extLst>
              <a:ext uri="{FF2B5EF4-FFF2-40B4-BE49-F238E27FC236}">
                <a16:creationId xmlns:a16="http://schemas.microsoft.com/office/drawing/2014/main" id="{69686A9D-7703-0147-FBF2-5C49F2BC2E98}"/>
              </a:ext>
            </a:extLst>
          </p:cNvPr>
          <p:cNvSpPr>
            <a:spLocks noGrp="1"/>
          </p:cNvSpPr>
          <p:nvPr>
            <p:ph sz="half" idx="1"/>
          </p:nvPr>
        </p:nvSpPr>
        <p:spPr>
          <a:xfrm>
            <a:off x="936172" y="1529362"/>
            <a:ext cx="5159827" cy="3905227"/>
          </a:xfrm>
        </p:spPr>
        <p:txBody>
          <a:bodyPr>
            <a:normAutofit fontScale="32500" lnSpcReduction="20000"/>
          </a:bodyPr>
          <a:lstStyle/>
          <a:p>
            <a:pPr marL="0" indent="0">
              <a:buNone/>
            </a:pPr>
            <a:r>
              <a:rPr lang="en-US" sz="7400" b="1" dirty="0"/>
              <a:t>Reach Out</a:t>
            </a:r>
          </a:p>
          <a:p>
            <a:pPr marL="0" indent="0">
              <a:buNone/>
            </a:pPr>
            <a:r>
              <a:rPr lang="en-US" sz="7400" dirty="0"/>
              <a:t>General/broad support and resources are asked for or given</a:t>
            </a:r>
          </a:p>
          <a:p>
            <a:pPr marL="0" indent="0">
              <a:buNone/>
            </a:pPr>
            <a:br>
              <a:rPr lang="en-US" sz="6000" b="1" dirty="0"/>
            </a:br>
            <a:r>
              <a:rPr lang="en-US" sz="7400" b="1" dirty="0"/>
              <a:t>Reach Around</a:t>
            </a:r>
          </a:p>
          <a:p>
            <a:pPr marL="0" indent="0">
              <a:lnSpc>
                <a:spcPct val="100000"/>
              </a:lnSpc>
              <a:buNone/>
            </a:pPr>
            <a:r>
              <a:rPr lang="en-US" sz="7400" dirty="0"/>
              <a:t>Align practices/protocols/tools with more frequent, directed supports</a:t>
            </a:r>
          </a:p>
          <a:p>
            <a:pPr marL="0" indent="0">
              <a:buNone/>
            </a:pPr>
            <a:br>
              <a:rPr lang="en-US" sz="6000" b="1" dirty="0"/>
            </a:br>
            <a:r>
              <a:rPr lang="en-US" sz="7400" b="1" dirty="0"/>
              <a:t>Reach In</a:t>
            </a:r>
          </a:p>
          <a:p>
            <a:pPr marL="0" indent="0">
              <a:lnSpc>
                <a:spcPct val="100000"/>
              </a:lnSpc>
              <a:buNone/>
            </a:pPr>
            <a:r>
              <a:rPr lang="en-US" sz="7400" dirty="0"/>
              <a:t>Ongoing, consistent, targeted support towards specific LEA school improvement goals and benchmarks</a:t>
            </a:r>
          </a:p>
          <a:p>
            <a:endParaRPr lang="en-US" dirty="0"/>
          </a:p>
        </p:txBody>
      </p:sp>
      <p:pic>
        <p:nvPicPr>
          <p:cNvPr id="8" name="Content Placeholder 7" descr="Concentric Venn Diagram Circles - Reach Out, Reach Around, Reach In.">
            <a:extLst>
              <a:ext uri="{FF2B5EF4-FFF2-40B4-BE49-F238E27FC236}">
                <a16:creationId xmlns:a16="http://schemas.microsoft.com/office/drawing/2014/main" id="{FED0C832-91C0-CB78-2652-EEE3A2DF15D0}"/>
              </a:ext>
              <a:ext uri="{C183D7F6-B498-43B3-948B-1728B52AA6E4}">
                <adec:decorative xmlns:adec="http://schemas.microsoft.com/office/drawing/2017/decorative" val="0"/>
              </a:ext>
            </a:extLst>
          </p:cNvPr>
          <p:cNvPicPr>
            <a:picLocks noGrp="1" noChangeAspect="1"/>
          </p:cNvPicPr>
          <p:nvPr>
            <p:ph sz="half" idx="2"/>
          </p:nvPr>
        </p:nvPicPr>
        <p:blipFill>
          <a:blip r:embed="rId3"/>
          <a:stretch>
            <a:fillRect/>
          </a:stretch>
        </p:blipFill>
        <p:spPr>
          <a:xfrm>
            <a:off x="7161212" y="1719475"/>
            <a:ext cx="4094615" cy="3715114"/>
          </a:xfrm>
          <a:prstGeom prst="rect">
            <a:avLst/>
          </a:prstGeom>
        </p:spPr>
      </p:pic>
      <p:sp>
        <p:nvSpPr>
          <p:cNvPr id="4" name="Slide Number Placeholder 3">
            <a:extLst>
              <a:ext uri="{FF2B5EF4-FFF2-40B4-BE49-F238E27FC236}">
                <a16:creationId xmlns:a16="http://schemas.microsoft.com/office/drawing/2014/main" id="{4469A442-400B-8709-6754-DE8782D2FD2C}"/>
              </a:ext>
            </a:extLst>
          </p:cNvPr>
          <p:cNvSpPr>
            <a:spLocks noGrp="1"/>
          </p:cNvSpPr>
          <p:nvPr>
            <p:ph type="sldNum" sz="quarter" idx="10"/>
          </p:nvPr>
        </p:nvSpPr>
        <p:spPr/>
        <p:txBody>
          <a:bodyPr/>
          <a:lstStyle/>
          <a:p>
            <a:fld id="{34C8D5D0-5ABB-40D7-A021-B610E9560A54}" type="slidenum">
              <a:rPr lang="en-US" smtClean="0"/>
              <a:pPr/>
              <a:t>37</a:t>
            </a:fld>
            <a:endParaRPr lang="en-US" dirty="0"/>
          </a:p>
        </p:txBody>
      </p:sp>
    </p:spTree>
    <p:extLst>
      <p:ext uri="{BB962C8B-B14F-4D97-AF65-F5344CB8AC3E}">
        <p14:creationId xmlns:p14="http://schemas.microsoft.com/office/powerpoint/2010/main" val="27535215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97515-AD2D-A41B-B02E-966B6E4337B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10AB09-B4D1-1169-E144-B96A2B4DB982}"/>
              </a:ext>
            </a:extLst>
          </p:cNvPr>
          <p:cNvSpPr>
            <a:spLocks noGrp="1"/>
          </p:cNvSpPr>
          <p:nvPr>
            <p:ph type="title" idx="4294967295"/>
          </p:nvPr>
        </p:nvSpPr>
        <p:spPr>
          <a:xfrm>
            <a:off x="152400" y="2644141"/>
            <a:ext cx="11887200" cy="242074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bg1"/>
                </a:solidFill>
                <a:effectLst/>
                <a:uLnTx/>
                <a:uFillTx/>
                <a:latin typeface="+mn-lt"/>
                <a:ea typeface="+mn-ea"/>
                <a:cs typeface="+mn-cs"/>
              </a:rPr>
              <a:t>3. The Application </a:t>
            </a:r>
          </a:p>
        </p:txBody>
      </p:sp>
      <p:sp>
        <p:nvSpPr>
          <p:cNvPr id="4" name="Slide Number Placeholder 3">
            <a:extLst>
              <a:ext uri="{FF2B5EF4-FFF2-40B4-BE49-F238E27FC236}">
                <a16:creationId xmlns:a16="http://schemas.microsoft.com/office/drawing/2014/main" id="{5BB667AC-1449-9D0C-5BCB-CF0B6A5ABCCD}"/>
              </a:ext>
            </a:extLst>
          </p:cNvPr>
          <p:cNvSpPr>
            <a:spLocks noGrp="1"/>
          </p:cNvSpPr>
          <p:nvPr>
            <p:ph type="sldNum" sz="quarter" idx="10"/>
          </p:nvPr>
        </p:nvSpPr>
        <p:spPr/>
        <p:txBody>
          <a:bodyPr/>
          <a:lstStyle/>
          <a:p>
            <a:fld id="{34C8D5D0-5ABB-40D7-A021-B610E9560A54}" type="slidenum">
              <a:rPr lang="en-US" smtClean="0"/>
              <a:pPr/>
              <a:t>38</a:t>
            </a:fld>
            <a:endParaRPr lang="en-US" dirty="0"/>
          </a:p>
        </p:txBody>
      </p:sp>
    </p:spTree>
    <p:extLst>
      <p:ext uri="{BB962C8B-B14F-4D97-AF65-F5344CB8AC3E}">
        <p14:creationId xmlns:p14="http://schemas.microsoft.com/office/powerpoint/2010/main" val="10703086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602B2-1043-A0DD-FD8F-B9102772A214}"/>
              </a:ext>
            </a:extLst>
          </p:cNvPr>
          <p:cNvSpPr>
            <a:spLocks noGrp="1"/>
          </p:cNvSpPr>
          <p:nvPr>
            <p:ph type="title"/>
          </p:nvPr>
        </p:nvSpPr>
        <p:spPr/>
        <p:txBody>
          <a:bodyPr/>
          <a:lstStyle/>
          <a:p>
            <a:r>
              <a:rPr lang="en-US" dirty="0"/>
              <a:t>Application Sections</a:t>
            </a:r>
          </a:p>
        </p:txBody>
      </p:sp>
      <p:sp>
        <p:nvSpPr>
          <p:cNvPr id="3" name="Content Placeholder 2">
            <a:extLst>
              <a:ext uri="{FF2B5EF4-FFF2-40B4-BE49-F238E27FC236}">
                <a16:creationId xmlns:a16="http://schemas.microsoft.com/office/drawing/2014/main" id="{E227E49A-35F0-23E4-1366-893347E0301F}"/>
              </a:ext>
            </a:extLst>
          </p:cNvPr>
          <p:cNvSpPr>
            <a:spLocks noGrp="1"/>
          </p:cNvSpPr>
          <p:nvPr>
            <p:ph idx="1"/>
          </p:nvPr>
        </p:nvSpPr>
        <p:spPr>
          <a:xfrm>
            <a:off x="609600" y="1529362"/>
            <a:ext cx="11430000" cy="3992239"/>
          </a:xfrm>
        </p:spPr>
        <p:txBody>
          <a:bodyPr>
            <a:normAutofit fontScale="85000" lnSpcReduction="20000"/>
          </a:bodyPr>
          <a:lstStyle/>
          <a:p>
            <a:pPr marL="0" indent="0">
              <a:lnSpc>
                <a:spcPct val="100000"/>
              </a:lnSpc>
              <a:spcBef>
                <a:spcPts val="0"/>
              </a:spcBef>
              <a:spcAft>
                <a:spcPts val="1600"/>
              </a:spcAft>
              <a:buNone/>
            </a:pPr>
            <a:r>
              <a:rPr lang="en-US" sz="4100" b="1" dirty="0">
                <a:latin typeface="Arial"/>
                <a:cs typeface="Arial"/>
              </a:rPr>
              <a:t>The 2025–26 Application includes six sections:</a:t>
            </a:r>
          </a:p>
          <a:p>
            <a:pPr marL="396875" indent="-385763">
              <a:lnSpc>
                <a:spcPct val="100000"/>
              </a:lnSpc>
              <a:spcBef>
                <a:spcPts val="0"/>
              </a:spcBef>
              <a:spcAft>
                <a:spcPts val="1600"/>
              </a:spcAft>
              <a:buNone/>
            </a:pPr>
            <a:r>
              <a:rPr lang="en-US" sz="3000" b="1" dirty="0">
                <a:latin typeface="Arial"/>
                <a:cs typeface="Arial"/>
              </a:rPr>
              <a:t>	1. </a:t>
            </a:r>
            <a:r>
              <a:rPr lang="en-US" sz="3300" dirty="0">
                <a:latin typeface="Arial"/>
                <a:cs typeface="Arial"/>
              </a:rPr>
              <a:t>Intent to Apply</a:t>
            </a:r>
          </a:p>
          <a:p>
            <a:pPr marL="396875" lvl="1" indent="-385763">
              <a:lnSpc>
                <a:spcPct val="100000"/>
              </a:lnSpc>
              <a:spcBef>
                <a:spcPts val="0"/>
              </a:spcBef>
              <a:spcAft>
                <a:spcPts val="1600"/>
              </a:spcAft>
              <a:buNone/>
            </a:pPr>
            <a:r>
              <a:rPr lang="en-US" sz="3300" b="1" dirty="0">
                <a:latin typeface="Arial"/>
                <a:cs typeface="Arial"/>
              </a:rPr>
              <a:t>	2. </a:t>
            </a:r>
            <a:r>
              <a:rPr lang="en-US" sz="3300" dirty="0">
                <a:latin typeface="Arial"/>
                <a:cs typeface="Arial"/>
              </a:rPr>
              <a:t>General Assurances, Certifications, Terms, and Conditions</a:t>
            </a:r>
          </a:p>
          <a:p>
            <a:pPr marL="396875" lvl="1" indent="-385763">
              <a:lnSpc>
                <a:spcPct val="100000"/>
              </a:lnSpc>
              <a:spcBef>
                <a:spcPts val="0"/>
              </a:spcBef>
              <a:spcAft>
                <a:spcPts val="1600"/>
              </a:spcAft>
              <a:buNone/>
            </a:pPr>
            <a:r>
              <a:rPr lang="en-US" sz="3300" b="1" dirty="0">
                <a:latin typeface="Arial"/>
                <a:cs typeface="Arial"/>
              </a:rPr>
              <a:t>	3. </a:t>
            </a:r>
            <a:r>
              <a:rPr lang="en-US" sz="3300" dirty="0">
                <a:latin typeface="Arial"/>
                <a:cs typeface="Arial"/>
              </a:rPr>
              <a:t>COE Applicant Information</a:t>
            </a:r>
          </a:p>
          <a:p>
            <a:pPr marL="396875" lvl="1" indent="-385763">
              <a:lnSpc>
                <a:spcPct val="100000"/>
              </a:lnSpc>
              <a:spcBef>
                <a:spcPts val="0"/>
              </a:spcBef>
              <a:spcAft>
                <a:spcPts val="1600"/>
              </a:spcAft>
              <a:buNone/>
            </a:pPr>
            <a:r>
              <a:rPr lang="en-US" sz="3300" b="1" dirty="0">
                <a:latin typeface="Arial"/>
                <a:cs typeface="Arial"/>
              </a:rPr>
              <a:t>	4. </a:t>
            </a:r>
            <a:r>
              <a:rPr lang="en-US" sz="3300" dirty="0">
                <a:latin typeface="Arial"/>
                <a:cs typeface="Arial"/>
              </a:rPr>
              <a:t>Narrative Response</a:t>
            </a:r>
          </a:p>
          <a:p>
            <a:pPr marL="396875" lvl="1" indent="-385763">
              <a:lnSpc>
                <a:spcPct val="100000"/>
              </a:lnSpc>
              <a:spcBef>
                <a:spcPts val="0"/>
              </a:spcBef>
              <a:spcAft>
                <a:spcPts val="1600"/>
              </a:spcAft>
              <a:buNone/>
            </a:pPr>
            <a:r>
              <a:rPr lang="en-US" sz="3300" b="1" dirty="0">
                <a:latin typeface="Arial"/>
                <a:cs typeface="Arial"/>
              </a:rPr>
              <a:t>	5. </a:t>
            </a:r>
            <a:r>
              <a:rPr lang="en-US" sz="3300" dirty="0">
                <a:latin typeface="Arial"/>
                <a:cs typeface="Arial"/>
              </a:rPr>
              <a:t>Proposed</a:t>
            </a:r>
            <a:r>
              <a:rPr lang="en-US" sz="3300" b="1" dirty="0">
                <a:latin typeface="Arial"/>
                <a:cs typeface="Arial"/>
              </a:rPr>
              <a:t> </a:t>
            </a:r>
            <a:r>
              <a:rPr lang="en-US" sz="3300" dirty="0">
                <a:latin typeface="Arial"/>
                <a:cs typeface="Arial"/>
              </a:rPr>
              <a:t>Project Budget</a:t>
            </a:r>
          </a:p>
          <a:p>
            <a:pPr marL="396875" lvl="1" indent="-385763">
              <a:lnSpc>
                <a:spcPct val="100000"/>
              </a:lnSpc>
              <a:spcBef>
                <a:spcPts val="0"/>
              </a:spcBef>
              <a:spcAft>
                <a:spcPts val="1600"/>
              </a:spcAft>
              <a:buNone/>
            </a:pPr>
            <a:r>
              <a:rPr lang="en-US" sz="3300" b="1" dirty="0">
                <a:latin typeface="Arial"/>
                <a:cs typeface="Arial"/>
              </a:rPr>
              <a:t>	6. </a:t>
            </a:r>
            <a:r>
              <a:rPr lang="en-US" sz="3300" dirty="0">
                <a:latin typeface="Arial"/>
                <a:cs typeface="Arial"/>
              </a:rPr>
              <a:t>Signatures</a:t>
            </a:r>
            <a:endParaRPr lang="en-US" dirty="0"/>
          </a:p>
        </p:txBody>
      </p:sp>
      <p:sp>
        <p:nvSpPr>
          <p:cNvPr id="4" name="Slide Number Placeholder 3">
            <a:extLst>
              <a:ext uri="{FF2B5EF4-FFF2-40B4-BE49-F238E27FC236}">
                <a16:creationId xmlns:a16="http://schemas.microsoft.com/office/drawing/2014/main" id="{D00675FA-04B6-149F-EC32-BBCBB3260BA3}"/>
              </a:ext>
            </a:extLst>
          </p:cNvPr>
          <p:cNvSpPr>
            <a:spLocks noGrp="1"/>
          </p:cNvSpPr>
          <p:nvPr>
            <p:ph type="sldNum" sz="quarter" idx="10"/>
          </p:nvPr>
        </p:nvSpPr>
        <p:spPr/>
        <p:txBody>
          <a:bodyPr/>
          <a:lstStyle/>
          <a:p>
            <a:fld id="{34C8D5D0-5ABB-40D7-A021-B610E9560A54}" type="slidenum">
              <a:rPr lang="en-US" smtClean="0"/>
              <a:pPr/>
              <a:t>39</a:t>
            </a:fld>
            <a:endParaRPr lang="en-US" dirty="0"/>
          </a:p>
        </p:txBody>
      </p:sp>
    </p:spTree>
    <p:extLst>
      <p:ext uri="{BB962C8B-B14F-4D97-AF65-F5344CB8AC3E}">
        <p14:creationId xmlns:p14="http://schemas.microsoft.com/office/powerpoint/2010/main" val="3281029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9C16F-D6DE-B214-448F-4F9EB44D6787}"/>
              </a:ext>
            </a:extLst>
          </p:cNvPr>
          <p:cNvSpPr>
            <a:spLocks noGrp="1"/>
          </p:cNvSpPr>
          <p:nvPr>
            <p:ph type="title"/>
          </p:nvPr>
        </p:nvSpPr>
        <p:spPr/>
        <p:txBody>
          <a:bodyPr/>
          <a:lstStyle/>
          <a:p>
            <a:r>
              <a:rPr lang="en-US" dirty="0"/>
              <a:t>Housekeeping</a:t>
            </a:r>
          </a:p>
        </p:txBody>
      </p:sp>
      <p:sp>
        <p:nvSpPr>
          <p:cNvPr id="3" name="Content Placeholder 2">
            <a:extLst>
              <a:ext uri="{FF2B5EF4-FFF2-40B4-BE49-F238E27FC236}">
                <a16:creationId xmlns:a16="http://schemas.microsoft.com/office/drawing/2014/main" id="{1F475509-4618-F823-8491-5D03A7056F00}"/>
              </a:ext>
            </a:extLst>
          </p:cNvPr>
          <p:cNvSpPr>
            <a:spLocks noGrp="1"/>
          </p:cNvSpPr>
          <p:nvPr>
            <p:ph idx="1"/>
          </p:nvPr>
        </p:nvSpPr>
        <p:spPr>
          <a:xfrm>
            <a:off x="554736" y="1384837"/>
            <a:ext cx="10894053" cy="3883300"/>
          </a:xfrm>
        </p:spPr>
        <p:txBody>
          <a:bodyPr/>
          <a:lstStyle/>
          <a:p>
            <a:pPr marL="1087438" indent="-461963">
              <a:spcBef>
                <a:spcPts val="600"/>
              </a:spcBef>
              <a:spcAft>
                <a:spcPts val="600"/>
              </a:spcAft>
              <a:buFont typeface="Arial" panose="020B0604020202020204" pitchFamily="34" charset="0"/>
              <a:buChar char="•"/>
            </a:pPr>
            <a:r>
              <a:rPr lang="en-US" sz="3200" dirty="0">
                <a:latin typeface="Arial" panose="020B0604020202020204" pitchFamily="34" charset="0"/>
                <a:cs typeface="Arial" panose="020B0604020202020204" pitchFamily="34" charset="0"/>
              </a:rPr>
              <a:t>Please use the Zoom question and answer feature to post your questions.</a:t>
            </a:r>
          </a:p>
          <a:p>
            <a:pPr marL="1087438" indent="-461963">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We will stay and answer questions and expect this webinar to be less than an hour.</a:t>
            </a:r>
            <a:endParaRPr lang="en-US" sz="3200" dirty="0">
              <a:latin typeface="Arial" panose="020B0604020202020204" pitchFamily="34" charset="0"/>
              <a:cs typeface="Arial" panose="020B0604020202020204" pitchFamily="34" charset="0"/>
            </a:endParaRPr>
          </a:p>
          <a:p>
            <a:pPr marL="1087438" indent="-461963">
              <a:spcBef>
                <a:spcPts val="600"/>
              </a:spcBef>
              <a:spcAft>
                <a:spcPts val="600"/>
              </a:spcAft>
              <a:buFont typeface="Arial" panose="020B0604020202020204" pitchFamily="34" charset="0"/>
              <a:buChar char="•"/>
            </a:pPr>
            <a:r>
              <a:rPr lang="en-US" sz="3200" dirty="0">
                <a:latin typeface="Arial" panose="020B0604020202020204" pitchFamily="34" charset="0"/>
                <a:cs typeface="Arial" panose="020B0604020202020204" pitchFamily="34" charset="0"/>
              </a:rPr>
              <a:t>The slide deck of today’s presentation is located on the CDE </a:t>
            </a:r>
            <a:r>
              <a:rPr lang="en-US" dirty="0">
                <a:solidFill>
                  <a:schemeClr val="accent4">
                    <a:lumMod val="20000"/>
                    <a:lumOff val="80000"/>
                  </a:schemeClr>
                </a:solidFill>
                <a:hlinkClick r:id="rId2">
                  <a:extLst>
                    <a:ext uri="{A12FA001-AC4F-418D-AE19-62706E023703}">
                      <ahyp:hlinkClr xmlns:ahyp="http://schemas.microsoft.com/office/drawing/2018/hyperlinkcolor" val="tx"/>
                    </a:ext>
                  </a:extLst>
                </a:hlinkClick>
              </a:rPr>
              <a:t>ESSA School Support Webinar Resources web page</a:t>
            </a:r>
            <a:r>
              <a:rPr lang="en-US" sz="3200" dirty="0"/>
              <a:t>.</a:t>
            </a:r>
            <a:r>
              <a:rPr lang="en-US" sz="3200" dirty="0">
                <a:solidFill>
                  <a:schemeClr val="accent4">
                    <a:lumMod val="20000"/>
                    <a:lumOff val="80000"/>
                  </a:schemeClr>
                </a:solidFill>
              </a:rPr>
              <a:t> </a:t>
            </a:r>
            <a:endParaRPr lang="en-US" dirty="0"/>
          </a:p>
        </p:txBody>
      </p:sp>
      <p:pic>
        <p:nvPicPr>
          <p:cNvPr id="6" name="Graphic 5">
            <a:extLst>
              <a:ext uri="{FF2B5EF4-FFF2-40B4-BE49-F238E27FC236}">
                <a16:creationId xmlns:a16="http://schemas.microsoft.com/office/drawing/2014/main" id="{C66F6781-4F96-703F-C091-9EAB0BD2E76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94720" y="33091"/>
            <a:ext cx="944880" cy="914400"/>
          </a:xfrm>
          <a:prstGeom prst="rect">
            <a:avLst/>
          </a:prstGeom>
        </p:spPr>
      </p:pic>
      <p:sp>
        <p:nvSpPr>
          <p:cNvPr id="4" name="Slide Number Placeholder 3">
            <a:extLst>
              <a:ext uri="{FF2B5EF4-FFF2-40B4-BE49-F238E27FC236}">
                <a16:creationId xmlns:a16="http://schemas.microsoft.com/office/drawing/2014/main" id="{0169806C-D980-980C-8F0B-493A8729DDCB}"/>
              </a:ext>
            </a:extLst>
          </p:cNvPr>
          <p:cNvSpPr>
            <a:spLocks noGrp="1"/>
          </p:cNvSpPr>
          <p:nvPr>
            <p:ph type="sldNum" sz="quarter" idx="10"/>
          </p:nvPr>
        </p:nvSpPr>
        <p:spPr/>
        <p:txBody>
          <a:bodyPr/>
          <a:lstStyle/>
          <a:p>
            <a:fld id="{34C8D5D0-5ABB-40D7-A021-B610E9560A54}" type="slidenum">
              <a:rPr lang="en-US" smtClean="0"/>
              <a:pPr/>
              <a:t>4</a:t>
            </a:fld>
            <a:endParaRPr lang="en-US" dirty="0"/>
          </a:p>
        </p:txBody>
      </p:sp>
    </p:spTree>
    <p:extLst>
      <p:ext uri="{BB962C8B-B14F-4D97-AF65-F5344CB8AC3E}">
        <p14:creationId xmlns:p14="http://schemas.microsoft.com/office/powerpoint/2010/main" val="10494426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9ED47-4F1D-3DC2-6C01-8C0BE22D15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1B35C6-041A-1AF2-40C1-344FBEE270DA}"/>
              </a:ext>
            </a:extLst>
          </p:cNvPr>
          <p:cNvSpPr>
            <a:spLocks noGrp="1"/>
          </p:cNvSpPr>
          <p:nvPr>
            <p:ph type="title"/>
          </p:nvPr>
        </p:nvSpPr>
        <p:spPr/>
        <p:txBody>
          <a:bodyPr/>
          <a:lstStyle/>
          <a:p>
            <a:r>
              <a:rPr lang="en-US" dirty="0"/>
              <a:t>The GMART (1)</a:t>
            </a:r>
          </a:p>
        </p:txBody>
      </p:sp>
      <p:sp>
        <p:nvSpPr>
          <p:cNvPr id="3" name="Content Placeholder 2">
            <a:extLst>
              <a:ext uri="{FF2B5EF4-FFF2-40B4-BE49-F238E27FC236}">
                <a16:creationId xmlns:a16="http://schemas.microsoft.com/office/drawing/2014/main" id="{7F2CC8CE-0566-7487-2FD7-7A9DC6F7D604}"/>
              </a:ext>
            </a:extLst>
          </p:cNvPr>
          <p:cNvSpPr>
            <a:spLocks noGrp="1"/>
          </p:cNvSpPr>
          <p:nvPr>
            <p:ph idx="1"/>
          </p:nvPr>
        </p:nvSpPr>
        <p:spPr>
          <a:xfrm>
            <a:off x="556591" y="1529362"/>
            <a:ext cx="11330610" cy="3992239"/>
          </a:xfrm>
        </p:spPr>
        <p:txBody>
          <a:bodyPr>
            <a:normAutofit/>
          </a:bodyPr>
          <a:lstStyle/>
          <a:p>
            <a:pPr marL="914400" indent="-457200">
              <a:lnSpc>
                <a:spcPct val="110000"/>
              </a:lnSpc>
            </a:pPr>
            <a:r>
              <a:rPr lang="en-US" dirty="0">
                <a:latin typeface="Arial" panose="020B0604020202020204" pitchFamily="34" charset="0"/>
                <a:cs typeface="Arial" panose="020B0604020202020204" pitchFamily="34" charset="0"/>
              </a:rPr>
              <a:t>The application and all COE subgrant reporting will be managed in the </a:t>
            </a:r>
            <a:r>
              <a:rPr lang="en-US" dirty="0">
                <a:solidFill>
                  <a:schemeClr val="accent4">
                    <a:lumMod val="20000"/>
                    <a:lumOff val="8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GMART</a:t>
            </a:r>
            <a:r>
              <a:rPr lang="en-US" dirty="0">
                <a:latin typeface="Arial" panose="020B0604020202020204" pitchFamily="34" charset="0"/>
                <a:cs typeface="Arial" panose="020B0604020202020204" pitchFamily="34" charset="0"/>
              </a:rPr>
              <a:t>.</a:t>
            </a:r>
          </a:p>
          <a:p>
            <a:pPr marL="914400" indent="-457200">
              <a:lnSpc>
                <a:spcPct val="110000"/>
              </a:lnSpc>
            </a:pPr>
            <a:r>
              <a:rPr lang="en-US" dirty="0">
                <a:latin typeface="Arial" panose="020B0604020202020204" pitchFamily="34" charset="0"/>
                <a:cs typeface="Arial" panose="020B0604020202020204" pitchFamily="34" charset="0"/>
              </a:rPr>
              <a:t>The GMART is a web-based system that allows COEs to submit, view, print, and modify the AFF. </a:t>
            </a:r>
          </a:p>
          <a:p>
            <a:pPr marL="914400" indent="-457200">
              <a:lnSpc>
                <a:spcPct val="110000"/>
              </a:lnSpc>
            </a:pPr>
            <a:r>
              <a:rPr lang="en-US" dirty="0">
                <a:latin typeface="Arial" panose="020B0604020202020204" pitchFamily="34" charset="0"/>
                <a:cs typeface="Arial" panose="020B0604020202020204" pitchFamily="34" charset="0"/>
              </a:rPr>
              <a:t>A reference-only PDF of the AFF is posted to the CDE </a:t>
            </a:r>
            <a:r>
              <a:rPr lang="en-US" u="sng" dirty="0">
                <a:solidFill>
                  <a:schemeClr val="accent4">
                    <a:lumMod val="20000"/>
                    <a:lumOff val="80000"/>
                  </a:schemeClr>
                </a:solidFill>
                <a:hlinkClick r:id="rId3">
                  <a:extLst>
                    <a:ext uri="{A12FA001-AC4F-418D-AE19-62706E023703}">
                      <ahyp:hlinkClr xmlns:ahyp="http://schemas.microsoft.com/office/drawing/2018/hyperlinkcolor" val="tx"/>
                    </a:ext>
                  </a:extLst>
                </a:hlinkClick>
              </a:rPr>
              <a:t>CSI COE Application for Funding web page</a:t>
            </a:r>
            <a:r>
              <a:rPr lang="en-US" dirty="0">
                <a:latin typeface="Arial" panose="020B0604020202020204" pitchFamily="34" charset="0"/>
                <a:cs typeface="Arial" panose="020B0604020202020204" pitchFamily="34" charset="0"/>
              </a:rPr>
              <a:t>.</a:t>
            </a:r>
            <a:endParaRPr lang="en-US" dirty="0"/>
          </a:p>
        </p:txBody>
      </p:sp>
      <p:sp>
        <p:nvSpPr>
          <p:cNvPr id="4" name="Slide Number Placeholder 3">
            <a:extLst>
              <a:ext uri="{FF2B5EF4-FFF2-40B4-BE49-F238E27FC236}">
                <a16:creationId xmlns:a16="http://schemas.microsoft.com/office/drawing/2014/main" id="{D9C7B71B-858A-1F46-1886-D8701277B230}"/>
              </a:ext>
            </a:extLst>
          </p:cNvPr>
          <p:cNvSpPr>
            <a:spLocks noGrp="1"/>
          </p:cNvSpPr>
          <p:nvPr>
            <p:ph type="sldNum" sz="quarter" idx="10"/>
          </p:nvPr>
        </p:nvSpPr>
        <p:spPr/>
        <p:txBody>
          <a:bodyPr/>
          <a:lstStyle/>
          <a:p>
            <a:fld id="{34C8D5D0-5ABB-40D7-A021-B610E9560A54}" type="slidenum">
              <a:rPr lang="en-US" smtClean="0"/>
              <a:pPr/>
              <a:t>40</a:t>
            </a:fld>
            <a:endParaRPr lang="en-US" dirty="0"/>
          </a:p>
        </p:txBody>
      </p:sp>
    </p:spTree>
    <p:extLst>
      <p:ext uri="{BB962C8B-B14F-4D97-AF65-F5344CB8AC3E}">
        <p14:creationId xmlns:p14="http://schemas.microsoft.com/office/powerpoint/2010/main" val="6514395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8F0BC-2488-793B-17E6-EB7827F5AE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F77E72-3226-3051-6C88-969F23AAE839}"/>
              </a:ext>
            </a:extLst>
          </p:cNvPr>
          <p:cNvSpPr>
            <a:spLocks noGrp="1"/>
          </p:cNvSpPr>
          <p:nvPr>
            <p:ph type="title"/>
          </p:nvPr>
        </p:nvSpPr>
        <p:spPr/>
        <p:txBody>
          <a:bodyPr/>
          <a:lstStyle/>
          <a:p>
            <a:r>
              <a:rPr lang="en-US" dirty="0"/>
              <a:t>The GMART (2)</a:t>
            </a:r>
          </a:p>
        </p:txBody>
      </p:sp>
      <p:sp>
        <p:nvSpPr>
          <p:cNvPr id="3" name="Content Placeholder 2">
            <a:extLst>
              <a:ext uri="{FF2B5EF4-FFF2-40B4-BE49-F238E27FC236}">
                <a16:creationId xmlns:a16="http://schemas.microsoft.com/office/drawing/2014/main" id="{E3310858-C93A-C77E-B596-557C6F65B7DB}"/>
              </a:ext>
            </a:extLst>
          </p:cNvPr>
          <p:cNvSpPr>
            <a:spLocks noGrp="1"/>
          </p:cNvSpPr>
          <p:nvPr>
            <p:ph idx="1"/>
          </p:nvPr>
        </p:nvSpPr>
        <p:spPr>
          <a:xfrm>
            <a:off x="609600" y="1529362"/>
            <a:ext cx="11582400" cy="3883300"/>
          </a:xfrm>
        </p:spPr>
        <p:txBody>
          <a:bodyPr>
            <a:normAutofit fontScale="92500" lnSpcReduction="20000"/>
          </a:bodyPr>
          <a:lstStyle/>
          <a:p>
            <a:pPr marL="0" indent="0">
              <a:lnSpc>
                <a:spcPct val="110000"/>
              </a:lnSpc>
              <a:spcAft>
                <a:spcPts val="1600"/>
              </a:spcAft>
              <a:buNone/>
            </a:pPr>
            <a:r>
              <a:rPr lang="en-US" sz="3500" dirty="0">
                <a:cs typeface="Arial" panose="020B0604020202020204" pitchFamily="34" charset="0"/>
              </a:rPr>
              <a:t>Usernames and passwords:</a:t>
            </a:r>
          </a:p>
          <a:p>
            <a:pPr marL="914400" indent="-457200">
              <a:lnSpc>
                <a:spcPct val="110000"/>
              </a:lnSpc>
              <a:buFont typeface="Arial" panose="020B0604020202020204" pitchFamily="34" charset="0"/>
              <a:buChar char="•"/>
            </a:pPr>
            <a:r>
              <a:rPr lang="en-US" sz="3500" dirty="0">
                <a:ea typeface="+mn-lt"/>
                <a:cs typeface="Arial" panose="020B0604020202020204" pitchFamily="34" charset="0"/>
              </a:rPr>
              <a:t>Are the same as in prior years.</a:t>
            </a:r>
          </a:p>
          <a:p>
            <a:pPr marL="914400" indent="-457200">
              <a:lnSpc>
                <a:spcPct val="110000"/>
              </a:lnSpc>
              <a:buFont typeface="Arial" panose="020B0604020202020204" pitchFamily="34" charset="0"/>
              <a:buChar char="•"/>
            </a:pPr>
            <a:r>
              <a:rPr lang="en-US" sz="3500" dirty="0">
                <a:cs typeface="Arial" panose="020B0604020202020204" pitchFamily="34" charset="0"/>
              </a:rPr>
              <a:t>Were emailed to county superintendents. </a:t>
            </a:r>
          </a:p>
          <a:p>
            <a:pPr marL="914400" indent="-457200">
              <a:lnSpc>
                <a:spcPct val="110000"/>
              </a:lnSpc>
              <a:buFont typeface="Arial" panose="020B0604020202020204" pitchFamily="34" charset="0"/>
              <a:buChar char="•"/>
            </a:pPr>
            <a:r>
              <a:rPr lang="en-US" sz="3500" dirty="0">
                <a:cs typeface="Arial" panose="020B0604020202020204" pitchFamily="34" charset="0"/>
              </a:rPr>
              <a:t>Are case-sensitive.</a:t>
            </a:r>
            <a:br>
              <a:rPr lang="en-US" sz="3500" dirty="0">
                <a:cs typeface="Arial" panose="020B0604020202020204" pitchFamily="34" charset="0"/>
              </a:rPr>
            </a:br>
            <a:endParaRPr lang="en-US" sz="3500" dirty="0">
              <a:cs typeface="Arial" panose="020B0604020202020204" pitchFamily="34" charset="0"/>
            </a:endParaRPr>
          </a:p>
          <a:p>
            <a:pPr marL="182880" indent="0">
              <a:lnSpc>
                <a:spcPct val="110000"/>
              </a:lnSpc>
              <a:buNone/>
            </a:pPr>
            <a:r>
              <a:rPr lang="en-US" sz="3500" dirty="0">
                <a:cs typeface="Arial" panose="020B0604020202020204" pitchFamily="34" charset="0"/>
              </a:rPr>
              <a:t>For more information, visit the CDE </a:t>
            </a:r>
            <a:r>
              <a:rPr lang="en-US" sz="3500" u="sng" dirty="0">
                <a:solidFill>
                  <a:schemeClr val="accent4">
                    <a:lumMod val="20000"/>
                    <a:lumOff val="80000"/>
                  </a:schemeClr>
                </a:solidFill>
                <a:hlinkClick r:id="rId2">
                  <a:extLst>
                    <a:ext uri="{A12FA001-AC4F-418D-AE19-62706E023703}">
                      <ahyp:hlinkClr xmlns:ahyp="http://schemas.microsoft.com/office/drawing/2018/hyperlinkcolor" val="tx"/>
                    </a:ext>
                  </a:extLst>
                </a:hlinkClick>
              </a:rPr>
              <a:t>GMART Instructions web page</a:t>
            </a:r>
            <a:r>
              <a:rPr lang="en-US" sz="3500" dirty="0">
                <a:cs typeface="Arial" panose="020B0604020202020204" pitchFamily="34" charset="0"/>
              </a:rPr>
              <a:t>.</a:t>
            </a:r>
            <a:endParaRPr lang="en-US" dirty="0"/>
          </a:p>
        </p:txBody>
      </p:sp>
      <p:sp>
        <p:nvSpPr>
          <p:cNvPr id="4" name="Slide Number Placeholder 3">
            <a:extLst>
              <a:ext uri="{FF2B5EF4-FFF2-40B4-BE49-F238E27FC236}">
                <a16:creationId xmlns:a16="http://schemas.microsoft.com/office/drawing/2014/main" id="{D2137022-50F7-EAA1-72AC-926BD81DD633}"/>
              </a:ext>
            </a:extLst>
          </p:cNvPr>
          <p:cNvSpPr>
            <a:spLocks noGrp="1"/>
          </p:cNvSpPr>
          <p:nvPr>
            <p:ph type="sldNum" sz="quarter" idx="10"/>
          </p:nvPr>
        </p:nvSpPr>
        <p:spPr/>
        <p:txBody>
          <a:bodyPr/>
          <a:lstStyle/>
          <a:p>
            <a:fld id="{34C8D5D0-5ABB-40D7-A021-B610E9560A54}" type="slidenum">
              <a:rPr lang="en-US" smtClean="0"/>
              <a:pPr/>
              <a:t>41</a:t>
            </a:fld>
            <a:endParaRPr lang="en-US" dirty="0"/>
          </a:p>
        </p:txBody>
      </p:sp>
    </p:spTree>
    <p:extLst>
      <p:ext uri="{BB962C8B-B14F-4D97-AF65-F5344CB8AC3E}">
        <p14:creationId xmlns:p14="http://schemas.microsoft.com/office/powerpoint/2010/main" val="37740764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E175D-EB0A-3F90-C03F-EA93AB802C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E59544-F53F-1CE1-E3C2-F65E0ADE7FC4}"/>
              </a:ext>
            </a:extLst>
          </p:cNvPr>
          <p:cNvSpPr>
            <a:spLocks noGrp="1"/>
          </p:cNvSpPr>
          <p:nvPr>
            <p:ph type="title"/>
          </p:nvPr>
        </p:nvSpPr>
        <p:spPr/>
        <p:txBody>
          <a:bodyPr/>
          <a:lstStyle/>
          <a:p>
            <a:r>
              <a:rPr lang="en-US" dirty="0"/>
              <a:t>Logging on to the GMART (1)</a:t>
            </a:r>
          </a:p>
        </p:txBody>
      </p:sp>
      <p:sp>
        <p:nvSpPr>
          <p:cNvPr id="3" name="Content Placeholder 2">
            <a:extLst>
              <a:ext uri="{FF2B5EF4-FFF2-40B4-BE49-F238E27FC236}">
                <a16:creationId xmlns:a16="http://schemas.microsoft.com/office/drawing/2014/main" id="{679AE547-A48D-E251-C24E-3E7EAB82C489}"/>
              </a:ext>
            </a:extLst>
          </p:cNvPr>
          <p:cNvSpPr>
            <a:spLocks noGrp="1"/>
          </p:cNvSpPr>
          <p:nvPr>
            <p:ph idx="1"/>
          </p:nvPr>
        </p:nvSpPr>
        <p:spPr>
          <a:xfrm>
            <a:off x="543339" y="1529362"/>
            <a:ext cx="11496261" cy="4225919"/>
          </a:xfrm>
        </p:spPr>
        <p:txBody>
          <a:bodyPr>
            <a:normAutofit fontScale="92500" lnSpcReduction="20000"/>
          </a:bodyPr>
          <a:lstStyle/>
          <a:p>
            <a:pPr marL="914400" indent="-514350">
              <a:lnSpc>
                <a:spcPct val="110000"/>
              </a:lnSpc>
              <a:spcBef>
                <a:spcPts val="600"/>
              </a:spcBef>
              <a:spcAft>
                <a:spcPts val="600"/>
              </a:spcAft>
              <a:buFont typeface="+mj-lt"/>
              <a:buAutoNum type="arabicPeriod"/>
            </a:pPr>
            <a:r>
              <a:rPr lang="en-US" sz="3200" dirty="0">
                <a:latin typeface="Arial" panose="020B0604020202020204" pitchFamily="34" charset="0"/>
                <a:cs typeface="Arial" panose="020B0604020202020204" pitchFamily="34" charset="0"/>
              </a:rPr>
              <a:t>On the GMART landing page, the COE will enter their unique username and password.</a:t>
            </a:r>
          </a:p>
          <a:p>
            <a:pPr marL="914400" indent="-514350">
              <a:lnSpc>
                <a:spcPct val="110000"/>
              </a:lnSpc>
              <a:spcBef>
                <a:spcPts val="600"/>
              </a:spcBef>
              <a:spcAft>
                <a:spcPts val="600"/>
              </a:spcAft>
              <a:buFont typeface="+mj-lt"/>
              <a:buAutoNum type="arabicPeriod"/>
            </a:pPr>
            <a:r>
              <a:rPr lang="en-US" sz="3200" dirty="0">
                <a:latin typeface="Arial" panose="020B0604020202020204" pitchFamily="34" charset="0"/>
                <a:cs typeface="Arial" panose="020B0604020202020204" pitchFamily="34" charset="0"/>
              </a:rPr>
              <a:t>The COE will be prompted to select a link labeled “202</a:t>
            </a:r>
            <a:r>
              <a:rPr lang="en-US" dirty="0">
                <a:latin typeface="Arial" panose="020B0604020202020204" pitchFamily="34" charset="0"/>
                <a:cs typeface="Arial" panose="020B0604020202020204" pitchFamily="34" charset="0"/>
              </a:rPr>
              <a:t>5</a:t>
            </a:r>
            <a:r>
              <a:rPr lang="en-US" sz="32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6</a:t>
            </a:r>
            <a:r>
              <a:rPr lang="en-US" sz="3200" dirty="0">
                <a:latin typeface="Arial" panose="020B0604020202020204" pitchFamily="34" charset="0"/>
                <a:cs typeface="Arial" panose="020B0604020202020204" pitchFamily="34" charset="0"/>
              </a:rPr>
              <a:t> Comprehensive Support and Improvement County Office of Education Plan Development and Implementation Support Application for Funding.” </a:t>
            </a:r>
          </a:p>
          <a:p>
            <a:pPr marL="914400" indent="-514350">
              <a:lnSpc>
                <a:spcPct val="110000"/>
              </a:lnSpc>
              <a:spcBef>
                <a:spcPts val="600"/>
              </a:spcBef>
              <a:spcAft>
                <a:spcPts val="600"/>
              </a:spcAft>
              <a:buFont typeface="+mj-lt"/>
              <a:buAutoNum type="arabicPeriod"/>
            </a:pPr>
            <a:r>
              <a:rPr lang="en-US" sz="3200" dirty="0">
                <a:latin typeface="Arial" panose="020B0604020202020204" pitchFamily="34" charset="0"/>
                <a:cs typeface="Arial" panose="020B0604020202020204" pitchFamily="34" charset="0"/>
              </a:rPr>
              <a:t>The COE will be navigated to the CSI COE Plan Development and Implementation Support Application Overview.</a:t>
            </a:r>
            <a:endParaRPr lang="en-US" dirty="0"/>
          </a:p>
        </p:txBody>
      </p:sp>
      <p:sp>
        <p:nvSpPr>
          <p:cNvPr id="4" name="Slide Number Placeholder 3">
            <a:extLst>
              <a:ext uri="{FF2B5EF4-FFF2-40B4-BE49-F238E27FC236}">
                <a16:creationId xmlns:a16="http://schemas.microsoft.com/office/drawing/2014/main" id="{ECDC51A0-A17C-803F-52B3-1AE34BF71E70}"/>
              </a:ext>
            </a:extLst>
          </p:cNvPr>
          <p:cNvSpPr>
            <a:spLocks noGrp="1"/>
          </p:cNvSpPr>
          <p:nvPr>
            <p:ph type="sldNum" sz="quarter" idx="10"/>
          </p:nvPr>
        </p:nvSpPr>
        <p:spPr/>
        <p:txBody>
          <a:bodyPr/>
          <a:lstStyle/>
          <a:p>
            <a:fld id="{34C8D5D0-5ABB-40D7-A021-B610E9560A54}" type="slidenum">
              <a:rPr lang="en-US" smtClean="0"/>
              <a:pPr/>
              <a:t>42</a:t>
            </a:fld>
            <a:endParaRPr lang="en-US" dirty="0"/>
          </a:p>
        </p:txBody>
      </p:sp>
    </p:spTree>
    <p:extLst>
      <p:ext uri="{BB962C8B-B14F-4D97-AF65-F5344CB8AC3E}">
        <p14:creationId xmlns:p14="http://schemas.microsoft.com/office/powerpoint/2010/main" val="5155581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D8C72-A10B-013A-313C-20ACE715DE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F3F384-777A-822B-D285-DD2439F61B35}"/>
              </a:ext>
            </a:extLst>
          </p:cNvPr>
          <p:cNvSpPr>
            <a:spLocks noGrp="1"/>
          </p:cNvSpPr>
          <p:nvPr>
            <p:ph type="title"/>
          </p:nvPr>
        </p:nvSpPr>
        <p:spPr/>
        <p:txBody>
          <a:bodyPr/>
          <a:lstStyle/>
          <a:p>
            <a:r>
              <a:rPr lang="en-US" dirty="0"/>
              <a:t>Logging on to the GMART (2)</a:t>
            </a:r>
          </a:p>
        </p:txBody>
      </p:sp>
      <p:sp>
        <p:nvSpPr>
          <p:cNvPr id="3" name="Content Placeholder 2">
            <a:extLst>
              <a:ext uri="{FF2B5EF4-FFF2-40B4-BE49-F238E27FC236}">
                <a16:creationId xmlns:a16="http://schemas.microsoft.com/office/drawing/2014/main" id="{8FB69111-F596-792B-18B0-7E376CC88A3F}"/>
              </a:ext>
            </a:extLst>
          </p:cNvPr>
          <p:cNvSpPr>
            <a:spLocks noGrp="1"/>
          </p:cNvSpPr>
          <p:nvPr>
            <p:ph idx="1"/>
          </p:nvPr>
        </p:nvSpPr>
        <p:spPr/>
        <p:txBody>
          <a:bodyPr>
            <a:normAutofit lnSpcReduction="10000"/>
          </a:bodyPr>
          <a:lstStyle/>
          <a:p>
            <a:pPr marL="0" indent="0" algn="ctr" defTabSz="457189">
              <a:buNone/>
            </a:pPr>
            <a:r>
              <a:rPr lang="en-US" b="1" dirty="0">
                <a:latin typeface="Arial" panose="020B0604020202020204" pitchFamily="34" charset="0"/>
                <a:cs typeface="Arial" panose="020B0604020202020204" pitchFamily="34" charset="0"/>
              </a:rPr>
              <a:t>GMART</a:t>
            </a:r>
          </a:p>
          <a:p>
            <a:pPr marL="0" indent="0" algn="ctr" defTabSz="457189">
              <a:buNone/>
            </a:pPr>
            <a:r>
              <a:rPr lang="en-US" b="1" dirty="0">
                <a:latin typeface="Arial" panose="020B0604020202020204" pitchFamily="34" charset="0"/>
                <a:cs typeface="Arial" panose="020B0604020202020204" pitchFamily="34" charset="0"/>
              </a:rPr>
              <a:t>Logon</a:t>
            </a:r>
          </a:p>
          <a:p>
            <a:pPr algn="ctr" defTabSz="457189"/>
            <a:endParaRPr lang="en-US" sz="2800" b="1" dirty="0">
              <a:latin typeface="Arial" panose="020B0604020202020204" pitchFamily="34" charset="0"/>
              <a:cs typeface="Arial" panose="020B0604020202020204" pitchFamily="34" charset="0"/>
            </a:endParaRPr>
          </a:p>
          <a:p>
            <a:pPr marL="2286000" lvl="5" indent="0" defTabSz="457189">
              <a:buNone/>
            </a:pPr>
            <a:r>
              <a:rPr lang="en-US" sz="3200" dirty="0">
                <a:solidFill>
                  <a:schemeClr val="bg1"/>
                </a:solidFill>
                <a:latin typeface="Arial" panose="020B0604020202020204" pitchFamily="34" charset="0"/>
                <a:cs typeface="Arial" panose="020B0604020202020204" pitchFamily="34" charset="0"/>
              </a:rPr>
              <a:t>Username: </a:t>
            </a:r>
          </a:p>
          <a:p>
            <a:pPr lvl="5" defTabSz="457189"/>
            <a:endParaRPr lang="en-US" sz="2400" dirty="0">
              <a:solidFill>
                <a:schemeClr val="bg1"/>
              </a:solidFill>
              <a:latin typeface="Arial" panose="020B0604020202020204" pitchFamily="34" charset="0"/>
              <a:cs typeface="Arial" panose="020B0604020202020204" pitchFamily="34" charset="0"/>
            </a:endParaRPr>
          </a:p>
          <a:p>
            <a:pPr marL="2286000" lvl="5" indent="0" defTabSz="457189">
              <a:buNone/>
            </a:pPr>
            <a:r>
              <a:rPr lang="en-US" sz="3200" dirty="0">
                <a:solidFill>
                  <a:schemeClr val="bg1"/>
                </a:solidFill>
                <a:latin typeface="Arial" panose="020B0604020202020204" pitchFamily="34" charset="0"/>
                <a:cs typeface="Arial" panose="020B0604020202020204" pitchFamily="34" charset="0"/>
              </a:rPr>
              <a:t>Password:</a:t>
            </a:r>
            <a:r>
              <a:rPr lang="en-US" sz="2400" dirty="0">
                <a:solidFill>
                  <a:schemeClr val="bg1"/>
                </a:solidFill>
                <a:latin typeface="Arial" panose="020B0604020202020204" pitchFamily="34" charset="0"/>
                <a:cs typeface="Arial" panose="020B0604020202020204" pitchFamily="34" charset="0"/>
              </a:rPr>
              <a:t>   </a:t>
            </a:r>
          </a:p>
          <a:p>
            <a:pPr marL="0" indent="0" algn="ctr" defTabSz="457189">
              <a:buNone/>
            </a:pPr>
            <a:endParaRPr lang="en-US" sz="2400" dirty="0">
              <a:solidFill>
                <a:prstClr val="black"/>
              </a:solidFill>
              <a:latin typeface="Arial" panose="020B0604020202020204" pitchFamily="34" charset="0"/>
              <a:cs typeface="Arial" panose="020B0604020202020204" pitchFamily="34" charset="0"/>
            </a:endParaRPr>
          </a:p>
          <a:p>
            <a:pPr marL="0" indent="0" algn="ctr" defTabSz="457189">
              <a:buNone/>
            </a:pPr>
            <a:r>
              <a:rPr lang="en-US" sz="3200" dirty="0">
                <a:solidFill>
                  <a:schemeClr val="bg1"/>
                </a:solidFill>
                <a:latin typeface="Arial" panose="020B0604020202020204" pitchFamily="34" charset="0"/>
                <a:cs typeface="Arial" panose="020B0604020202020204" pitchFamily="34" charset="0"/>
              </a:rPr>
              <a:t>Logon</a:t>
            </a:r>
            <a:endParaRPr lang="en-US" sz="2400" dirty="0">
              <a:cs typeface="Arial" panose="020B0604020202020204"/>
            </a:endParaRPr>
          </a:p>
          <a:p>
            <a:pPr marL="0" indent="0">
              <a:buNone/>
            </a:pPr>
            <a:endParaRPr lang="en-US" dirty="0"/>
          </a:p>
        </p:txBody>
      </p:sp>
      <p:sp>
        <p:nvSpPr>
          <p:cNvPr id="4" name="Slide Number Placeholder 3">
            <a:extLst>
              <a:ext uri="{FF2B5EF4-FFF2-40B4-BE49-F238E27FC236}">
                <a16:creationId xmlns:a16="http://schemas.microsoft.com/office/drawing/2014/main" id="{704728C6-38D0-3E39-E439-263137F64CB7}"/>
              </a:ext>
            </a:extLst>
          </p:cNvPr>
          <p:cNvSpPr>
            <a:spLocks noGrp="1"/>
          </p:cNvSpPr>
          <p:nvPr>
            <p:ph type="sldNum" sz="quarter" idx="10"/>
          </p:nvPr>
        </p:nvSpPr>
        <p:spPr/>
        <p:txBody>
          <a:bodyPr/>
          <a:lstStyle/>
          <a:p>
            <a:fld id="{34C8D5D0-5ABB-40D7-A021-B610E9560A54}" type="slidenum">
              <a:rPr lang="en-US" smtClean="0"/>
              <a:pPr/>
              <a:t>43</a:t>
            </a:fld>
            <a:endParaRPr lang="en-US" dirty="0"/>
          </a:p>
        </p:txBody>
      </p:sp>
      <p:sp>
        <p:nvSpPr>
          <p:cNvPr id="5" name="Rectangle 4">
            <a:extLst>
              <a:ext uri="{FF2B5EF4-FFF2-40B4-BE49-F238E27FC236}">
                <a16:creationId xmlns:a16="http://schemas.microsoft.com/office/drawing/2014/main" id="{7C0A9EAD-15BD-B83A-A971-A66ECCBDE42D}"/>
              </a:ext>
              <a:ext uri="{C183D7F6-B498-43B3-948B-1728B52AA6E4}">
                <adec:decorative xmlns:adec="http://schemas.microsoft.com/office/drawing/2017/decorative" val="1"/>
              </a:ext>
            </a:extLst>
          </p:cNvPr>
          <p:cNvSpPr/>
          <p:nvPr/>
        </p:nvSpPr>
        <p:spPr>
          <a:xfrm>
            <a:off x="4694830" y="3084393"/>
            <a:ext cx="3002507" cy="477672"/>
          </a:xfrm>
          <a:prstGeom prst="rect">
            <a:avLst/>
          </a:prstGeom>
          <a:solidFill>
            <a:schemeClr val="accent1">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4F427D3-670D-645D-9C3D-8E0932748015}"/>
              </a:ext>
              <a:ext uri="{C183D7F6-B498-43B3-948B-1728B52AA6E4}">
                <adec:decorative xmlns:adec="http://schemas.microsoft.com/office/drawing/2017/decorative" val="1"/>
              </a:ext>
            </a:extLst>
          </p:cNvPr>
          <p:cNvSpPr/>
          <p:nvPr/>
        </p:nvSpPr>
        <p:spPr>
          <a:xfrm>
            <a:off x="4694830" y="3866865"/>
            <a:ext cx="3002507" cy="477672"/>
          </a:xfrm>
          <a:prstGeom prst="rect">
            <a:avLst/>
          </a:prstGeom>
          <a:solidFill>
            <a:schemeClr val="accent1">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33555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4313B-079A-B7AF-3057-5C86763509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5F4AA4-44D4-97CC-81AD-0E734147A91C}"/>
              </a:ext>
            </a:extLst>
          </p:cNvPr>
          <p:cNvSpPr>
            <a:spLocks noGrp="1"/>
          </p:cNvSpPr>
          <p:nvPr>
            <p:ph type="title"/>
          </p:nvPr>
        </p:nvSpPr>
        <p:spPr/>
        <p:txBody>
          <a:bodyPr/>
          <a:lstStyle/>
          <a:p>
            <a:r>
              <a:rPr lang="en-US" dirty="0"/>
              <a:t>Selecting the Subgrant Application</a:t>
            </a:r>
          </a:p>
        </p:txBody>
      </p:sp>
      <p:sp>
        <p:nvSpPr>
          <p:cNvPr id="3" name="Content Placeholder 2">
            <a:extLst>
              <a:ext uri="{FF2B5EF4-FFF2-40B4-BE49-F238E27FC236}">
                <a16:creationId xmlns:a16="http://schemas.microsoft.com/office/drawing/2014/main" id="{54DDE881-C177-8F6B-1F87-C7EEE34AC48E}"/>
              </a:ext>
            </a:extLst>
          </p:cNvPr>
          <p:cNvSpPr>
            <a:spLocks noGrp="1"/>
          </p:cNvSpPr>
          <p:nvPr>
            <p:ph idx="1"/>
          </p:nvPr>
        </p:nvSpPr>
        <p:spPr>
          <a:xfrm>
            <a:off x="486138" y="1638301"/>
            <a:ext cx="10787604" cy="3883300"/>
          </a:xfrm>
        </p:spPr>
        <p:txBody>
          <a:bodyPr>
            <a:normAutofit/>
          </a:bodyPr>
          <a:lstStyle/>
          <a:p>
            <a:pPr marL="0" indent="0" algn="ctr">
              <a:buNone/>
            </a:pPr>
            <a:r>
              <a:rPr lang="en-US" sz="3200" b="1" dirty="0">
                <a:latin typeface="Arial" panose="020B0604020202020204" pitchFamily="34" charset="0"/>
                <a:cs typeface="Arial" panose="020B0604020202020204" pitchFamily="34" charset="0"/>
              </a:rPr>
              <a:t>GMART</a:t>
            </a:r>
          </a:p>
          <a:p>
            <a:pPr marL="0" indent="0" algn="ctr">
              <a:buNone/>
            </a:pPr>
            <a:r>
              <a:rPr lang="en-US" sz="3200" b="1" dirty="0">
                <a:latin typeface="Arial" panose="020B0604020202020204" pitchFamily="34" charset="0"/>
                <a:cs typeface="Arial" panose="020B0604020202020204" pitchFamily="34" charset="0"/>
              </a:rPr>
              <a:t>Select Grant</a:t>
            </a:r>
          </a:p>
          <a:p>
            <a:pPr marL="0" indent="0" algn="ctr">
              <a:buNone/>
            </a:pPr>
            <a:r>
              <a:rPr lang="en-US" sz="3200" b="1" dirty="0">
                <a:latin typeface="Arial" panose="020B0604020202020204" pitchFamily="34" charset="0"/>
                <a:cs typeface="Arial" panose="020B0604020202020204" pitchFamily="34" charset="0"/>
              </a:rPr>
              <a:t>Logoff</a:t>
            </a:r>
            <a:endParaRPr lang="en-US" sz="3200" b="1" dirty="0">
              <a:solidFill>
                <a:schemeClr val="tx1"/>
              </a:solidFill>
              <a:highlight>
                <a:srgbClr val="C0C0C0"/>
              </a:highlight>
              <a:latin typeface="Arial" panose="020B0604020202020204" pitchFamily="34" charset="0"/>
              <a:cs typeface="Arial" panose="020B0604020202020204" pitchFamily="34" charset="0"/>
            </a:endParaRPr>
          </a:p>
          <a:p>
            <a:pPr marL="0" indent="0">
              <a:buNone/>
            </a:pPr>
            <a:r>
              <a:rPr lang="en-US" sz="3200" dirty="0">
                <a:latin typeface="Arial" panose="020B0604020202020204" pitchFamily="34" charset="0"/>
                <a:cs typeface="Arial" panose="020B0604020202020204" pitchFamily="34" charset="0"/>
              </a:rPr>
              <a:t>Please select the link below to begin or continue with your   application:</a:t>
            </a:r>
          </a:p>
          <a:p>
            <a:pPr marL="0" indent="0">
              <a:buNone/>
            </a:pPr>
            <a:r>
              <a:rPr lang="en-US" sz="3200" b="1" dirty="0">
                <a:latin typeface="Arial" panose="020B0604020202020204" pitchFamily="34" charset="0"/>
                <a:cs typeface="Arial" panose="020B0604020202020204" pitchFamily="34" charset="0"/>
              </a:rPr>
              <a:t>2025–26 ESSA CSI COE Plan Development and Implementation Support Application for Funding</a:t>
            </a:r>
            <a:endParaRPr lang="en-US" dirty="0"/>
          </a:p>
        </p:txBody>
      </p:sp>
      <p:sp>
        <p:nvSpPr>
          <p:cNvPr id="4" name="Slide Number Placeholder 3">
            <a:extLst>
              <a:ext uri="{FF2B5EF4-FFF2-40B4-BE49-F238E27FC236}">
                <a16:creationId xmlns:a16="http://schemas.microsoft.com/office/drawing/2014/main" id="{CB52679E-1717-3822-4101-F9D2731B7198}"/>
              </a:ext>
            </a:extLst>
          </p:cNvPr>
          <p:cNvSpPr>
            <a:spLocks noGrp="1"/>
          </p:cNvSpPr>
          <p:nvPr>
            <p:ph type="sldNum" sz="quarter" idx="10"/>
          </p:nvPr>
        </p:nvSpPr>
        <p:spPr/>
        <p:txBody>
          <a:bodyPr/>
          <a:lstStyle/>
          <a:p>
            <a:fld id="{34C8D5D0-5ABB-40D7-A021-B610E9560A54}" type="slidenum">
              <a:rPr lang="en-US" smtClean="0"/>
              <a:pPr/>
              <a:t>44</a:t>
            </a:fld>
            <a:endParaRPr lang="en-US" dirty="0"/>
          </a:p>
        </p:txBody>
      </p:sp>
    </p:spTree>
    <p:extLst>
      <p:ext uri="{BB962C8B-B14F-4D97-AF65-F5344CB8AC3E}">
        <p14:creationId xmlns:p14="http://schemas.microsoft.com/office/powerpoint/2010/main" val="13673346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76435-61FA-B3E4-0B28-98746C23B5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640F5C-FD85-6F07-492A-5BC51FD46E58}"/>
              </a:ext>
            </a:extLst>
          </p:cNvPr>
          <p:cNvSpPr>
            <a:spLocks noGrp="1"/>
          </p:cNvSpPr>
          <p:nvPr>
            <p:ph type="title"/>
          </p:nvPr>
        </p:nvSpPr>
        <p:spPr/>
        <p:txBody>
          <a:bodyPr/>
          <a:lstStyle/>
          <a:p>
            <a:r>
              <a:rPr lang="en-US" dirty="0"/>
              <a:t>Application Overview (1)</a:t>
            </a:r>
          </a:p>
        </p:txBody>
      </p:sp>
      <p:graphicFrame>
        <p:nvGraphicFramePr>
          <p:cNvPr id="10" name="Content Placeholder 4" descr="Application for Funding: Home, Application Overview, Section 1 Intent to Apply, Section 2 Assurances, Section 3 County Office of Education Information, Section 4 Project Budget, Section 5 Signatures, and Application Status. ">
            <a:extLst>
              <a:ext uri="{FF2B5EF4-FFF2-40B4-BE49-F238E27FC236}">
                <a16:creationId xmlns:a16="http://schemas.microsoft.com/office/drawing/2014/main" id="{6F83902D-8E2E-E91D-AAB7-7C3BD57A7FBF}"/>
              </a:ext>
            </a:extLst>
          </p:cNvPr>
          <p:cNvGraphicFramePr>
            <a:graphicFrameLocks noGrp="1"/>
          </p:cNvGraphicFramePr>
          <p:nvPr>
            <p:ph sz="half" idx="1"/>
            <p:extLst>
              <p:ext uri="{D42A27DB-BD31-4B8C-83A1-F6EECF244321}">
                <p14:modId xmlns:p14="http://schemas.microsoft.com/office/powerpoint/2010/main" val="2102672284"/>
              </p:ext>
            </p:extLst>
          </p:nvPr>
        </p:nvGraphicFramePr>
        <p:xfrm>
          <a:off x="733179" y="1233355"/>
          <a:ext cx="10831653" cy="2664853"/>
        </p:xfrm>
        <a:graphic>
          <a:graphicData uri="http://schemas.openxmlformats.org/drawingml/2006/table">
            <a:tbl>
              <a:tblPr firstRow="1" firstCol="1" bandRow="1"/>
              <a:tblGrid>
                <a:gridCol w="2296624">
                  <a:extLst>
                    <a:ext uri="{9D8B030D-6E8A-4147-A177-3AD203B41FA5}">
                      <a16:colId xmlns:a16="http://schemas.microsoft.com/office/drawing/2014/main" val="20000"/>
                    </a:ext>
                  </a:extLst>
                </a:gridCol>
                <a:gridCol w="2634018">
                  <a:extLst>
                    <a:ext uri="{9D8B030D-6E8A-4147-A177-3AD203B41FA5}">
                      <a16:colId xmlns:a16="http://schemas.microsoft.com/office/drawing/2014/main" val="20001"/>
                    </a:ext>
                  </a:extLst>
                </a:gridCol>
                <a:gridCol w="2825086">
                  <a:extLst>
                    <a:ext uri="{9D8B030D-6E8A-4147-A177-3AD203B41FA5}">
                      <a16:colId xmlns:a16="http://schemas.microsoft.com/office/drawing/2014/main" val="903354907"/>
                    </a:ext>
                  </a:extLst>
                </a:gridCol>
                <a:gridCol w="3075925">
                  <a:extLst>
                    <a:ext uri="{9D8B030D-6E8A-4147-A177-3AD203B41FA5}">
                      <a16:colId xmlns:a16="http://schemas.microsoft.com/office/drawing/2014/main" val="3907483161"/>
                    </a:ext>
                  </a:extLst>
                </a:gridCol>
              </a:tblGrid>
              <a:tr h="1384687">
                <a:tc>
                  <a:txBody>
                    <a:bodyPr/>
                    <a:lstStyle/>
                    <a:p>
                      <a:pPr algn="ctr"/>
                      <a:r>
                        <a:rPr lang="en-US" sz="2400" b="1" kern="0" dirty="0">
                          <a:solidFill>
                            <a:srgbClr val="000000"/>
                          </a:solidFill>
                          <a:effectLst/>
                          <a:latin typeface="+mn-lt"/>
                          <a:ea typeface="Times New Roman" panose="02020603050405020304" pitchFamily="18" charset="0"/>
                          <a:cs typeface="Arial" panose="020B0604020202020204" pitchFamily="34" charset="0"/>
                        </a:rPr>
                        <a:t>GMART Home</a:t>
                      </a:r>
                      <a:endParaRPr lang="en-US" sz="2400" b="1" i="1" dirty="0">
                        <a:solidFill>
                          <a:schemeClr val="tx1"/>
                        </a:solidFill>
                        <a:latin typeface="+mn-lt"/>
                        <a:cs typeface="Arial" panose="020B0604020202020204" pitchFamily="34" charset="0"/>
                      </a:endParaRPr>
                    </a:p>
                  </a:txBody>
                  <a:tcPr marT="0" marB="0" anchor="ctr">
                    <a:solidFill>
                      <a:schemeClr val="bg2">
                        <a:lumMod val="90000"/>
                      </a:schemeClr>
                    </a:solidFill>
                  </a:tcPr>
                </a:tc>
                <a:tc>
                  <a:txBody>
                    <a:bodyPr/>
                    <a:lstStyle/>
                    <a:p>
                      <a:pPr marL="0" marR="0" algn="ctr">
                        <a:lnSpc>
                          <a:spcPct val="106000"/>
                        </a:lnSpc>
                        <a:spcBef>
                          <a:spcPts val="0"/>
                        </a:spcBef>
                        <a:spcAft>
                          <a:spcPts val="0"/>
                        </a:spcAft>
                      </a:pPr>
                      <a:r>
                        <a:rPr lang="en-US" sz="2400" b="1" kern="1200" dirty="0">
                          <a:solidFill>
                            <a:srgbClr val="000000"/>
                          </a:solidFill>
                          <a:effectLst/>
                          <a:latin typeface="+mn-lt"/>
                          <a:ea typeface="Calibri" panose="020F0502020204030204" pitchFamily="34" charset="0"/>
                          <a:cs typeface="Times New Roman" panose="02020603050405020304" pitchFamily="18" charset="0"/>
                        </a:rPr>
                        <a:t>Application </a:t>
                      </a:r>
                      <a:endParaRPr lang="en-US" sz="2400" kern="100" dirty="0">
                        <a:effectLst/>
                        <a:latin typeface="+mn-lt"/>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2400" b="1" kern="1200" dirty="0">
                          <a:solidFill>
                            <a:srgbClr val="000000"/>
                          </a:solidFill>
                          <a:effectLst/>
                          <a:latin typeface="+mn-lt"/>
                          <a:ea typeface="Calibri" panose="020F0502020204030204" pitchFamily="34" charset="0"/>
                          <a:cs typeface="Times New Roman" panose="02020603050405020304" pitchFamily="18" charset="0"/>
                        </a:rPr>
                        <a:t>Overview</a:t>
                      </a:r>
                      <a:endParaRPr lang="en-US" sz="2400" kern="100" dirty="0">
                        <a:effectLst/>
                        <a:latin typeface="+mn-lt"/>
                        <a:ea typeface="Calibri" panose="020F0502020204030204" pitchFamily="34" charset="0"/>
                        <a:cs typeface="Times New Roman" panose="02020603050405020304" pitchFamily="18" charset="0"/>
                      </a:endParaRPr>
                    </a:p>
                  </a:txBody>
                  <a:tcPr marT="0" marB="0" anchor="ctr">
                    <a:solidFill>
                      <a:schemeClr val="bg2">
                        <a:lumMod val="90000"/>
                      </a:schemeClr>
                    </a:solidFill>
                  </a:tcPr>
                </a:tc>
                <a:tc>
                  <a:txBody>
                    <a:bodyPr/>
                    <a:lstStyle/>
                    <a:p>
                      <a:pPr marL="0" marR="0" algn="ctr">
                        <a:lnSpc>
                          <a:spcPct val="106000"/>
                        </a:lnSpc>
                        <a:spcBef>
                          <a:spcPts val="0"/>
                        </a:spcBef>
                        <a:spcAft>
                          <a:spcPts val="0"/>
                        </a:spcAft>
                      </a:pPr>
                      <a:r>
                        <a:rPr lang="en-US" sz="2400" b="1" kern="1200" dirty="0">
                          <a:solidFill>
                            <a:srgbClr val="000000"/>
                          </a:solidFill>
                          <a:effectLst/>
                          <a:latin typeface="+mn-lt"/>
                          <a:ea typeface="Calibri" panose="020F0502020204030204" pitchFamily="34" charset="0"/>
                          <a:cs typeface="Times New Roman" panose="02020603050405020304" pitchFamily="18" charset="0"/>
                        </a:rPr>
                        <a:t>Section 1 </a:t>
                      </a:r>
                    </a:p>
                    <a:p>
                      <a:pPr marL="0" marR="0" algn="ctr">
                        <a:lnSpc>
                          <a:spcPct val="106000"/>
                        </a:lnSpc>
                        <a:spcBef>
                          <a:spcPts val="0"/>
                        </a:spcBef>
                        <a:spcAft>
                          <a:spcPts val="0"/>
                        </a:spcAft>
                      </a:pPr>
                      <a:r>
                        <a:rPr lang="en-US" sz="2400" b="1" kern="1200" dirty="0">
                          <a:solidFill>
                            <a:srgbClr val="000000"/>
                          </a:solidFill>
                          <a:effectLst/>
                          <a:latin typeface="+mn-lt"/>
                          <a:ea typeface="Calibri" panose="020F0502020204030204" pitchFamily="34" charset="0"/>
                          <a:cs typeface="Times New Roman" panose="02020603050405020304" pitchFamily="18" charset="0"/>
                        </a:rPr>
                        <a:t>Intent</a:t>
                      </a:r>
                      <a:r>
                        <a:rPr lang="en-US" sz="2400" b="0" kern="100" dirty="0">
                          <a:solidFill>
                            <a:srgbClr val="000000"/>
                          </a:solidFill>
                          <a:effectLst/>
                          <a:latin typeface="+mn-lt"/>
                          <a:ea typeface="Calibri" panose="020F0502020204030204" pitchFamily="34" charset="0"/>
                          <a:cs typeface="Times New Roman" panose="02020603050405020304" pitchFamily="18" charset="0"/>
                        </a:rPr>
                        <a:t> </a:t>
                      </a:r>
                      <a:r>
                        <a:rPr lang="en-US" sz="2400" b="1" kern="0" dirty="0">
                          <a:effectLst/>
                          <a:latin typeface="+mn-lt"/>
                          <a:ea typeface="Times New Roman" panose="02020603050405020304" pitchFamily="18" charset="0"/>
                          <a:cs typeface="Times New Roman" panose="02020603050405020304" pitchFamily="18" charset="0"/>
                        </a:rPr>
                        <a:t>to Apply</a:t>
                      </a:r>
                      <a:endParaRPr lang="en-US" sz="2400" kern="100" dirty="0">
                        <a:effectLst/>
                        <a:latin typeface="+mn-lt"/>
                        <a:ea typeface="Calibri" panose="020F0502020204030204" pitchFamily="34" charset="0"/>
                        <a:cs typeface="Times New Roman" panose="02020603050405020304" pitchFamily="18" charset="0"/>
                      </a:endParaRPr>
                    </a:p>
                  </a:txBody>
                  <a:tcPr marT="0" marB="0" anchor="ctr">
                    <a:solidFill>
                      <a:schemeClr val="bg2">
                        <a:lumMod val="90000"/>
                      </a:schemeClr>
                    </a:solidFill>
                  </a:tcPr>
                </a:tc>
                <a:tc>
                  <a:txBody>
                    <a:bodyPr/>
                    <a:lstStyle/>
                    <a:p>
                      <a:pPr marL="0" marR="0" algn="ctr">
                        <a:lnSpc>
                          <a:spcPct val="106000"/>
                        </a:lnSpc>
                        <a:spcBef>
                          <a:spcPts val="0"/>
                        </a:spcBef>
                        <a:spcAft>
                          <a:spcPts val="0"/>
                        </a:spcAft>
                      </a:pPr>
                      <a:r>
                        <a:rPr lang="en-US" sz="2400" b="1" kern="1200" dirty="0">
                          <a:solidFill>
                            <a:srgbClr val="000000"/>
                          </a:solidFill>
                          <a:effectLst/>
                          <a:latin typeface="+mn-lt"/>
                          <a:ea typeface="Calibri" panose="020F0502020204030204" pitchFamily="34" charset="0"/>
                          <a:cs typeface="Times New Roman" panose="02020603050405020304" pitchFamily="18" charset="0"/>
                        </a:rPr>
                        <a:t>Section 2 </a:t>
                      </a:r>
                      <a:endParaRPr lang="en-US" sz="2400" kern="100" dirty="0">
                        <a:effectLst/>
                        <a:latin typeface="+mn-lt"/>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2400" b="1" kern="1200" dirty="0">
                          <a:solidFill>
                            <a:srgbClr val="000000"/>
                          </a:solidFill>
                          <a:effectLst/>
                          <a:latin typeface="+mn-lt"/>
                          <a:ea typeface="Calibri" panose="020F0502020204030204" pitchFamily="34" charset="0"/>
                          <a:cs typeface="Times New Roman" panose="02020603050405020304" pitchFamily="18" charset="0"/>
                        </a:rPr>
                        <a:t>Assurances, etc.</a:t>
                      </a:r>
                      <a:endParaRPr lang="en-US" sz="2400" kern="100" dirty="0">
                        <a:effectLst/>
                        <a:latin typeface="+mn-lt"/>
                        <a:ea typeface="Calibri" panose="020F0502020204030204" pitchFamily="34" charset="0"/>
                        <a:cs typeface="Times New Roman" panose="02020603050405020304" pitchFamily="18" charset="0"/>
                      </a:endParaRPr>
                    </a:p>
                  </a:txBody>
                  <a:tcPr marT="0" marB="0" anchor="ctr">
                    <a:solidFill>
                      <a:schemeClr val="bg2">
                        <a:lumMod val="90000"/>
                      </a:schemeClr>
                    </a:solidFill>
                  </a:tcPr>
                </a:tc>
                <a:extLst>
                  <a:ext uri="{0D108BD9-81ED-4DB2-BD59-A6C34878D82A}">
                    <a16:rowId xmlns:a16="http://schemas.microsoft.com/office/drawing/2014/main" val="10000"/>
                  </a:ext>
                </a:extLst>
              </a:tr>
              <a:tr h="1280166">
                <a:tc>
                  <a:txBody>
                    <a:bodyPr/>
                    <a:lstStyle/>
                    <a:p>
                      <a:pPr marL="0" marR="0" algn="ctr">
                        <a:lnSpc>
                          <a:spcPct val="106000"/>
                        </a:lnSpc>
                        <a:spcBef>
                          <a:spcPts val="0"/>
                        </a:spcBef>
                        <a:spcAft>
                          <a:spcPts val="0"/>
                        </a:spcAft>
                      </a:pPr>
                      <a:r>
                        <a:rPr lang="en-US" sz="2400" b="1" kern="1200" dirty="0">
                          <a:solidFill>
                            <a:srgbClr val="000000"/>
                          </a:solidFill>
                          <a:effectLst/>
                          <a:latin typeface="+mn-lt"/>
                          <a:ea typeface="Calibri" panose="020F0502020204030204" pitchFamily="34" charset="0"/>
                          <a:cs typeface="Times New Roman" panose="02020603050405020304" pitchFamily="18" charset="0"/>
                        </a:rPr>
                        <a:t>Section 3</a:t>
                      </a:r>
                      <a:endParaRPr lang="en-US" sz="2400" kern="100" dirty="0">
                        <a:effectLst/>
                        <a:latin typeface="+mn-lt"/>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2400" b="1" kern="1200" dirty="0">
                          <a:solidFill>
                            <a:srgbClr val="000000"/>
                          </a:solidFill>
                          <a:effectLst/>
                          <a:latin typeface="+mn-lt"/>
                          <a:ea typeface="Calibri" panose="020F0502020204030204" pitchFamily="34" charset="0"/>
                          <a:cs typeface="Times New Roman" panose="02020603050405020304" pitchFamily="18" charset="0"/>
                        </a:rPr>
                        <a:t> COE Info</a:t>
                      </a:r>
                      <a:endParaRPr lang="en-US" sz="2400" kern="100" dirty="0">
                        <a:effectLst/>
                        <a:latin typeface="+mn-lt"/>
                        <a:ea typeface="Calibri" panose="020F0502020204030204" pitchFamily="34" charset="0"/>
                        <a:cs typeface="Times New Roman" panose="02020603050405020304" pitchFamily="18" charset="0"/>
                      </a:endParaRPr>
                    </a:p>
                  </a:txBody>
                  <a:tcPr marT="0" marB="0" anchor="ctr">
                    <a:solidFill>
                      <a:schemeClr val="bg2">
                        <a:lumMod val="90000"/>
                      </a:schemeClr>
                    </a:solidFill>
                  </a:tcPr>
                </a:tc>
                <a:tc>
                  <a:txBody>
                    <a:bodyPr/>
                    <a:lstStyle/>
                    <a:p>
                      <a:pPr marL="0" marR="0" algn="ctr">
                        <a:lnSpc>
                          <a:spcPct val="106000"/>
                        </a:lnSpc>
                        <a:spcBef>
                          <a:spcPts val="0"/>
                        </a:spcBef>
                        <a:spcAft>
                          <a:spcPts val="0"/>
                        </a:spcAft>
                      </a:pPr>
                      <a:r>
                        <a:rPr lang="en-US" sz="2400" b="1" kern="1200" dirty="0">
                          <a:solidFill>
                            <a:srgbClr val="000000"/>
                          </a:solidFill>
                          <a:effectLst/>
                          <a:latin typeface="+mn-lt"/>
                          <a:ea typeface="Calibri" panose="020F0502020204030204" pitchFamily="34" charset="0"/>
                          <a:cs typeface="Times New Roman" panose="02020603050405020304" pitchFamily="18" charset="0"/>
                        </a:rPr>
                        <a:t>Section 4</a:t>
                      </a:r>
                      <a:endParaRPr lang="en-US" sz="2400" kern="100" dirty="0">
                        <a:effectLst/>
                        <a:latin typeface="+mn-lt"/>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2400" b="1" kern="1200" dirty="0">
                          <a:solidFill>
                            <a:srgbClr val="000000"/>
                          </a:solidFill>
                          <a:effectLst/>
                          <a:latin typeface="+mn-lt"/>
                          <a:ea typeface="Calibri" panose="020F0502020204030204" pitchFamily="34" charset="0"/>
                          <a:cs typeface="Times New Roman" panose="02020603050405020304" pitchFamily="18" charset="0"/>
                        </a:rPr>
                        <a:t>Narrative Response</a:t>
                      </a:r>
                      <a:endParaRPr lang="en-US" sz="2400" kern="100" dirty="0">
                        <a:effectLst/>
                        <a:latin typeface="+mn-lt"/>
                        <a:ea typeface="Calibri" panose="020F0502020204030204" pitchFamily="34" charset="0"/>
                        <a:cs typeface="Times New Roman" panose="02020603050405020304" pitchFamily="18" charset="0"/>
                      </a:endParaRPr>
                    </a:p>
                  </a:txBody>
                  <a:tcPr marT="0" marB="0" anchor="ctr">
                    <a:solidFill>
                      <a:schemeClr val="bg2">
                        <a:lumMod val="90000"/>
                      </a:schemeClr>
                    </a:solidFill>
                  </a:tcPr>
                </a:tc>
                <a:tc>
                  <a:txBody>
                    <a:bodyPr/>
                    <a:lstStyle/>
                    <a:p>
                      <a:pPr marL="0" marR="0" algn="ctr">
                        <a:lnSpc>
                          <a:spcPct val="106000"/>
                        </a:lnSpc>
                        <a:spcBef>
                          <a:spcPts val="0"/>
                        </a:spcBef>
                        <a:spcAft>
                          <a:spcPts val="0"/>
                        </a:spcAft>
                      </a:pPr>
                      <a:r>
                        <a:rPr lang="en-US" sz="2400" b="1" kern="1200" dirty="0">
                          <a:solidFill>
                            <a:srgbClr val="000000"/>
                          </a:solidFill>
                          <a:effectLst/>
                          <a:latin typeface="+mn-lt"/>
                          <a:ea typeface="Calibri" panose="020F0502020204030204" pitchFamily="34" charset="0"/>
                          <a:cs typeface="Times New Roman" panose="02020603050405020304" pitchFamily="18" charset="0"/>
                        </a:rPr>
                        <a:t>Section 5</a:t>
                      </a:r>
                      <a:endParaRPr lang="en-US" sz="2400" kern="100" dirty="0">
                        <a:effectLst/>
                        <a:latin typeface="+mn-lt"/>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2400" b="1" kern="1200" dirty="0">
                          <a:solidFill>
                            <a:srgbClr val="000000"/>
                          </a:solidFill>
                          <a:effectLst/>
                          <a:latin typeface="+mn-lt"/>
                          <a:ea typeface="Calibri" panose="020F0502020204030204" pitchFamily="34" charset="0"/>
                          <a:cs typeface="Times New Roman" panose="02020603050405020304" pitchFamily="18" charset="0"/>
                        </a:rPr>
                        <a:t>Project Budget</a:t>
                      </a:r>
                      <a:endParaRPr lang="en-US" sz="2400" kern="100" dirty="0">
                        <a:effectLst/>
                        <a:latin typeface="+mn-lt"/>
                        <a:ea typeface="Calibri" panose="020F0502020204030204" pitchFamily="34" charset="0"/>
                        <a:cs typeface="Times New Roman" panose="02020603050405020304" pitchFamily="18" charset="0"/>
                      </a:endParaRPr>
                    </a:p>
                  </a:txBody>
                  <a:tcPr marT="0" marB="0" anchor="ctr">
                    <a:solidFill>
                      <a:schemeClr val="bg2">
                        <a:lumMod val="90000"/>
                      </a:schemeClr>
                    </a:solidFill>
                  </a:tcPr>
                </a:tc>
                <a:tc>
                  <a:txBody>
                    <a:bodyPr/>
                    <a:lstStyle/>
                    <a:p>
                      <a:pPr marL="0" marR="0" algn="ctr">
                        <a:lnSpc>
                          <a:spcPct val="106000"/>
                        </a:lnSpc>
                        <a:spcBef>
                          <a:spcPts val="0"/>
                        </a:spcBef>
                        <a:spcAft>
                          <a:spcPts val="0"/>
                        </a:spcAft>
                      </a:pPr>
                      <a:r>
                        <a:rPr lang="en-US" sz="2400" b="1" kern="1200" dirty="0">
                          <a:solidFill>
                            <a:srgbClr val="000000"/>
                          </a:solidFill>
                          <a:effectLst/>
                          <a:latin typeface="+mn-lt"/>
                          <a:ea typeface="Calibri" panose="020F0502020204030204" pitchFamily="34" charset="0"/>
                          <a:cs typeface="Times New Roman" panose="02020603050405020304" pitchFamily="18" charset="0"/>
                        </a:rPr>
                        <a:t>Section 6</a:t>
                      </a:r>
                      <a:endParaRPr lang="en-US" sz="2400" kern="100" dirty="0">
                        <a:effectLst/>
                        <a:latin typeface="+mn-lt"/>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2400" b="1" kern="1200" dirty="0">
                          <a:solidFill>
                            <a:srgbClr val="000000"/>
                          </a:solidFill>
                          <a:effectLst/>
                          <a:latin typeface="+mn-lt"/>
                          <a:ea typeface="Calibri" panose="020F0502020204030204" pitchFamily="34" charset="0"/>
                          <a:cs typeface="Times New Roman" panose="02020603050405020304" pitchFamily="18" charset="0"/>
                        </a:rPr>
                        <a:t>Signatures</a:t>
                      </a:r>
                      <a:endParaRPr lang="en-US" sz="2400" kern="100" dirty="0">
                        <a:effectLst/>
                        <a:latin typeface="+mn-lt"/>
                        <a:ea typeface="Calibri" panose="020F0502020204030204" pitchFamily="34" charset="0"/>
                        <a:cs typeface="Times New Roman" panose="02020603050405020304" pitchFamily="18" charset="0"/>
                      </a:endParaRPr>
                    </a:p>
                  </a:txBody>
                  <a:tcPr marT="0" marB="0" anchor="ctr">
                    <a:solidFill>
                      <a:schemeClr val="bg2">
                        <a:lumMod val="90000"/>
                      </a:schemeClr>
                    </a:solidFill>
                  </a:tcPr>
                </a:tc>
                <a:extLst>
                  <a:ext uri="{0D108BD9-81ED-4DB2-BD59-A6C34878D82A}">
                    <a16:rowId xmlns:a16="http://schemas.microsoft.com/office/drawing/2014/main" val="236374691"/>
                  </a:ext>
                </a:extLst>
              </a:tr>
            </a:tbl>
          </a:graphicData>
        </a:graphic>
      </p:graphicFrame>
      <p:sp>
        <p:nvSpPr>
          <p:cNvPr id="5" name="Content Placeholder 4">
            <a:extLst>
              <a:ext uri="{FF2B5EF4-FFF2-40B4-BE49-F238E27FC236}">
                <a16:creationId xmlns:a16="http://schemas.microsoft.com/office/drawing/2014/main" id="{98C46DFC-6A7A-6DFF-BDEA-814B9E153E0C}"/>
              </a:ext>
            </a:extLst>
          </p:cNvPr>
          <p:cNvSpPr>
            <a:spLocks noGrp="1"/>
          </p:cNvSpPr>
          <p:nvPr>
            <p:ph sz="half" idx="2"/>
          </p:nvPr>
        </p:nvSpPr>
        <p:spPr>
          <a:xfrm>
            <a:off x="258412" y="3898208"/>
            <a:ext cx="11781188" cy="2543534"/>
          </a:xfrm>
        </p:spPr>
        <p:txBody>
          <a:bodyPr>
            <a:normAutofit fontScale="92500" lnSpcReduction="20000"/>
          </a:bodyPr>
          <a:lstStyle/>
          <a:p>
            <a:pPr marL="0" indent="0" algn="ctr">
              <a:lnSpc>
                <a:spcPct val="107000"/>
              </a:lnSpc>
              <a:spcAft>
                <a:spcPts val="800"/>
              </a:spcAft>
              <a:buNone/>
            </a:pPr>
            <a:r>
              <a:rPr lang="en-US" sz="2800" dirty="0">
                <a:latin typeface="Arial" panose="020B0604020202020204" pitchFamily="34" charset="0"/>
                <a:ea typeface="Calibri" panose="020F0502020204030204" pitchFamily="34" charset="0"/>
                <a:cs typeface="Arial" panose="020B0604020202020204" pitchFamily="34" charset="0"/>
              </a:rPr>
              <a:t>Logoff</a:t>
            </a:r>
          </a:p>
          <a:p>
            <a:pPr marL="0" indent="0" algn="ctr">
              <a:lnSpc>
                <a:spcPct val="107000"/>
              </a:lnSpc>
              <a:spcAft>
                <a:spcPts val="800"/>
              </a:spcAft>
              <a:buNone/>
            </a:pPr>
            <a:r>
              <a:rPr lang="en-US" sz="2800" dirty="0">
                <a:latin typeface="Arial" panose="020B0604020202020204" pitchFamily="34" charset="0"/>
                <a:ea typeface="Calibri" panose="020F0502020204030204" pitchFamily="34" charset="0"/>
                <a:cs typeface="Arial" panose="020B0604020202020204" pitchFamily="34" charset="0"/>
              </a:rPr>
              <a:t>2025–26 Every Student Succeeds Act Comprehensive Support and Improvement County Office of Education Plan Development and Implementation Support Application for Funding</a:t>
            </a:r>
          </a:p>
          <a:p>
            <a:pPr marL="0" indent="0" algn="ctr">
              <a:lnSpc>
                <a:spcPct val="107000"/>
              </a:lnSpc>
              <a:spcAft>
                <a:spcPts val="800"/>
              </a:spcAft>
              <a:buNone/>
            </a:pPr>
            <a:r>
              <a:rPr lang="en-US" sz="2800" b="1" dirty="0">
                <a:latin typeface="Arial" panose="020B0604020202020204" pitchFamily="34" charset="0"/>
                <a:ea typeface="Calibri" panose="020F0502020204030204" pitchFamily="34" charset="0"/>
                <a:cs typeface="Arial" panose="020B0604020202020204" pitchFamily="34" charset="0"/>
              </a:rPr>
              <a:t>Due: January 31, 2026</a:t>
            </a: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B2EBBEF3-CF28-5BD6-9109-1EB56C599951}"/>
              </a:ext>
            </a:extLst>
          </p:cNvPr>
          <p:cNvSpPr>
            <a:spLocks noGrp="1"/>
          </p:cNvSpPr>
          <p:nvPr>
            <p:ph type="sldNum" sz="quarter" idx="10"/>
          </p:nvPr>
        </p:nvSpPr>
        <p:spPr/>
        <p:txBody>
          <a:bodyPr/>
          <a:lstStyle/>
          <a:p>
            <a:fld id="{34C8D5D0-5ABB-40D7-A021-B610E9560A54}" type="slidenum">
              <a:rPr lang="en-US" smtClean="0"/>
              <a:pPr/>
              <a:t>45</a:t>
            </a:fld>
            <a:endParaRPr lang="en-US" dirty="0"/>
          </a:p>
        </p:txBody>
      </p:sp>
    </p:spTree>
    <p:extLst>
      <p:ext uri="{BB962C8B-B14F-4D97-AF65-F5344CB8AC3E}">
        <p14:creationId xmlns:p14="http://schemas.microsoft.com/office/powerpoint/2010/main" val="21892389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F1732-1E70-4BB4-1D35-AB851AEA6521}"/>
              </a:ext>
            </a:extLst>
          </p:cNvPr>
          <p:cNvSpPr>
            <a:spLocks noGrp="1"/>
          </p:cNvSpPr>
          <p:nvPr>
            <p:ph type="title"/>
          </p:nvPr>
        </p:nvSpPr>
        <p:spPr/>
        <p:txBody>
          <a:bodyPr/>
          <a:lstStyle/>
          <a:p>
            <a:r>
              <a:rPr lang="en-US" dirty="0"/>
              <a:t>Application Overview (2)</a:t>
            </a:r>
          </a:p>
        </p:txBody>
      </p:sp>
      <p:sp>
        <p:nvSpPr>
          <p:cNvPr id="7" name="Content Placeholder 6">
            <a:extLst>
              <a:ext uri="{FF2B5EF4-FFF2-40B4-BE49-F238E27FC236}">
                <a16:creationId xmlns:a16="http://schemas.microsoft.com/office/drawing/2014/main" id="{CC76ECBB-6E95-F063-D8E8-C4A01D595F38}"/>
              </a:ext>
            </a:extLst>
          </p:cNvPr>
          <p:cNvSpPr>
            <a:spLocks noGrp="1"/>
          </p:cNvSpPr>
          <p:nvPr>
            <p:ph idx="1"/>
          </p:nvPr>
        </p:nvSpPr>
        <p:spPr>
          <a:xfrm>
            <a:off x="304800" y="1638301"/>
            <a:ext cx="11887200" cy="3883300"/>
          </a:xfrm>
        </p:spPr>
        <p:txBody>
          <a:bodyPr/>
          <a:lstStyle/>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0" lang="en-US" sz="3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 have read the Application Overview and would like to proceed to Section 1 of the application.</a:t>
            </a:r>
            <a:br>
              <a:rPr kumimoji="0" lang="en-US" sz="2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br>
            <a:endParaRPr kumimoji="0" lang="en-US" sz="2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indent="0" algn="ctr">
              <a:lnSpc>
                <a:spcPct val="107000"/>
              </a:lnSpc>
              <a:spcBef>
                <a:spcPts val="0"/>
              </a:spcBef>
              <a:spcAft>
                <a:spcPts val="0"/>
              </a:spcAft>
              <a:buNone/>
            </a:pPr>
            <a:r>
              <a:rPr lang="en-US" sz="4400" kern="100" dirty="0">
                <a:effectLst/>
                <a:latin typeface="Arial" panose="020B0604020202020204" pitchFamily="34" charset="0"/>
                <a:ea typeface="Calibri" panose="020F0502020204030204" pitchFamily="34" charset="0"/>
                <a:cs typeface="Arial" panose="020B0604020202020204" pitchFamily="34" charset="0"/>
              </a:rPr>
              <a:t>Save and Continue to Section 1</a:t>
            </a:r>
          </a:p>
          <a:p>
            <a:pPr marL="0" marR="0" indent="0" algn="ctr">
              <a:lnSpc>
                <a:spcPct val="107000"/>
              </a:lnSpc>
              <a:spcBef>
                <a:spcPts val="0"/>
              </a:spcBef>
              <a:spcAft>
                <a:spcPts val="0"/>
              </a:spcAft>
              <a:buNone/>
            </a:pPr>
            <a:r>
              <a:rPr lang="en-US" sz="4400" kern="100" dirty="0">
                <a:effectLst/>
                <a:latin typeface="Arial" panose="020B0604020202020204" pitchFamily="34" charset="0"/>
                <a:ea typeface="Calibri" panose="020F0502020204030204" pitchFamily="34" charset="0"/>
                <a:cs typeface="Arial" panose="020B0604020202020204" pitchFamily="34" charset="0"/>
              </a:rPr>
              <a:t>Or</a:t>
            </a:r>
          </a:p>
          <a:p>
            <a:pPr marL="0" marR="0" indent="0" algn="ctr">
              <a:lnSpc>
                <a:spcPct val="107000"/>
              </a:lnSpc>
              <a:spcBef>
                <a:spcPts val="0"/>
              </a:spcBef>
              <a:spcAft>
                <a:spcPts val="0"/>
              </a:spcAft>
              <a:buNone/>
            </a:pPr>
            <a:r>
              <a:rPr lang="en-US" sz="4400" kern="100" dirty="0">
                <a:effectLst/>
                <a:latin typeface="Arial" panose="020B0604020202020204" pitchFamily="34" charset="0"/>
                <a:ea typeface="Calibri" panose="020F0502020204030204" pitchFamily="34" charset="0"/>
                <a:cs typeface="Arial" panose="020B0604020202020204" pitchFamily="34" charset="0"/>
              </a:rPr>
              <a:t>Save and Logoff</a:t>
            </a:r>
            <a:endParaRPr lang="en-US" dirty="0"/>
          </a:p>
        </p:txBody>
      </p:sp>
      <p:sp>
        <p:nvSpPr>
          <p:cNvPr id="4" name="Slide Number Placeholder 3">
            <a:extLst>
              <a:ext uri="{FF2B5EF4-FFF2-40B4-BE49-F238E27FC236}">
                <a16:creationId xmlns:a16="http://schemas.microsoft.com/office/drawing/2014/main" id="{5F5BD562-1612-01DE-B4AA-22C1B40DA418}"/>
              </a:ext>
            </a:extLst>
          </p:cNvPr>
          <p:cNvSpPr>
            <a:spLocks noGrp="1"/>
          </p:cNvSpPr>
          <p:nvPr>
            <p:ph type="sldNum" sz="quarter" idx="10"/>
          </p:nvPr>
        </p:nvSpPr>
        <p:spPr/>
        <p:txBody>
          <a:bodyPr/>
          <a:lstStyle/>
          <a:p>
            <a:fld id="{34C8D5D0-5ABB-40D7-A021-B610E9560A54}" type="slidenum">
              <a:rPr lang="en-US" smtClean="0"/>
              <a:pPr/>
              <a:t>46</a:t>
            </a:fld>
            <a:endParaRPr lang="en-US" dirty="0"/>
          </a:p>
        </p:txBody>
      </p:sp>
    </p:spTree>
    <p:extLst>
      <p:ext uri="{BB962C8B-B14F-4D97-AF65-F5344CB8AC3E}">
        <p14:creationId xmlns:p14="http://schemas.microsoft.com/office/powerpoint/2010/main" val="25856362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5BE93-5C5D-84FD-7C61-6A107DF2134E}"/>
              </a:ext>
            </a:extLst>
          </p:cNvPr>
          <p:cNvSpPr>
            <a:spLocks noGrp="1"/>
          </p:cNvSpPr>
          <p:nvPr>
            <p:ph type="title"/>
          </p:nvPr>
        </p:nvSpPr>
        <p:spPr>
          <a:xfrm>
            <a:off x="152400" y="-110912"/>
            <a:ext cx="11887200" cy="1325563"/>
          </a:xfrm>
        </p:spPr>
        <p:txBody>
          <a:bodyPr/>
          <a:lstStyle/>
          <a:p>
            <a:r>
              <a:rPr lang="en-US" dirty="0"/>
              <a:t>Section 1: Intent to Apply </a:t>
            </a:r>
          </a:p>
        </p:txBody>
      </p:sp>
      <p:sp>
        <p:nvSpPr>
          <p:cNvPr id="3" name="Content Placeholder 2">
            <a:extLst>
              <a:ext uri="{FF2B5EF4-FFF2-40B4-BE49-F238E27FC236}">
                <a16:creationId xmlns:a16="http://schemas.microsoft.com/office/drawing/2014/main" id="{9BD3B7AF-E424-5410-9602-33B475F87D25}"/>
              </a:ext>
            </a:extLst>
          </p:cNvPr>
          <p:cNvSpPr>
            <a:spLocks noGrp="1"/>
          </p:cNvSpPr>
          <p:nvPr>
            <p:ph idx="1"/>
          </p:nvPr>
        </p:nvSpPr>
        <p:spPr>
          <a:xfrm>
            <a:off x="513567" y="955343"/>
            <a:ext cx="11279040" cy="5332012"/>
          </a:xfrm>
        </p:spPr>
        <p:txBody>
          <a:bodyPr>
            <a:normAutofit/>
          </a:bodyPr>
          <a:lstStyle/>
          <a:p>
            <a:pPr marL="682625" indent="-682625">
              <a:lnSpc>
                <a:spcPct val="100000"/>
              </a:lnSpc>
              <a:spcBef>
                <a:spcPts val="600"/>
              </a:spcBef>
              <a:spcAft>
                <a:spcPts val="600"/>
              </a:spcAft>
              <a:buFont typeface="Wingdings" panose="05000000000000000000" pitchFamily="2" charset="2"/>
              <a:buChar char="q"/>
            </a:pPr>
            <a:r>
              <a:rPr kumimoji="0" lang="en-US" sz="2400" b="0" i="0" u="none" strike="noStrike" kern="0" cap="none" spc="0" normalizeH="0" baseline="0" noProof="0" dirty="0">
                <a:ln>
                  <a:noFill/>
                </a:ln>
                <a:effectLst/>
                <a:uLnTx/>
                <a:uFillTx/>
                <a:latin typeface="Arial"/>
                <a:ea typeface="+mn-ea"/>
                <a:cs typeface="Arial"/>
                <a:sym typeface="Arial"/>
              </a:rPr>
              <a:t>The COE </a:t>
            </a:r>
            <a:r>
              <a:rPr kumimoji="0" lang="en-US" sz="2400" b="1" i="0" u="none" strike="noStrike" kern="0" cap="none" spc="0" normalizeH="0" baseline="0" noProof="0" dirty="0">
                <a:ln>
                  <a:noFill/>
                </a:ln>
                <a:effectLst/>
                <a:uLnTx/>
                <a:uFillTx/>
                <a:latin typeface="Arial"/>
                <a:ea typeface="+mn-ea"/>
                <a:cs typeface="Arial"/>
                <a:sym typeface="Arial"/>
              </a:rPr>
              <a:t>intends</a:t>
            </a:r>
            <a:r>
              <a:rPr kumimoji="0" lang="en-US" sz="2400" b="0" i="0" u="none" strike="noStrike" kern="0" cap="none" spc="0" normalizeH="0" baseline="0" noProof="0" dirty="0">
                <a:ln>
                  <a:noFill/>
                </a:ln>
                <a:effectLst/>
                <a:uLnTx/>
                <a:uFillTx/>
                <a:latin typeface="Arial"/>
                <a:ea typeface="+mn-ea"/>
                <a:cs typeface="Arial"/>
                <a:sym typeface="Arial"/>
              </a:rPr>
              <a:t> to apply for FY 2025 ESSA, Section 1003 funds. By selecting this option, the COE must complete the remaining five sections of the application. </a:t>
            </a:r>
          </a:p>
          <a:p>
            <a:pPr marL="682625" indent="-682625">
              <a:lnSpc>
                <a:spcPct val="100000"/>
              </a:lnSpc>
              <a:spcBef>
                <a:spcPts val="600"/>
              </a:spcBef>
              <a:spcAft>
                <a:spcPts val="600"/>
              </a:spcAft>
              <a:buFont typeface="Wingdings" panose="05000000000000000000" pitchFamily="2" charset="2"/>
              <a:buChar char="q"/>
            </a:pPr>
            <a:r>
              <a:rPr lang="en-US" sz="2400" kern="0" dirty="0">
                <a:cs typeface="Arial"/>
                <a:sym typeface="Arial"/>
              </a:rPr>
              <a:t>The COE </a:t>
            </a:r>
            <a:r>
              <a:rPr lang="en-US" sz="2400" b="1" kern="0" dirty="0">
                <a:cs typeface="Arial"/>
                <a:sym typeface="Arial"/>
              </a:rPr>
              <a:t>does not intend </a:t>
            </a:r>
            <a:r>
              <a:rPr lang="en-US" sz="2400" kern="0" dirty="0">
                <a:cs typeface="Arial"/>
                <a:sym typeface="Arial"/>
              </a:rPr>
              <a:t>to apply for FY 2025 ESSA, Section 1003 funds. By selecting this option, the COE understands its statutory obligation to meet the CSI requirements of ESSA and will be redirected to Section 6 to sign and submit the application. </a:t>
            </a:r>
          </a:p>
          <a:p>
            <a:pPr marL="682625" indent="0">
              <a:buNone/>
            </a:pPr>
            <a:r>
              <a:rPr lang="en-US" sz="2400" b="1" kern="0" dirty="0">
                <a:cs typeface="Arial"/>
                <a:sym typeface="Arial"/>
              </a:rPr>
              <a:t>Note</a:t>
            </a:r>
            <a:r>
              <a:rPr lang="en-US" sz="2400" kern="0" dirty="0">
                <a:cs typeface="Arial"/>
                <a:sym typeface="Arial"/>
              </a:rPr>
              <a:t>: If the COE declines funds, it must provide a reason for why it chose not to accept these funds.</a:t>
            </a:r>
            <a:endParaRPr lang="en-US" dirty="0"/>
          </a:p>
        </p:txBody>
      </p:sp>
      <p:sp>
        <p:nvSpPr>
          <p:cNvPr id="4" name="Slide Number Placeholder 3">
            <a:extLst>
              <a:ext uri="{FF2B5EF4-FFF2-40B4-BE49-F238E27FC236}">
                <a16:creationId xmlns:a16="http://schemas.microsoft.com/office/drawing/2014/main" id="{2C2A81F7-8333-46C7-DB2B-C1FF9AD75659}"/>
              </a:ext>
            </a:extLst>
          </p:cNvPr>
          <p:cNvSpPr>
            <a:spLocks noGrp="1"/>
          </p:cNvSpPr>
          <p:nvPr>
            <p:ph type="sldNum" sz="quarter" idx="10"/>
          </p:nvPr>
        </p:nvSpPr>
        <p:spPr/>
        <p:txBody>
          <a:bodyPr/>
          <a:lstStyle/>
          <a:p>
            <a:fld id="{34C8D5D0-5ABB-40D7-A021-B610E9560A54}" type="slidenum">
              <a:rPr lang="en-US" smtClean="0"/>
              <a:pPr/>
              <a:t>47</a:t>
            </a:fld>
            <a:endParaRPr lang="en-US" dirty="0"/>
          </a:p>
        </p:txBody>
      </p:sp>
      <p:pic>
        <p:nvPicPr>
          <p:cNvPr id="6" name="Graphic 5">
            <a:extLst>
              <a:ext uri="{FF2B5EF4-FFF2-40B4-BE49-F238E27FC236}">
                <a16:creationId xmlns:a16="http://schemas.microsoft.com/office/drawing/2014/main" id="{FF422ED2-D3A4-16EE-2124-E94D950B086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25200" y="94860"/>
            <a:ext cx="914400" cy="914400"/>
          </a:xfrm>
          <a:prstGeom prst="rect">
            <a:avLst/>
          </a:prstGeom>
        </p:spPr>
      </p:pic>
    </p:spTree>
    <p:extLst>
      <p:ext uri="{BB962C8B-B14F-4D97-AF65-F5344CB8AC3E}">
        <p14:creationId xmlns:p14="http://schemas.microsoft.com/office/powerpoint/2010/main" val="22419831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DF60A-ACC1-2C65-1824-29521AFE0A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859BB4-BE44-E48D-7F41-3C88A7A9E576}"/>
              </a:ext>
            </a:extLst>
          </p:cNvPr>
          <p:cNvSpPr>
            <a:spLocks noGrp="1"/>
          </p:cNvSpPr>
          <p:nvPr>
            <p:ph type="title"/>
          </p:nvPr>
        </p:nvSpPr>
        <p:spPr/>
        <p:txBody>
          <a:bodyPr/>
          <a:lstStyle/>
          <a:p>
            <a:r>
              <a:rPr lang="en-US" dirty="0"/>
              <a:t>Section 2 (1)</a:t>
            </a:r>
          </a:p>
        </p:txBody>
      </p:sp>
      <p:sp>
        <p:nvSpPr>
          <p:cNvPr id="3" name="Content Placeholder 2">
            <a:extLst>
              <a:ext uri="{FF2B5EF4-FFF2-40B4-BE49-F238E27FC236}">
                <a16:creationId xmlns:a16="http://schemas.microsoft.com/office/drawing/2014/main" id="{11DC41AC-12AE-3A91-0E2A-B636468B09C7}"/>
              </a:ext>
            </a:extLst>
          </p:cNvPr>
          <p:cNvSpPr>
            <a:spLocks noGrp="1"/>
          </p:cNvSpPr>
          <p:nvPr>
            <p:ph idx="1"/>
          </p:nvPr>
        </p:nvSpPr>
        <p:spPr>
          <a:xfrm>
            <a:off x="304800" y="1651949"/>
            <a:ext cx="11887200" cy="3883300"/>
          </a:xfrm>
        </p:spPr>
        <p:txBody>
          <a:bodyPr>
            <a:normAutofit/>
          </a:bodyPr>
          <a:lstStyle/>
          <a:p>
            <a:pPr marL="0" indent="0">
              <a:buNone/>
            </a:pPr>
            <a:r>
              <a:rPr lang="en-US" b="1" dirty="0">
                <a:cs typeface="Arial" panose="020B0604020202020204" pitchFamily="34" charset="0"/>
              </a:rPr>
              <a:t>General Assurances, Certifications, Terms, and Conditions</a:t>
            </a:r>
          </a:p>
          <a:p>
            <a:pPr marL="0" indent="0">
              <a:buNone/>
            </a:pPr>
            <a:r>
              <a:rPr lang="en-US" dirty="0">
                <a:cs typeface="Arial" panose="020B0604020202020204" pitchFamily="34" charset="0"/>
              </a:rPr>
              <a:t>Assurances, certifications, terms, and conditions are requirements of applicants and sub-grantees as a condition of receiving funds. </a:t>
            </a:r>
          </a:p>
          <a:p>
            <a:pPr marL="0" indent="0">
              <a:buNone/>
            </a:pPr>
            <a:r>
              <a:rPr lang="en-US" dirty="0">
                <a:cs typeface="Arial" panose="020B0604020202020204" pitchFamily="34" charset="0"/>
              </a:rPr>
              <a:t>General Assurances and Certifications are available on the CDE </a:t>
            </a:r>
            <a:r>
              <a:rPr lang="en-US" u="sng" dirty="0">
                <a:solidFill>
                  <a:schemeClr val="accent4">
                    <a:lumMod val="20000"/>
                    <a:lumOff val="80000"/>
                  </a:schemeClr>
                </a:solidFill>
                <a:hlinkClick r:id="rId2">
                  <a:extLst>
                    <a:ext uri="{A12FA001-AC4F-418D-AE19-62706E023703}">
                      <ahyp:hlinkClr xmlns:ahyp="http://schemas.microsoft.com/office/drawing/2018/hyperlinkcolor" val="tx"/>
                    </a:ext>
                  </a:extLst>
                </a:hlinkClick>
              </a:rPr>
              <a:t>Funding Forms web page</a:t>
            </a:r>
            <a:r>
              <a:rPr lang="en-US" dirty="0">
                <a:cs typeface="Arial" panose="020B0604020202020204" pitchFamily="34" charset="0"/>
              </a:rPr>
              <a:t>.</a:t>
            </a:r>
            <a:endParaRPr lang="en-US" dirty="0"/>
          </a:p>
        </p:txBody>
      </p:sp>
      <p:sp>
        <p:nvSpPr>
          <p:cNvPr id="4" name="Slide Number Placeholder 3">
            <a:extLst>
              <a:ext uri="{FF2B5EF4-FFF2-40B4-BE49-F238E27FC236}">
                <a16:creationId xmlns:a16="http://schemas.microsoft.com/office/drawing/2014/main" id="{389FFEA1-0961-E903-D80C-8F5F3803D415}"/>
              </a:ext>
            </a:extLst>
          </p:cNvPr>
          <p:cNvSpPr>
            <a:spLocks noGrp="1"/>
          </p:cNvSpPr>
          <p:nvPr>
            <p:ph type="sldNum" sz="quarter" idx="10"/>
          </p:nvPr>
        </p:nvSpPr>
        <p:spPr/>
        <p:txBody>
          <a:bodyPr/>
          <a:lstStyle/>
          <a:p>
            <a:fld id="{34C8D5D0-5ABB-40D7-A021-B610E9560A54}" type="slidenum">
              <a:rPr lang="en-US" smtClean="0"/>
              <a:pPr/>
              <a:t>48</a:t>
            </a:fld>
            <a:endParaRPr lang="en-US" dirty="0"/>
          </a:p>
        </p:txBody>
      </p:sp>
      <p:sp>
        <p:nvSpPr>
          <p:cNvPr id="6" name="Graphic 6">
            <a:extLst>
              <a:ext uri="{FF2B5EF4-FFF2-40B4-BE49-F238E27FC236}">
                <a16:creationId xmlns:a16="http://schemas.microsoft.com/office/drawing/2014/main" id="{9D92734F-33BA-A357-CFA9-824FDF40DDF3}"/>
              </a:ext>
              <a:ext uri="{C183D7F6-B498-43B3-948B-1728B52AA6E4}">
                <adec:decorative xmlns:adec="http://schemas.microsoft.com/office/drawing/2017/decorative" val="1"/>
              </a:ext>
            </a:extLst>
          </p:cNvPr>
          <p:cNvSpPr/>
          <p:nvPr/>
        </p:nvSpPr>
        <p:spPr>
          <a:xfrm>
            <a:off x="11117766" y="91442"/>
            <a:ext cx="921834" cy="781106"/>
          </a:xfrm>
          <a:custGeom>
            <a:avLst/>
            <a:gdLst>
              <a:gd name="connsiteX0" fmla="*/ 2170500 w 4340999"/>
              <a:gd name="connsiteY0" fmla="*/ 0 h 2954291"/>
              <a:gd name="connsiteX1" fmla="*/ 0 w 4340999"/>
              <a:gd name="connsiteY1" fmla="*/ 1477146 h 2954291"/>
              <a:gd name="connsiteX2" fmla="*/ 2170500 w 4340999"/>
              <a:gd name="connsiteY2" fmla="*/ 2954292 h 2954291"/>
              <a:gd name="connsiteX3" fmla="*/ 4341000 w 4340999"/>
              <a:gd name="connsiteY3" fmla="*/ 1477146 h 2954291"/>
              <a:gd name="connsiteX4" fmla="*/ 4341000 w 4340999"/>
              <a:gd name="connsiteY4" fmla="*/ 1477029 h 2954291"/>
              <a:gd name="connsiteX5" fmla="*/ 2172157 w 4340999"/>
              <a:gd name="connsiteY5" fmla="*/ 0 h 2954291"/>
              <a:gd name="connsiteX6" fmla="*/ 2170500 w 4340999"/>
              <a:gd name="connsiteY6" fmla="*/ 0 h 2954291"/>
              <a:gd name="connsiteX7" fmla="*/ 2791035 w 4340999"/>
              <a:gd name="connsiteY7" fmla="*/ 2139507 h 2954291"/>
              <a:gd name="connsiteX8" fmla="*/ 1550022 w 4340999"/>
              <a:gd name="connsiteY8" fmla="*/ 2139507 h 2954291"/>
              <a:gd name="connsiteX9" fmla="*/ 1550022 w 4340999"/>
              <a:gd name="connsiteY9" fmla="*/ 2015552 h 2954291"/>
              <a:gd name="connsiteX10" fmla="*/ 1591742 w 4340999"/>
              <a:gd name="connsiteY10" fmla="*/ 1863866 h 2954291"/>
              <a:gd name="connsiteX11" fmla="*/ 1706499 w 4340999"/>
              <a:gd name="connsiteY11" fmla="*/ 1739406 h 2954291"/>
              <a:gd name="connsiteX12" fmla="*/ 1876406 w 4340999"/>
              <a:gd name="connsiteY12" fmla="*/ 1633538 h 2954291"/>
              <a:gd name="connsiteX13" fmla="*/ 2085118 w 4340999"/>
              <a:gd name="connsiteY13" fmla="*/ 1537976 h 2954291"/>
              <a:gd name="connsiteX14" fmla="*/ 2262283 w 4340999"/>
              <a:gd name="connsiteY14" fmla="*/ 1451437 h 2954291"/>
              <a:gd name="connsiteX15" fmla="*/ 2372525 w 4340999"/>
              <a:gd name="connsiteY15" fmla="*/ 1369060 h 2954291"/>
              <a:gd name="connsiteX16" fmla="*/ 2428589 w 4340999"/>
              <a:gd name="connsiteY16" fmla="*/ 1285750 h 2954291"/>
              <a:gd name="connsiteX17" fmla="*/ 2443734 w 4340999"/>
              <a:gd name="connsiteY17" fmla="*/ 1192755 h 2954291"/>
              <a:gd name="connsiteX18" fmla="*/ 2424760 w 4340999"/>
              <a:gd name="connsiteY18" fmla="*/ 1112711 h 2954291"/>
              <a:gd name="connsiteX19" fmla="*/ 2368753 w 4340999"/>
              <a:gd name="connsiteY19" fmla="*/ 1044920 h 2954291"/>
              <a:gd name="connsiteX20" fmla="*/ 2273884 w 4340999"/>
              <a:gd name="connsiteY20" fmla="*/ 998247 h 2954291"/>
              <a:gd name="connsiteX21" fmla="*/ 2140153 w 4340999"/>
              <a:gd name="connsiteY21" fmla="*/ 980823 h 2954291"/>
              <a:gd name="connsiteX22" fmla="*/ 1882064 w 4340999"/>
              <a:gd name="connsiteY22" fmla="*/ 1022167 h 2954291"/>
              <a:gd name="connsiteX23" fmla="*/ 1652492 w 4340999"/>
              <a:gd name="connsiteY23" fmla="*/ 1133208 h 2954291"/>
              <a:gd name="connsiteX24" fmla="*/ 1652492 w 4340999"/>
              <a:gd name="connsiteY24" fmla="*/ 931739 h 2954291"/>
              <a:gd name="connsiteX25" fmla="*/ 1882978 w 4340999"/>
              <a:gd name="connsiteY25" fmla="*/ 841350 h 2954291"/>
              <a:gd name="connsiteX26" fmla="*/ 2168728 w 4340999"/>
              <a:gd name="connsiteY26" fmla="*/ 814124 h 2954291"/>
              <a:gd name="connsiteX27" fmla="*/ 2396414 w 4340999"/>
              <a:gd name="connsiteY27" fmla="*/ 837460 h 2954291"/>
              <a:gd name="connsiteX28" fmla="*/ 2582380 w 4340999"/>
              <a:gd name="connsiteY28" fmla="*/ 905252 h 2954291"/>
              <a:gd name="connsiteX29" fmla="*/ 2707653 w 4340999"/>
              <a:gd name="connsiteY29" fmla="*/ 1016294 h 2954291"/>
              <a:gd name="connsiteX30" fmla="*/ 2753373 w 4340999"/>
              <a:gd name="connsiteY30" fmla="*/ 1167979 h 2954291"/>
              <a:gd name="connsiteX31" fmla="*/ 2729541 w 4340999"/>
              <a:gd name="connsiteY31" fmla="*/ 1307414 h 2954291"/>
              <a:gd name="connsiteX32" fmla="*/ 2651360 w 4340999"/>
              <a:gd name="connsiteY32" fmla="*/ 1427945 h 2954291"/>
              <a:gd name="connsiteX33" fmla="*/ 2510085 w 4340999"/>
              <a:gd name="connsiteY33" fmla="*/ 1537742 h 2954291"/>
              <a:gd name="connsiteX34" fmla="*/ 2297544 w 4340999"/>
              <a:gd name="connsiteY34" fmla="*/ 1644895 h 2954291"/>
              <a:gd name="connsiteX35" fmla="*/ 2115350 w 4340999"/>
              <a:gd name="connsiteY35" fmla="*/ 1726260 h 2954291"/>
              <a:gd name="connsiteX36" fmla="*/ 1979619 w 4340999"/>
              <a:gd name="connsiteY36" fmla="*/ 1800508 h 2954291"/>
              <a:gd name="connsiteX37" fmla="*/ 1895265 w 4340999"/>
              <a:gd name="connsiteY37" fmla="*/ 1876701 h 2954291"/>
              <a:gd name="connsiteX38" fmla="*/ 1866690 w 4340999"/>
              <a:gd name="connsiteY38" fmla="*/ 1963901 h 2954291"/>
              <a:gd name="connsiteX39" fmla="*/ 2790806 w 4340999"/>
              <a:gd name="connsiteY39" fmla="*/ 1963901 h 295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340999" h="2954291">
                <a:moveTo>
                  <a:pt x="2170500" y="0"/>
                </a:moveTo>
                <a:cubicBezTo>
                  <a:pt x="971767" y="0"/>
                  <a:pt x="0" y="661342"/>
                  <a:pt x="0" y="1477146"/>
                </a:cubicBezTo>
                <a:cubicBezTo>
                  <a:pt x="0" y="2292950"/>
                  <a:pt x="971767" y="2954292"/>
                  <a:pt x="2170500" y="2954292"/>
                </a:cubicBezTo>
                <a:cubicBezTo>
                  <a:pt x="3369232" y="2954292"/>
                  <a:pt x="4341000" y="2292950"/>
                  <a:pt x="4341000" y="1477146"/>
                </a:cubicBezTo>
                <a:cubicBezTo>
                  <a:pt x="4341000" y="1477107"/>
                  <a:pt x="4341000" y="1477068"/>
                  <a:pt x="4341000" y="1477029"/>
                </a:cubicBezTo>
                <a:cubicBezTo>
                  <a:pt x="4341411" y="661567"/>
                  <a:pt x="3370387" y="280"/>
                  <a:pt x="2172157" y="0"/>
                </a:cubicBezTo>
                <a:cubicBezTo>
                  <a:pt x="2171603" y="0"/>
                  <a:pt x="2171054" y="0"/>
                  <a:pt x="2170500" y="0"/>
                </a:cubicBezTo>
                <a:close/>
                <a:moveTo>
                  <a:pt x="2791035" y="2139507"/>
                </a:moveTo>
                <a:lnTo>
                  <a:pt x="1550022" y="2139507"/>
                </a:lnTo>
                <a:lnTo>
                  <a:pt x="1550022" y="2015552"/>
                </a:lnTo>
                <a:cubicBezTo>
                  <a:pt x="1548891" y="1963602"/>
                  <a:pt x="1563075" y="1912021"/>
                  <a:pt x="1591742" y="1863866"/>
                </a:cubicBezTo>
                <a:cubicBezTo>
                  <a:pt x="1619837" y="1818423"/>
                  <a:pt x="1658590" y="1776386"/>
                  <a:pt x="1706499" y="1739406"/>
                </a:cubicBezTo>
                <a:cubicBezTo>
                  <a:pt x="1757483" y="1700135"/>
                  <a:pt x="1814438" y="1664649"/>
                  <a:pt x="1876406" y="1633538"/>
                </a:cubicBezTo>
                <a:cubicBezTo>
                  <a:pt x="1940945" y="1600840"/>
                  <a:pt x="2010520" y="1568986"/>
                  <a:pt x="2085118" y="1537976"/>
                </a:cubicBezTo>
                <a:cubicBezTo>
                  <a:pt x="2147588" y="1512516"/>
                  <a:pt x="2206847" y="1483571"/>
                  <a:pt x="2262283" y="1451437"/>
                </a:cubicBezTo>
                <a:cubicBezTo>
                  <a:pt x="2303962" y="1427234"/>
                  <a:pt x="2341001" y="1399557"/>
                  <a:pt x="2372525" y="1369060"/>
                </a:cubicBezTo>
                <a:cubicBezTo>
                  <a:pt x="2398471" y="1343830"/>
                  <a:pt x="2417468" y="1315601"/>
                  <a:pt x="2428589" y="1285750"/>
                </a:cubicBezTo>
                <a:cubicBezTo>
                  <a:pt x="2439013" y="1255269"/>
                  <a:pt x="2444100" y="1224052"/>
                  <a:pt x="2443734" y="1192755"/>
                </a:cubicBezTo>
                <a:cubicBezTo>
                  <a:pt x="2443803" y="1165552"/>
                  <a:pt x="2437396" y="1138521"/>
                  <a:pt x="2424760" y="1112711"/>
                </a:cubicBezTo>
                <a:cubicBezTo>
                  <a:pt x="2412862" y="1087815"/>
                  <a:pt x="2393825" y="1064775"/>
                  <a:pt x="2368753" y="1044920"/>
                </a:cubicBezTo>
                <a:cubicBezTo>
                  <a:pt x="2342630" y="1024749"/>
                  <a:pt x="2310220" y="1008803"/>
                  <a:pt x="2273884" y="998247"/>
                </a:cubicBezTo>
                <a:cubicBezTo>
                  <a:pt x="2231593" y="986132"/>
                  <a:pt x="2186033" y="980193"/>
                  <a:pt x="2140153" y="980823"/>
                </a:cubicBezTo>
                <a:cubicBezTo>
                  <a:pt x="2050542" y="980593"/>
                  <a:pt x="1962114" y="994758"/>
                  <a:pt x="1882064" y="1022167"/>
                </a:cubicBezTo>
                <a:cubicBezTo>
                  <a:pt x="1797882" y="1051240"/>
                  <a:pt x="1720512" y="1088659"/>
                  <a:pt x="1652492" y="1133208"/>
                </a:cubicBezTo>
                <a:lnTo>
                  <a:pt x="1652492" y="931739"/>
                </a:lnTo>
                <a:cubicBezTo>
                  <a:pt x="1718221" y="890072"/>
                  <a:pt x="1797048" y="859155"/>
                  <a:pt x="1882978" y="841350"/>
                </a:cubicBezTo>
                <a:cubicBezTo>
                  <a:pt x="1975704" y="822638"/>
                  <a:pt x="2072019" y="813459"/>
                  <a:pt x="2168728" y="814124"/>
                </a:cubicBezTo>
                <a:cubicBezTo>
                  <a:pt x="2245949" y="813758"/>
                  <a:pt x="2322776" y="821634"/>
                  <a:pt x="2396414" y="837460"/>
                </a:cubicBezTo>
                <a:cubicBezTo>
                  <a:pt x="2464171" y="851808"/>
                  <a:pt x="2527287" y="874818"/>
                  <a:pt x="2582380" y="905252"/>
                </a:cubicBezTo>
                <a:cubicBezTo>
                  <a:pt x="2635947" y="935336"/>
                  <a:pt x="2678781" y="973304"/>
                  <a:pt x="2707653" y="1016294"/>
                </a:cubicBezTo>
                <a:cubicBezTo>
                  <a:pt x="2739085" y="1063954"/>
                  <a:pt x="2754693" y="1115745"/>
                  <a:pt x="2753373" y="1167979"/>
                </a:cubicBezTo>
                <a:cubicBezTo>
                  <a:pt x="2754042" y="1214955"/>
                  <a:pt x="2746035" y="1261799"/>
                  <a:pt x="2729541" y="1307414"/>
                </a:cubicBezTo>
                <a:cubicBezTo>
                  <a:pt x="2713379" y="1350239"/>
                  <a:pt x="2686970" y="1390961"/>
                  <a:pt x="2651360" y="1427945"/>
                </a:cubicBezTo>
                <a:cubicBezTo>
                  <a:pt x="2611669" y="1468663"/>
                  <a:pt x="2564155" y="1505589"/>
                  <a:pt x="2510085" y="1537742"/>
                </a:cubicBezTo>
                <a:cubicBezTo>
                  <a:pt x="2443528" y="1577243"/>
                  <a:pt x="2372457" y="1613072"/>
                  <a:pt x="2297544" y="1644895"/>
                </a:cubicBezTo>
                <a:cubicBezTo>
                  <a:pt x="2229193" y="1674193"/>
                  <a:pt x="2168460" y="1701318"/>
                  <a:pt x="2115350" y="1726260"/>
                </a:cubicBezTo>
                <a:cubicBezTo>
                  <a:pt x="2067241" y="1748484"/>
                  <a:pt x="2021853" y="1773314"/>
                  <a:pt x="1979619" y="1800508"/>
                </a:cubicBezTo>
                <a:cubicBezTo>
                  <a:pt x="1945272" y="1822417"/>
                  <a:pt x="1916737" y="1848192"/>
                  <a:pt x="1895265" y="1876701"/>
                </a:cubicBezTo>
                <a:cubicBezTo>
                  <a:pt x="1875955" y="1903872"/>
                  <a:pt x="1866176" y="1933719"/>
                  <a:pt x="1866690" y="1963901"/>
                </a:cubicBezTo>
                <a:lnTo>
                  <a:pt x="2790806" y="1963901"/>
                </a:lnTo>
                <a:close/>
              </a:path>
            </a:pathLst>
          </a:custGeom>
          <a:solidFill>
            <a:srgbClr val="FFFF00"/>
          </a:solidFill>
          <a:ln w="57150" cap="flat">
            <a:noFill/>
            <a:prstDash val="solid"/>
            <a:miter/>
          </a:ln>
        </p:spPr>
        <p:txBody>
          <a:bodyPr rtlCol="0" anchor="ctr"/>
          <a:lstStyle/>
          <a:p>
            <a:endParaRPr lang="en-US"/>
          </a:p>
        </p:txBody>
      </p:sp>
    </p:spTree>
    <p:extLst>
      <p:ext uri="{BB962C8B-B14F-4D97-AF65-F5344CB8AC3E}">
        <p14:creationId xmlns:p14="http://schemas.microsoft.com/office/powerpoint/2010/main" val="16910594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4B0C5-6B85-1586-CBF1-024A495E8D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C01855-AAED-4319-4C5C-8DD7AD4AADD3}"/>
              </a:ext>
            </a:extLst>
          </p:cNvPr>
          <p:cNvSpPr>
            <a:spLocks noGrp="1"/>
          </p:cNvSpPr>
          <p:nvPr>
            <p:ph type="title"/>
          </p:nvPr>
        </p:nvSpPr>
        <p:spPr/>
        <p:txBody>
          <a:bodyPr/>
          <a:lstStyle/>
          <a:p>
            <a:r>
              <a:rPr lang="en-US" dirty="0"/>
              <a:t>Section 2 (2)</a:t>
            </a:r>
          </a:p>
        </p:txBody>
      </p:sp>
      <p:sp>
        <p:nvSpPr>
          <p:cNvPr id="3" name="Content Placeholder 2">
            <a:extLst>
              <a:ext uri="{FF2B5EF4-FFF2-40B4-BE49-F238E27FC236}">
                <a16:creationId xmlns:a16="http://schemas.microsoft.com/office/drawing/2014/main" id="{040E8093-DC82-DE6A-1207-C807F86CB99F}"/>
              </a:ext>
            </a:extLst>
          </p:cNvPr>
          <p:cNvSpPr>
            <a:spLocks noGrp="1"/>
          </p:cNvSpPr>
          <p:nvPr>
            <p:ph idx="1"/>
          </p:nvPr>
        </p:nvSpPr>
        <p:spPr>
          <a:xfrm>
            <a:off x="304800" y="1627668"/>
            <a:ext cx="11887200" cy="3883300"/>
          </a:xfrm>
        </p:spPr>
        <p:txBody>
          <a:bodyPr/>
          <a:lstStyle/>
          <a:p>
            <a:pPr marL="0" indent="0">
              <a:spcAft>
                <a:spcPts val="1200"/>
              </a:spcAft>
              <a:buNone/>
            </a:pPr>
            <a:r>
              <a:rPr lang="en-US" sz="3200" b="1" i="1" dirty="0">
                <a:latin typeface="Arial" panose="020B0604020202020204" pitchFamily="34" charset="0"/>
                <a:cs typeface="Arial" panose="020B0604020202020204" pitchFamily="34" charset="0"/>
              </a:rPr>
              <a:t>Terms and Conditions continued…</a:t>
            </a:r>
          </a:p>
          <a:p>
            <a:pPr marL="0" indent="0">
              <a:spcAft>
                <a:spcPts val="1200"/>
              </a:spcAft>
              <a:buNone/>
            </a:pPr>
            <a:r>
              <a:rPr lang="en-US" sz="3200" dirty="0">
                <a:latin typeface="Arial" panose="020B0604020202020204" pitchFamily="34" charset="0"/>
                <a:cs typeface="Arial" panose="020B0604020202020204" pitchFamily="34" charset="0"/>
              </a:rPr>
              <a:t>The 2025–26 ESSA CSI COE PDIS AFF must be electronically signed by the authorized designee of the COE and submitted to the CDE using the web-based application.</a:t>
            </a:r>
            <a:endParaRPr lang="en-US" dirty="0"/>
          </a:p>
        </p:txBody>
      </p:sp>
      <p:sp>
        <p:nvSpPr>
          <p:cNvPr id="4" name="Slide Number Placeholder 3">
            <a:extLst>
              <a:ext uri="{FF2B5EF4-FFF2-40B4-BE49-F238E27FC236}">
                <a16:creationId xmlns:a16="http://schemas.microsoft.com/office/drawing/2014/main" id="{4E3401A8-4359-260E-4F20-8B8F3FFAF52E}"/>
              </a:ext>
            </a:extLst>
          </p:cNvPr>
          <p:cNvSpPr>
            <a:spLocks noGrp="1"/>
          </p:cNvSpPr>
          <p:nvPr>
            <p:ph type="sldNum" sz="quarter" idx="10"/>
          </p:nvPr>
        </p:nvSpPr>
        <p:spPr/>
        <p:txBody>
          <a:bodyPr/>
          <a:lstStyle/>
          <a:p>
            <a:fld id="{34C8D5D0-5ABB-40D7-A021-B610E9560A54}" type="slidenum">
              <a:rPr lang="en-US" smtClean="0"/>
              <a:pPr/>
              <a:t>49</a:t>
            </a:fld>
            <a:endParaRPr lang="en-US" dirty="0"/>
          </a:p>
        </p:txBody>
      </p:sp>
      <p:sp>
        <p:nvSpPr>
          <p:cNvPr id="5" name="Graphic 6">
            <a:extLst>
              <a:ext uri="{FF2B5EF4-FFF2-40B4-BE49-F238E27FC236}">
                <a16:creationId xmlns:a16="http://schemas.microsoft.com/office/drawing/2014/main" id="{4BE21B37-0498-EF8E-5B32-0AC035BD30A0}"/>
              </a:ext>
              <a:ext uri="{C183D7F6-B498-43B3-948B-1728B52AA6E4}">
                <adec:decorative xmlns:adec="http://schemas.microsoft.com/office/drawing/2017/decorative" val="1"/>
              </a:ext>
            </a:extLst>
          </p:cNvPr>
          <p:cNvSpPr/>
          <p:nvPr/>
        </p:nvSpPr>
        <p:spPr>
          <a:xfrm>
            <a:off x="11117766" y="91442"/>
            <a:ext cx="921834" cy="781106"/>
          </a:xfrm>
          <a:custGeom>
            <a:avLst/>
            <a:gdLst>
              <a:gd name="connsiteX0" fmla="*/ 2170500 w 4340999"/>
              <a:gd name="connsiteY0" fmla="*/ 0 h 2954291"/>
              <a:gd name="connsiteX1" fmla="*/ 0 w 4340999"/>
              <a:gd name="connsiteY1" fmla="*/ 1477146 h 2954291"/>
              <a:gd name="connsiteX2" fmla="*/ 2170500 w 4340999"/>
              <a:gd name="connsiteY2" fmla="*/ 2954292 h 2954291"/>
              <a:gd name="connsiteX3" fmla="*/ 4341000 w 4340999"/>
              <a:gd name="connsiteY3" fmla="*/ 1477146 h 2954291"/>
              <a:gd name="connsiteX4" fmla="*/ 4341000 w 4340999"/>
              <a:gd name="connsiteY4" fmla="*/ 1477029 h 2954291"/>
              <a:gd name="connsiteX5" fmla="*/ 2172157 w 4340999"/>
              <a:gd name="connsiteY5" fmla="*/ 0 h 2954291"/>
              <a:gd name="connsiteX6" fmla="*/ 2170500 w 4340999"/>
              <a:gd name="connsiteY6" fmla="*/ 0 h 2954291"/>
              <a:gd name="connsiteX7" fmla="*/ 2791035 w 4340999"/>
              <a:gd name="connsiteY7" fmla="*/ 2139507 h 2954291"/>
              <a:gd name="connsiteX8" fmla="*/ 1550022 w 4340999"/>
              <a:gd name="connsiteY8" fmla="*/ 2139507 h 2954291"/>
              <a:gd name="connsiteX9" fmla="*/ 1550022 w 4340999"/>
              <a:gd name="connsiteY9" fmla="*/ 2015552 h 2954291"/>
              <a:gd name="connsiteX10" fmla="*/ 1591742 w 4340999"/>
              <a:gd name="connsiteY10" fmla="*/ 1863866 h 2954291"/>
              <a:gd name="connsiteX11" fmla="*/ 1706499 w 4340999"/>
              <a:gd name="connsiteY11" fmla="*/ 1739406 h 2954291"/>
              <a:gd name="connsiteX12" fmla="*/ 1876406 w 4340999"/>
              <a:gd name="connsiteY12" fmla="*/ 1633538 h 2954291"/>
              <a:gd name="connsiteX13" fmla="*/ 2085118 w 4340999"/>
              <a:gd name="connsiteY13" fmla="*/ 1537976 h 2954291"/>
              <a:gd name="connsiteX14" fmla="*/ 2262283 w 4340999"/>
              <a:gd name="connsiteY14" fmla="*/ 1451437 h 2954291"/>
              <a:gd name="connsiteX15" fmla="*/ 2372525 w 4340999"/>
              <a:gd name="connsiteY15" fmla="*/ 1369060 h 2954291"/>
              <a:gd name="connsiteX16" fmla="*/ 2428589 w 4340999"/>
              <a:gd name="connsiteY16" fmla="*/ 1285750 h 2954291"/>
              <a:gd name="connsiteX17" fmla="*/ 2443734 w 4340999"/>
              <a:gd name="connsiteY17" fmla="*/ 1192755 h 2954291"/>
              <a:gd name="connsiteX18" fmla="*/ 2424760 w 4340999"/>
              <a:gd name="connsiteY18" fmla="*/ 1112711 h 2954291"/>
              <a:gd name="connsiteX19" fmla="*/ 2368753 w 4340999"/>
              <a:gd name="connsiteY19" fmla="*/ 1044920 h 2954291"/>
              <a:gd name="connsiteX20" fmla="*/ 2273884 w 4340999"/>
              <a:gd name="connsiteY20" fmla="*/ 998247 h 2954291"/>
              <a:gd name="connsiteX21" fmla="*/ 2140153 w 4340999"/>
              <a:gd name="connsiteY21" fmla="*/ 980823 h 2954291"/>
              <a:gd name="connsiteX22" fmla="*/ 1882064 w 4340999"/>
              <a:gd name="connsiteY22" fmla="*/ 1022167 h 2954291"/>
              <a:gd name="connsiteX23" fmla="*/ 1652492 w 4340999"/>
              <a:gd name="connsiteY23" fmla="*/ 1133208 h 2954291"/>
              <a:gd name="connsiteX24" fmla="*/ 1652492 w 4340999"/>
              <a:gd name="connsiteY24" fmla="*/ 931739 h 2954291"/>
              <a:gd name="connsiteX25" fmla="*/ 1882978 w 4340999"/>
              <a:gd name="connsiteY25" fmla="*/ 841350 h 2954291"/>
              <a:gd name="connsiteX26" fmla="*/ 2168728 w 4340999"/>
              <a:gd name="connsiteY26" fmla="*/ 814124 h 2954291"/>
              <a:gd name="connsiteX27" fmla="*/ 2396414 w 4340999"/>
              <a:gd name="connsiteY27" fmla="*/ 837460 h 2954291"/>
              <a:gd name="connsiteX28" fmla="*/ 2582380 w 4340999"/>
              <a:gd name="connsiteY28" fmla="*/ 905252 h 2954291"/>
              <a:gd name="connsiteX29" fmla="*/ 2707653 w 4340999"/>
              <a:gd name="connsiteY29" fmla="*/ 1016294 h 2954291"/>
              <a:gd name="connsiteX30" fmla="*/ 2753373 w 4340999"/>
              <a:gd name="connsiteY30" fmla="*/ 1167979 h 2954291"/>
              <a:gd name="connsiteX31" fmla="*/ 2729541 w 4340999"/>
              <a:gd name="connsiteY31" fmla="*/ 1307414 h 2954291"/>
              <a:gd name="connsiteX32" fmla="*/ 2651360 w 4340999"/>
              <a:gd name="connsiteY32" fmla="*/ 1427945 h 2954291"/>
              <a:gd name="connsiteX33" fmla="*/ 2510085 w 4340999"/>
              <a:gd name="connsiteY33" fmla="*/ 1537742 h 2954291"/>
              <a:gd name="connsiteX34" fmla="*/ 2297544 w 4340999"/>
              <a:gd name="connsiteY34" fmla="*/ 1644895 h 2954291"/>
              <a:gd name="connsiteX35" fmla="*/ 2115350 w 4340999"/>
              <a:gd name="connsiteY35" fmla="*/ 1726260 h 2954291"/>
              <a:gd name="connsiteX36" fmla="*/ 1979619 w 4340999"/>
              <a:gd name="connsiteY36" fmla="*/ 1800508 h 2954291"/>
              <a:gd name="connsiteX37" fmla="*/ 1895265 w 4340999"/>
              <a:gd name="connsiteY37" fmla="*/ 1876701 h 2954291"/>
              <a:gd name="connsiteX38" fmla="*/ 1866690 w 4340999"/>
              <a:gd name="connsiteY38" fmla="*/ 1963901 h 2954291"/>
              <a:gd name="connsiteX39" fmla="*/ 2790806 w 4340999"/>
              <a:gd name="connsiteY39" fmla="*/ 1963901 h 295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340999" h="2954291">
                <a:moveTo>
                  <a:pt x="2170500" y="0"/>
                </a:moveTo>
                <a:cubicBezTo>
                  <a:pt x="971767" y="0"/>
                  <a:pt x="0" y="661342"/>
                  <a:pt x="0" y="1477146"/>
                </a:cubicBezTo>
                <a:cubicBezTo>
                  <a:pt x="0" y="2292950"/>
                  <a:pt x="971767" y="2954292"/>
                  <a:pt x="2170500" y="2954292"/>
                </a:cubicBezTo>
                <a:cubicBezTo>
                  <a:pt x="3369232" y="2954292"/>
                  <a:pt x="4341000" y="2292950"/>
                  <a:pt x="4341000" y="1477146"/>
                </a:cubicBezTo>
                <a:cubicBezTo>
                  <a:pt x="4341000" y="1477107"/>
                  <a:pt x="4341000" y="1477068"/>
                  <a:pt x="4341000" y="1477029"/>
                </a:cubicBezTo>
                <a:cubicBezTo>
                  <a:pt x="4341411" y="661567"/>
                  <a:pt x="3370387" y="280"/>
                  <a:pt x="2172157" y="0"/>
                </a:cubicBezTo>
                <a:cubicBezTo>
                  <a:pt x="2171603" y="0"/>
                  <a:pt x="2171054" y="0"/>
                  <a:pt x="2170500" y="0"/>
                </a:cubicBezTo>
                <a:close/>
                <a:moveTo>
                  <a:pt x="2791035" y="2139507"/>
                </a:moveTo>
                <a:lnTo>
                  <a:pt x="1550022" y="2139507"/>
                </a:lnTo>
                <a:lnTo>
                  <a:pt x="1550022" y="2015552"/>
                </a:lnTo>
                <a:cubicBezTo>
                  <a:pt x="1548891" y="1963602"/>
                  <a:pt x="1563075" y="1912021"/>
                  <a:pt x="1591742" y="1863866"/>
                </a:cubicBezTo>
                <a:cubicBezTo>
                  <a:pt x="1619837" y="1818423"/>
                  <a:pt x="1658590" y="1776386"/>
                  <a:pt x="1706499" y="1739406"/>
                </a:cubicBezTo>
                <a:cubicBezTo>
                  <a:pt x="1757483" y="1700135"/>
                  <a:pt x="1814438" y="1664649"/>
                  <a:pt x="1876406" y="1633538"/>
                </a:cubicBezTo>
                <a:cubicBezTo>
                  <a:pt x="1940945" y="1600840"/>
                  <a:pt x="2010520" y="1568986"/>
                  <a:pt x="2085118" y="1537976"/>
                </a:cubicBezTo>
                <a:cubicBezTo>
                  <a:pt x="2147588" y="1512516"/>
                  <a:pt x="2206847" y="1483571"/>
                  <a:pt x="2262283" y="1451437"/>
                </a:cubicBezTo>
                <a:cubicBezTo>
                  <a:pt x="2303962" y="1427234"/>
                  <a:pt x="2341001" y="1399557"/>
                  <a:pt x="2372525" y="1369060"/>
                </a:cubicBezTo>
                <a:cubicBezTo>
                  <a:pt x="2398471" y="1343830"/>
                  <a:pt x="2417468" y="1315601"/>
                  <a:pt x="2428589" y="1285750"/>
                </a:cubicBezTo>
                <a:cubicBezTo>
                  <a:pt x="2439013" y="1255269"/>
                  <a:pt x="2444100" y="1224052"/>
                  <a:pt x="2443734" y="1192755"/>
                </a:cubicBezTo>
                <a:cubicBezTo>
                  <a:pt x="2443803" y="1165552"/>
                  <a:pt x="2437396" y="1138521"/>
                  <a:pt x="2424760" y="1112711"/>
                </a:cubicBezTo>
                <a:cubicBezTo>
                  <a:pt x="2412862" y="1087815"/>
                  <a:pt x="2393825" y="1064775"/>
                  <a:pt x="2368753" y="1044920"/>
                </a:cubicBezTo>
                <a:cubicBezTo>
                  <a:pt x="2342630" y="1024749"/>
                  <a:pt x="2310220" y="1008803"/>
                  <a:pt x="2273884" y="998247"/>
                </a:cubicBezTo>
                <a:cubicBezTo>
                  <a:pt x="2231593" y="986132"/>
                  <a:pt x="2186033" y="980193"/>
                  <a:pt x="2140153" y="980823"/>
                </a:cubicBezTo>
                <a:cubicBezTo>
                  <a:pt x="2050542" y="980593"/>
                  <a:pt x="1962114" y="994758"/>
                  <a:pt x="1882064" y="1022167"/>
                </a:cubicBezTo>
                <a:cubicBezTo>
                  <a:pt x="1797882" y="1051240"/>
                  <a:pt x="1720512" y="1088659"/>
                  <a:pt x="1652492" y="1133208"/>
                </a:cubicBezTo>
                <a:lnTo>
                  <a:pt x="1652492" y="931739"/>
                </a:lnTo>
                <a:cubicBezTo>
                  <a:pt x="1718221" y="890072"/>
                  <a:pt x="1797048" y="859155"/>
                  <a:pt x="1882978" y="841350"/>
                </a:cubicBezTo>
                <a:cubicBezTo>
                  <a:pt x="1975704" y="822638"/>
                  <a:pt x="2072019" y="813459"/>
                  <a:pt x="2168728" y="814124"/>
                </a:cubicBezTo>
                <a:cubicBezTo>
                  <a:pt x="2245949" y="813758"/>
                  <a:pt x="2322776" y="821634"/>
                  <a:pt x="2396414" y="837460"/>
                </a:cubicBezTo>
                <a:cubicBezTo>
                  <a:pt x="2464171" y="851808"/>
                  <a:pt x="2527287" y="874818"/>
                  <a:pt x="2582380" y="905252"/>
                </a:cubicBezTo>
                <a:cubicBezTo>
                  <a:pt x="2635947" y="935336"/>
                  <a:pt x="2678781" y="973304"/>
                  <a:pt x="2707653" y="1016294"/>
                </a:cubicBezTo>
                <a:cubicBezTo>
                  <a:pt x="2739085" y="1063954"/>
                  <a:pt x="2754693" y="1115745"/>
                  <a:pt x="2753373" y="1167979"/>
                </a:cubicBezTo>
                <a:cubicBezTo>
                  <a:pt x="2754042" y="1214955"/>
                  <a:pt x="2746035" y="1261799"/>
                  <a:pt x="2729541" y="1307414"/>
                </a:cubicBezTo>
                <a:cubicBezTo>
                  <a:pt x="2713379" y="1350239"/>
                  <a:pt x="2686970" y="1390961"/>
                  <a:pt x="2651360" y="1427945"/>
                </a:cubicBezTo>
                <a:cubicBezTo>
                  <a:pt x="2611669" y="1468663"/>
                  <a:pt x="2564155" y="1505589"/>
                  <a:pt x="2510085" y="1537742"/>
                </a:cubicBezTo>
                <a:cubicBezTo>
                  <a:pt x="2443528" y="1577243"/>
                  <a:pt x="2372457" y="1613072"/>
                  <a:pt x="2297544" y="1644895"/>
                </a:cubicBezTo>
                <a:cubicBezTo>
                  <a:pt x="2229193" y="1674193"/>
                  <a:pt x="2168460" y="1701318"/>
                  <a:pt x="2115350" y="1726260"/>
                </a:cubicBezTo>
                <a:cubicBezTo>
                  <a:pt x="2067241" y="1748484"/>
                  <a:pt x="2021853" y="1773314"/>
                  <a:pt x="1979619" y="1800508"/>
                </a:cubicBezTo>
                <a:cubicBezTo>
                  <a:pt x="1945272" y="1822417"/>
                  <a:pt x="1916737" y="1848192"/>
                  <a:pt x="1895265" y="1876701"/>
                </a:cubicBezTo>
                <a:cubicBezTo>
                  <a:pt x="1875955" y="1903872"/>
                  <a:pt x="1866176" y="1933719"/>
                  <a:pt x="1866690" y="1963901"/>
                </a:cubicBezTo>
                <a:lnTo>
                  <a:pt x="2790806" y="1963901"/>
                </a:lnTo>
                <a:close/>
              </a:path>
            </a:pathLst>
          </a:custGeom>
          <a:solidFill>
            <a:srgbClr val="FFFF00"/>
          </a:solidFill>
          <a:ln w="57150" cap="flat">
            <a:noFill/>
            <a:prstDash val="solid"/>
            <a:miter/>
          </a:ln>
        </p:spPr>
        <p:txBody>
          <a:bodyPr rtlCol="0" anchor="ctr"/>
          <a:lstStyle/>
          <a:p>
            <a:endParaRPr lang="en-US"/>
          </a:p>
        </p:txBody>
      </p:sp>
    </p:spTree>
    <p:extLst>
      <p:ext uri="{BB962C8B-B14F-4D97-AF65-F5344CB8AC3E}">
        <p14:creationId xmlns:p14="http://schemas.microsoft.com/office/powerpoint/2010/main" val="1578619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3E781C-BCB4-5447-BBFD-CD2A42AFBF88}"/>
              </a:ext>
            </a:extLst>
          </p:cNvPr>
          <p:cNvSpPr>
            <a:spLocks noGrp="1"/>
          </p:cNvSpPr>
          <p:nvPr>
            <p:ph type="title"/>
          </p:nvPr>
        </p:nvSpPr>
        <p:spPr>
          <a:xfrm>
            <a:off x="152400" y="139120"/>
            <a:ext cx="11887200" cy="1325563"/>
          </a:xfrm>
        </p:spPr>
        <p:txBody>
          <a:bodyPr anchor="ctr">
            <a:normAutofit/>
          </a:bodyPr>
          <a:lstStyle/>
          <a:p>
            <a:r>
              <a:rPr lang="en-US" b="1" dirty="0"/>
              <a:t>2025–26 ESSA School Support Webinar Series</a:t>
            </a:r>
          </a:p>
        </p:txBody>
      </p:sp>
      <p:pic>
        <p:nvPicPr>
          <p:cNvPr id="40" name="Content Placeholder 39" descr="Reference Appendix 1 for long descriptive text.">
            <a:extLst>
              <a:ext uri="{FF2B5EF4-FFF2-40B4-BE49-F238E27FC236}">
                <a16:creationId xmlns:a16="http://schemas.microsoft.com/office/drawing/2014/main" id="{9FD798AC-8062-660A-7654-D09EBDA63B88}"/>
              </a:ext>
            </a:extLst>
          </p:cNvPr>
          <p:cNvPicPr>
            <a:picLocks noGrp="1" noChangeAspect="1"/>
          </p:cNvPicPr>
          <p:nvPr>
            <p:ph sz="half" idx="1"/>
          </p:nvPr>
        </p:nvPicPr>
        <p:blipFill>
          <a:blip r:embed="rId3"/>
          <a:stretch>
            <a:fillRect/>
          </a:stretch>
        </p:blipFill>
        <p:spPr>
          <a:xfrm>
            <a:off x="152400" y="1310641"/>
            <a:ext cx="11714174" cy="4211264"/>
          </a:xfrm>
          <a:prstGeom prst="rect">
            <a:avLst/>
          </a:prstGeom>
        </p:spPr>
      </p:pic>
      <p:sp>
        <p:nvSpPr>
          <p:cNvPr id="39" name="Content Placeholder 38">
            <a:extLst>
              <a:ext uri="{FF2B5EF4-FFF2-40B4-BE49-F238E27FC236}">
                <a16:creationId xmlns:a16="http://schemas.microsoft.com/office/drawing/2014/main" id="{9BD3C36E-3418-0EEF-22B3-02C0545BEA33}"/>
              </a:ext>
            </a:extLst>
          </p:cNvPr>
          <p:cNvSpPr>
            <a:spLocks noGrp="1"/>
          </p:cNvSpPr>
          <p:nvPr>
            <p:ph sz="half" idx="2"/>
          </p:nvPr>
        </p:nvSpPr>
        <p:spPr>
          <a:xfrm>
            <a:off x="1363980" y="5318862"/>
            <a:ext cx="9464040" cy="711782"/>
          </a:xfrm>
        </p:spPr>
        <p:txBody>
          <a:bodyPr/>
          <a:lstStyle/>
          <a:p>
            <a:r>
              <a:rPr lang="en-US" dirty="0"/>
              <a:t>Reference </a:t>
            </a:r>
            <a:r>
              <a:rPr lang="en-US" dirty="0">
                <a:solidFill>
                  <a:schemeClr val="accent4">
                    <a:lumMod val="20000"/>
                    <a:lumOff val="80000"/>
                  </a:schemeClr>
                </a:solidFill>
                <a:hlinkClick r:id="rId4" action="ppaction://hlinksldjump">
                  <a:extLst>
                    <a:ext uri="{A12FA001-AC4F-418D-AE19-62706E023703}">
                      <ahyp:hlinkClr xmlns:ahyp="http://schemas.microsoft.com/office/drawing/2018/hyperlinkcolor" val="tx"/>
                    </a:ext>
                  </a:extLst>
                </a:hlinkClick>
              </a:rPr>
              <a:t>Appendix 1</a:t>
            </a:r>
            <a:r>
              <a:rPr lang="en-US" dirty="0"/>
              <a:t> for long descriptive text.</a:t>
            </a:r>
          </a:p>
          <a:p>
            <a:endParaRPr lang="en-US" dirty="0"/>
          </a:p>
        </p:txBody>
      </p:sp>
      <p:sp>
        <p:nvSpPr>
          <p:cNvPr id="3" name="Slide Number Placeholder 2">
            <a:extLst>
              <a:ext uri="{FF2B5EF4-FFF2-40B4-BE49-F238E27FC236}">
                <a16:creationId xmlns:a16="http://schemas.microsoft.com/office/drawing/2014/main" id="{04AA5EB7-43C4-F1DC-FFA7-83FF6BAF5401}"/>
              </a:ext>
            </a:extLst>
          </p:cNvPr>
          <p:cNvSpPr>
            <a:spLocks noGrp="1"/>
          </p:cNvSpPr>
          <p:nvPr>
            <p:ph type="sldNum" sz="quarter" idx="10"/>
          </p:nvPr>
        </p:nvSpPr>
        <p:spPr/>
        <p:txBody>
          <a:bodyPr anchor="ctr">
            <a:normAutofit/>
          </a:bodyPr>
          <a:lstStyle/>
          <a:p>
            <a:pPr>
              <a:lnSpc>
                <a:spcPct val="90000"/>
              </a:lnSpc>
              <a:spcAft>
                <a:spcPts val="600"/>
              </a:spcAft>
            </a:pPr>
            <a:fld id="{34C8D5D0-5ABB-40D7-A021-B610E9560A54}" type="slidenum">
              <a:rPr lang="en-US" sz="1900" smtClean="0"/>
              <a:pPr>
                <a:lnSpc>
                  <a:spcPct val="90000"/>
                </a:lnSpc>
                <a:spcAft>
                  <a:spcPts val="600"/>
                </a:spcAft>
              </a:pPr>
              <a:t>5</a:t>
            </a:fld>
            <a:endParaRPr lang="en-US" sz="1900"/>
          </a:p>
        </p:txBody>
      </p:sp>
    </p:spTree>
    <p:extLst>
      <p:ext uri="{BB962C8B-B14F-4D97-AF65-F5344CB8AC3E}">
        <p14:creationId xmlns:p14="http://schemas.microsoft.com/office/powerpoint/2010/main" val="26939269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EFCAC-87C4-428C-CC58-35C5D8E618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C5ACE8-F6A3-A3BE-7299-8EBB55E158CF}"/>
              </a:ext>
            </a:extLst>
          </p:cNvPr>
          <p:cNvSpPr>
            <a:spLocks noGrp="1"/>
          </p:cNvSpPr>
          <p:nvPr>
            <p:ph type="title"/>
          </p:nvPr>
        </p:nvSpPr>
        <p:spPr/>
        <p:txBody>
          <a:bodyPr/>
          <a:lstStyle/>
          <a:p>
            <a:r>
              <a:rPr lang="en-US" dirty="0"/>
              <a:t>Section 2 (3)</a:t>
            </a:r>
          </a:p>
        </p:txBody>
      </p:sp>
      <p:sp>
        <p:nvSpPr>
          <p:cNvPr id="3" name="Content Placeholder 2">
            <a:extLst>
              <a:ext uri="{FF2B5EF4-FFF2-40B4-BE49-F238E27FC236}">
                <a16:creationId xmlns:a16="http://schemas.microsoft.com/office/drawing/2014/main" id="{B9CEB88C-0218-9B4C-7DC6-41F0C7360A15}"/>
              </a:ext>
            </a:extLst>
          </p:cNvPr>
          <p:cNvSpPr>
            <a:spLocks noGrp="1"/>
          </p:cNvSpPr>
          <p:nvPr>
            <p:ph idx="1"/>
          </p:nvPr>
        </p:nvSpPr>
        <p:spPr>
          <a:xfrm>
            <a:off x="304800" y="1638301"/>
            <a:ext cx="11887200" cy="3883300"/>
          </a:xfrm>
        </p:spPr>
        <p:txBody>
          <a:bodyPr/>
          <a:lstStyle/>
          <a:p>
            <a:pPr marL="0" indent="0">
              <a:spcAft>
                <a:spcPts val="1200"/>
              </a:spcAft>
              <a:buNone/>
            </a:pPr>
            <a:r>
              <a:rPr lang="en-US" sz="3200" b="1" i="1" dirty="0">
                <a:latin typeface="Arial" panose="020B0604020202020204" pitchFamily="34" charset="0"/>
                <a:cs typeface="Arial" panose="020B0604020202020204" pitchFamily="34" charset="0"/>
              </a:rPr>
              <a:t>Terms and Conditions continued…</a:t>
            </a:r>
          </a:p>
          <a:p>
            <a:pPr marL="0" indent="0">
              <a:spcAft>
                <a:spcPts val="1200"/>
              </a:spcAft>
              <a:buNone/>
            </a:pPr>
            <a:r>
              <a:rPr lang="en-US" sz="3200" dirty="0">
                <a:latin typeface="Arial" panose="020B0604020202020204" pitchFamily="34" charset="0"/>
                <a:cs typeface="Arial" panose="020B0604020202020204" pitchFamily="34" charset="0"/>
              </a:rPr>
              <a:t>All funds must be encumbered, expended, and legally obligated within the dates designated and must not exceed the maximum amount indicated in the Apportionment Letters. </a:t>
            </a:r>
          </a:p>
          <a:p>
            <a:pPr marL="0" indent="0">
              <a:spcAft>
                <a:spcPts val="1200"/>
              </a:spcAft>
              <a:buNone/>
            </a:pPr>
            <a:r>
              <a:rPr lang="en-US" sz="3200" dirty="0">
                <a:latin typeface="Arial" panose="020B0604020202020204" pitchFamily="34" charset="0"/>
                <a:cs typeface="Arial" panose="020B0604020202020204" pitchFamily="34" charset="0"/>
              </a:rPr>
              <a:t>No extensions or carryover of this subgrant will be allowed.</a:t>
            </a:r>
            <a:endParaRPr lang="en-US" dirty="0"/>
          </a:p>
        </p:txBody>
      </p:sp>
      <p:sp>
        <p:nvSpPr>
          <p:cNvPr id="4" name="Slide Number Placeholder 3">
            <a:extLst>
              <a:ext uri="{FF2B5EF4-FFF2-40B4-BE49-F238E27FC236}">
                <a16:creationId xmlns:a16="http://schemas.microsoft.com/office/drawing/2014/main" id="{A3C2C4EB-7092-3E95-B098-3909531AB631}"/>
              </a:ext>
            </a:extLst>
          </p:cNvPr>
          <p:cNvSpPr>
            <a:spLocks noGrp="1"/>
          </p:cNvSpPr>
          <p:nvPr>
            <p:ph type="sldNum" sz="quarter" idx="10"/>
          </p:nvPr>
        </p:nvSpPr>
        <p:spPr/>
        <p:txBody>
          <a:bodyPr/>
          <a:lstStyle/>
          <a:p>
            <a:fld id="{34C8D5D0-5ABB-40D7-A021-B610E9560A54}" type="slidenum">
              <a:rPr lang="en-US" smtClean="0"/>
              <a:pPr/>
              <a:t>50</a:t>
            </a:fld>
            <a:endParaRPr lang="en-US" dirty="0"/>
          </a:p>
        </p:txBody>
      </p:sp>
      <p:sp>
        <p:nvSpPr>
          <p:cNvPr id="5" name="Graphic 6">
            <a:extLst>
              <a:ext uri="{FF2B5EF4-FFF2-40B4-BE49-F238E27FC236}">
                <a16:creationId xmlns:a16="http://schemas.microsoft.com/office/drawing/2014/main" id="{1F91B07D-6DC8-346D-B414-49843009D608}"/>
              </a:ext>
              <a:ext uri="{C183D7F6-B498-43B3-948B-1728B52AA6E4}">
                <adec:decorative xmlns:adec="http://schemas.microsoft.com/office/drawing/2017/decorative" val="1"/>
              </a:ext>
            </a:extLst>
          </p:cNvPr>
          <p:cNvSpPr/>
          <p:nvPr/>
        </p:nvSpPr>
        <p:spPr>
          <a:xfrm>
            <a:off x="11117766" y="91442"/>
            <a:ext cx="921834" cy="781106"/>
          </a:xfrm>
          <a:custGeom>
            <a:avLst/>
            <a:gdLst>
              <a:gd name="connsiteX0" fmla="*/ 2170500 w 4340999"/>
              <a:gd name="connsiteY0" fmla="*/ 0 h 2954291"/>
              <a:gd name="connsiteX1" fmla="*/ 0 w 4340999"/>
              <a:gd name="connsiteY1" fmla="*/ 1477146 h 2954291"/>
              <a:gd name="connsiteX2" fmla="*/ 2170500 w 4340999"/>
              <a:gd name="connsiteY2" fmla="*/ 2954292 h 2954291"/>
              <a:gd name="connsiteX3" fmla="*/ 4341000 w 4340999"/>
              <a:gd name="connsiteY3" fmla="*/ 1477146 h 2954291"/>
              <a:gd name="connsiteX4" fmla="*/ 4341000 w 4340999"/>
              <a:gd name="connsiteY4" fmla="*/ 1477029 h 2954291"/>
              <a:gd name="connsiteX5" fmla="*/ 2172157 w 4340999"/>
              <a:gd name="connsiteY5" fmla="*/ 0 h 2954291"/>
              <a:gd name="connsiteX6" fmla="*/ 2170500 w 4340999"/>
              <a:gd name="connsiteY6" fmla="*/ 0 h 2954291"/>
              <a:gd name="connsiteX7" fmla="*/ 2791035 w 4340999"/>
              <a:gd name="connsiteY7" fmla="*/ 2139507 h 2954291"/>
              <a:gd name="connsiteX8" fmla="*/ 1550022 w 4340999"/>
              <a:gd name="connsiteY8" fmla="*/ 2139507 h 2954291"/>
              <a:gd name="connsiteX9" fmla="*/ 1550022 w 4340999"/>
              <a:gd name="connsiteY9" fmla="*/ 2015552 h 2954291"/>
              <a:gd name="connsiteX10" fmla="*/ 1591742 w 4340999"/>
              <a:gd name="connsiteY10" fmla="*/ 1863866 h 2954291"/>
              <a:gd name="connsiteX11" fmla="*/ 1706499 w 4340999"/>
              <a:gd name="connsiteY11" fmla="*/ 1739406 h 2954291"/>
              <a:gd name="connsiteX12" fmla="*/ 1876406 w 4340999"/>
              <a:gd name="connsiteY12" fmla="*/ 1633538 h 2954291"/>
              <a:gd name="connsiteX13" fmla="*/ 2085118 w 4340999"/>
              <a:gd name="connsiteY13" fmla="*/ 1537976 h 2954291"/>
              <a:gd name="connsiteX14" fmla="*/ 2262283 w 4340999"/>
              <a:gd name="connsiteY14" fmla="*/ 1451437 h 2954291"/>
              <a:gd name="connsiteX15" fmla="*/ 2372525 w 4340999"/>
              <a:gd name="connsiteY15" fmla="*/ 1369060 h 2954291"/>
              <a:gd name="connsiteX16" fmla="*/ 2428589 w 4340999"/>
              <a:gd name="connsiteY16" fmla="*/ 1285750 h 2954291"/>
              <a:gd name="connsiteX17" fmla="*/ 2443734 w 4340999"/>
              <a:gd name="connsiteY17" fmla="*/ 1192755 h 2954291"/>
              <a:gd name="connsiteX18" fmla="*/ 2424760 w 4340999"/>
              <a:gd name="connsiteY18" fmla="*/ 1112711 h 2954291"/>
              <a:gd name="connsiteX19" fmla="*/ 2368753 w 4340999"/>
              <a:gd name="connsiteY19" fmla="*/ 1044920 h 2954291"/>
              <a:gd name="connsiteX20" fmla="*/ 2273884 w 4340999"/>
              <a:gd name="connsiteY20" fmla="*/ 998247 h 2954291"/>
              <a:gd name="connsiteX21" fmla="*/ 2140153 w 4340999"/>
              <a:gd name="connsiteY21" fmla="*/ 980823 h 2954291"/>
              <a:gd name="connsiteX22" fmla="*/ 1882064 w 4340999"/>
              <a:gd name="connsiteY22" fmla="*/ 1022167 h 2954291"/>
              <a:gd name="connsiteX23" fmla="*/ 1652492 w 4340999"/>
              <a:gd name="connsiteY23" fmla="*/ 1133208 h 2954291"/>
              <a:gd name="connsiteX24" fmla="*/ 1652492 w 4340999"/>
              <a:gd name="connsiteY24" fmla="*/ 931739 h 2954291"/>
              <a:gd name="connsiteX25" fmla="*/ 1882978 w 4340999"/>
              <a:gd name="connsiteY25" fmla="*/ 841350 h 2954291"/>
              <a:gd name="connsiteX26" fmla="*/ 2168728 w 4340999"/>
              <a:gd name="connsiteY26" fmla="*/ 814124 h 2954291"/>
              <a:gd name="connsiteX27" fmla="*/ 2396414 w 4340999"/>
              <a:gd name="connsiteY27" fmla="*/ 837460 h 2954291"/>
              <a:gd name="connsiteX28" fmla="*/ 2582380 w 4340999"/>
              <a:gd name="connsiteY28" fmla="*/ 905252 h 2954291"/>
              <a:gd name="connsiteX29" fmla="*/ 2707653 w 4340999"/>
              <a:gd name="connsiteY29" fmla="*/ 1016294 h 2954291"/>
              <a:gd name="connsiteX30" fmla="*/ 2753373 w 4340999"/>
              <a:gd name="connsiteY30" fmla="*/ 1167979 h 2954291"/>
              <a:gd name="connsiteX31" fmla="*/ 2729541 w 4340999"/>
              <a:gd name="connsiteY31" fmla="*/ 1307414 h 2954291"/>
              <a:gd name="connsiteX32" fmla="*/ 2651360 w 4340999"/>
              <a:gd name="connsiteY32" fmla="*/ 1427945 h 2954291"/>
              <a:gd name="connsiteX33" fmla="*/ 2510085 w 4340999"/>
              <a:gd name="connsiteY33" fmla="*/ 1537742 h 2954291"/>
              <a:gd name="connsiteX34" fmla="*/ 2297544 w 4340999"/>
              <a:gd name="connsiteY34" fmla="*/ 1644895 h 2954291"/>
              <a:gd name="connsiteX35" fmla="*/ 2115350 w 4340999"/>
              <a:gd name="connsiteY35" fmla="*/ 1726260 h 2954291"/>
              <a:gd name="connsiteX36" fmla="*/ 1979619 w 4340999"/>
              <a:gd name="connsiteY36" fmla="*/ 1800508 h 2954291"/>
              <a:gd name="connsiteX37" fmla="*/ 1895265 w 4340999"/>
              <a:gd name="connsiteY37" fmla="*/ 1876701 h 2954291"/>
              <a:gd name="connsiteX38" fmla="*/ 1866690 w 4340999"/>
              <a:gd name="connsiteY38" fmla="*/ 1963901 h 2954291"/>
              <a:gd name="connsiteX39" fmla="*/ 2790806 w 4340999"/>
              <a:gd name="connsiteY39" fmla="*/ 1963901 h 295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340999" h="2954291">
                <a:moveTo>
                  <a:pt x="2170500" y="0"/>
                </a:moveTo>
                <a:cubicBezTo>
                  <a:pt x="971767" y="0"/>
                  <a:pt x="0" y="661342"/>
                  <a:pt x="0" y="1477146"/>
                </a:cubicBezTo>
                <a:cubicBezTo>
                  <a:pt x="0" y="2292950"/>
                  <a:pt x="971767" y="2954292"/>
                  <a:pt x="2170500" y="2954292"/>
                </a:cubicBezTo>
                <a:cubicBezTo>
                  <a:pt x="3369232" y="2954292"/>
                  <a:pt x="4341000" y="2292950"/>
                  <a:pt x="4341000" y="1477146"/>
                </a:cubicBezTo>
                <a:cubicBezTo>
                  <a:pt x="4341000" y="1477107"/>
                  <a:pt x="4341000" y="1477068"/>
                  <a:pt x="4341000" y="1477029"/>
                </a:cubicBezTo>
                <a:cubicBezTo>
                  <a:pt x="4341411" y="661567"/>
                  <a:pt x="3370387" y="280"/>
                  <a:pt x="2172157" y="0"/>
                </a:cubicBezTo>
                <a:cubicBezTo>
                  <a:pt x="2171603" y="0"/>
                  <a:pt x="2171054" y="0"/>
                  <a:pt x="2170500" y="0"/>
                </a:cubicBezTo>
                <a:close/>
                <a:moveTo>
                  <a:pt x="2791035" y="2139507"/>
                </a:moveTo>
                <a:lnTo>
                  <a:pt x="1550022" y="2139507"/>
                </a:lnTo>
                <a:lnTo>
                  <a:pt x="1550022" y="2015552"/>
                </a:lnTo>
                <a:cubicBezTo>
                  <a:pt x="1548891" y="1963602"/>
                  <a:pt x="1563075" y="1912021"/>
                  <a:pt x="1591742" y="1863866"/>
                </a:cubicBezTo>
                <a:cubicBezTo>
                  <a:pt x="1619837" y="1818423"/>
                  <a:pt x="1658590" y="1776386"/>
                  <a:pt x="1706499" y="1739406"/>
                </a:cubicBezTo>
                <a:cubicBezTo>
                  <a:pt x="1757483" y="1700135"/>
                  <a:pt x="1814438" y="1664649"/>
                  <a:pt x="1876406" y="1633538"/>
                </a:cubicBezTo>
                <a:cubicBezTo>
                  <a:pt x="1940945" y="1600840"/>
                  <a:pt x="2010520" y="1568986"/>
                  <a:pt x="2085118" y="1537976"/>
                </a:cubicBezTo>
                <a:cubicBezTo>
                  <a:pt x="2147588" y="1512516"/>
                  <a:pt x="2206847" y="1483571"/>
                  <a:pt x="2262283" y="1451437"/>
                </a:cubicBezTo>
                <a:cubicBezTo>
                  <a:pt x="2303962" y="1427234"/>
                  <a:pt x="2341001" y="1399557"/>
                  <a:pt x="2372525" y="1369060"/>
                </a:cubicBezTo>
                <a:cubicBezTo>
                  <a:pt x="2398471" y="1343830"/>
                  <a:pt x="2417468" y="1315601"/>
                  <a:pt x="2428589" y="1285750"/>
                </a:cubicBezTo>
                <a:cubicBezTo>
                  <a:pt x="2439013" y="1255269"/>
                  <a:pt x="2444100" y="1224052"/>
                  <a:pt x="2443734" y="1192755"/>
                </a:cubicBezTo>
                <a:cubicBezTo>
                  <a:pt x="2443803" y="1165552"/>
                  <a:pt x="2437396" y="1138521"/>
                  <a:pt x="2424760" y="1112711"/>
                </a:cubicBezTo>
                <a:cubicBezTo>
                  <a:pt x="2412862" y="1087815"/>
                  <a:pt x="2393825" y="1064775"/>
                  <a:pt x="2368753" y="1044920"/>
                </a:cubicBezTo>
                <a:cubicBezTo>
                  <a:pt x="2342630" y="1024749"/>
                  <a:pt x="2310220" y="1008803"/>
                  <a:pt x="2273884" y="998247"/>
                </a:cubicBezTo>
                <a:cubicBezTo>
                  <a:pt x="2231593" y="986132"/>
                  <a:pt x="2186033" y="980193"/>
                  <a:pt x="2140153" y="980823"/>
                </a:cubicBezTo>
                <a:cubicBezTo>
                  <a:pt x="2050542" y="980593"/>
                  <a:pt x="1962114" y="994758"/>
                  <a:pt x="1882064" y="1022167"/>
                </a:cubicBezTo>
                <a:cubicBezTo>
                  <a:pt x="1797882" y="1051240"/>
                  <a:pt x="1720512" y="1088659"/>
                  <a:pt x="1652492" y="1133208"/>
                </a:cubicBezTo>
                <a:lnTo>
                  <a:pt x="1652492" y="931739"/>
                </a:lnTo>
                <a:cubicBezTo>
                  <a:pt x="1718221" y="890072"/>
                  <a:pt x="1797048" y="859155"/>
                  <a:pt x="1882978" y="841350"/>
                </a:cubicBezTo>
                <a:cubicBezTo>
                  <a:pt x="1975704" y="822638"/>
                  <a:pt x="2072019" y="813459"/>
                  <a:pt x="2168728" y="814124"/>
                </a:cubicBezTo>
                <a:cubicBezTo>
                  <a:pt x="2245949" y="813758"/>
                  <a:pt x="2322776" y="821634"/>
                  <a:pt x="2396414" y="837460"/>
                </a:cubicBezTo>
                <a:cubicBezTo>
                  <a:pt x="2464171" y="851808"/>
                  <a:pt x="2527287" y="874818"/>
                  <a:pt x="2582380" y="905252"/>
                </a:cubicBezTo>
                <a:cubicBezTo>
                  <a:pt x="2635947" y="935336"/>
                  <a:pt x="2678781" y="973304"/>
                  <a:pt x="2707653" y="1016294"/>
                </a:cubicBezTo>
                <a:cubicBezTo>
                  <a:pt x="2739085" y="1063954"/>
                  <a:pt x="2754693" y="1115745"/>
                  <a:pt x="2753373" y="1167979"/>
                </a:cubicBezTo>
                <a:cubicBezTo>
                  <a:pt x="2754042" y="1214955"/>
                  <a:pt x="2746035" y="1261799"/>
                  <a:pt x="2729541" y="1307414"/>
                </a:cubicBezTo>
                <a:cubicBezTo>
                  <a:pt x="2713379" y="1350239"/>
                  <a:pt x="2686970" y="1390961"/>
                  <a:pt x="2651360" y="1427945"/>
                </a:cubicBezTo>
                <a:cubicBezTo>
                  <a:pt x="2611669" y="1468663"/>
                  <a:pt x="2564155" y="1505589"/>
                  <a:pt x="2510085" y="1537742"/>
                </a:cubicBezTo>
                <a:cubicBezTo>
                  <a:pt x="2443528" y="1577243"/>
                  <a:pt x="2372457" y="1613072"/>
                  <a:pt x="2297544" y="1644895"/>
                </a:cubicBezTo>
                <a:cubicBezTo>
                  <a:pt x="2229193" y="1674193"/>
                  <a:pt x="2168460" y="1701318"/>
                  <a:pt x="2115350" y="1726260"/>
                </a:cubicBezTo>
                <a:cubicBezTo>
                  <a:pt x="2067241" y="1748484"/>
                  <a:pt x="2021853" y="1773314"/>
                  <a:pt x="1979619" y="1800508"/>
                </a:cubicBezTo>
                <a:cubicBezTo>
                  <a:pt x="1945272" y="1822417"/>
                  <a:pt x="1916737" y="1848192"/>
                  <a:pt x="1895265" y="1876701"/>
                </a:cubicBezTo>
                <a:cubicBezTo>
                  <a:pt x="1875955" y="1903872"/>
                  <a:pt x="1866176" y="1933719"/>
                  <a:pt x="1866690" y="1963901"/>
                </a:cubicBezTo>
                <a:lnTo>
                  <a:pt x="2790806" y="1963901"/>
                </a:lnTo>
                <a:close/>
              </a:path>
            </a:pathLst>
          </a:custGeom>
          <a:solidFill>
            <a:srgbClr val="FFFF00"/>
          </a:solidFill>
          <a:ln w="57150" cap="flat">
            <a:noFill/>
            <a:prstDash val="solid"/>
            <a:miter/>
          </a:ln>
        </p:spPr>
        <p:txBody>
          <a:bodyPr rtlCol="0" anchor="ctr"/>
          <a:lstStyle/>
          <a:p>
            <a:endParaRPr lang="en-US"/>
          </a:p>
        </p:txBody>
      </p:sp>
    </p:spTree>
    <p:extLst>
      <p:ext uri="{BB962C8B-B14F-4D97-AF65-F5344CB8AC3E}">
        <p14:creationId xmlns:p14="http://schemas.microsoft.com/office/powerpoint/2010/main" val="11005040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D11D8-1AC1-317F-0CF0-55176A43E3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906FD3-F41A-ECB5-1F3B-CC39763D67C9}"/>
              </a:ext>
            </a:extLst>
          </p:cNvPr>
          <p:cNvSpPr>
            <a:spLocks noGrp="1"/>
          </p:cNvSpPr>
          <p:nvPr>
            <p:ph type="title"/>
          </p:nvPr>
        </p:nvSpPr>
        <p:spPr/>
        <p:txBody>
          <a:bodyPr/>
          <a:lstStyle/>
          <a:p>
            <a:r>
              <a:rPr lang="en-US" dirty="0"/>
              <a:t>Section 2 (4)</a:t>
            </a:r>
          </a:p>
        </p:txBody>
      </p:sp>
      <p:sp>
        <p:nvSpPr>
          <p:cNvPr id="3" name="Content Placeholder 2">
            <a:extLst>
              <a:ext uri="{FF2B5EF4-FFF2-40B4-BE49-F238E27FC236}">
                <a16:creationId xmlns:a16="http://schemas.microsoft.com/office/drawing/2014/main" id="{63D9EF8B-BB3B-88C7-B041-D56B0764E427}"/>
              </a:ext>
            </a:extLst>
          </p:cNvPr>
          <p:cNvSpPr>
            <a:spLocks noGrp="1"/>
          </p:cNvSpPr>
          <p:nvPr>
            <p:ph idx="1"/>
          </p:nvPr>
        </p:nvSpPr>
        <p:spPr>
          <a:xfrm>
            <a:off x="376373" y="1638301"/>
            <a:ext cx="11887200" cy="3883300"/>
          </a:xfrm>
        </p:spPr>
        <p:txBody>
          <a:bodyPr>
            <a:normAutofit/>
          </a:bodyPr>
          <a:lstStyle/>
          <a:p>
            <a:pPr marL="0" indent="0">
              <a:buNone/>
            </a:pPr>
            <a:r>
              <a:rPr lang="en-US" sz="3200" b="1" i="1" dirty="0">
                <a:latin typeface="Arial" panose="020B0604020202020204" pitchFamily="34" charset="0"/>
                <a:cs typeface="Arial" panose="020B0604020202020204" pitchFamily="34" charset="0"/>
              </a:rPr>
              <a:t>Terms and Conditions continued…</a:t>
            </a:r>
          </a:p>
          <a:p>
            <a:pPr marL="0" indent="0">
              <a:buNone/>
            </a:pPr>
            <a:r>
              <a:rPr lang="en-US" sz="3200" dirty="0">
                <a:latin typeface="Arial" panose="020B0604020202020204" pitchFamily="34" charset="0"/>
                <a:cs typeface="Arial" panose="020B0604020202020204" pitchFamily="34" charset="0"/>
              </a:rPr>
              <a:t>The COE must ensure that FY 2025 ESSA, Section 1003 funds are spent as indicated in this application and agree that funds will be used only to provide technical assistance and support to LEAs for the purposes of supporting development and implementation of 2026–27 CSI plans in coordination with the statewide system of support for LEAs with schools eligible for CSI.</a:t>
            </a:r>
            <a:endParaRPr lang="en-US" dirty="0"/>
          </a:p>
        </p:txBody>
      </p:sp>
      <p:sp>
        <p:nvSpPr>
          <p:cNvPr id="4" name="Slide Number Placeholder 3">
            <a:extLst>
              <a:ext uri="{FF2B5EF4-FFF2-40B4-BE49-F238E27FC236}">
                <a16:creationId xmlns:a16="http://schemas.microsoft.com/office/drawing/2014/main" id="{F16D2B75-4C55-59E3-C6A5-368F80203D80}"/>
              </a:ext>
            </a:extLst>
          </p:cNvPr>
          <p:cNvSpPr>
            <a:spLocks noGrp="1"/>
          </p:cNvSpPr>
          <p:nvPr>
            <p:ph type="sldNum" sz="quarter" idx="10"/>
          </p:nvPr>
        </p:nvSpPr>
        <p:spPr/>
        <p:txBody>
          <a:bodyPr/>
          <a:lstStyle/>
          <a:p>
            <a:fld id="{34C8D5D0-5ABB-40D7-A021-B610E9560A54}" type="slidenum">
              <a:rPr lang="en-US" smtClean="0"/>
              <a:pPr/>
              <a:t>51</a:t>
            </a:fld>
            <a:endParaRPr lang="en-US" dirty="0"/>
          </a:p>
        </p:txBody>
      </p:sp>
      <p:sp>
        <p:nvSpPr>
          <p:cNvPr id="5" name="Graphic 6">
            <a:extLst>
              <a:ext uri="{FF2B5EF4-FFF2-40B4-BE49-F238E27FC236}">
                <a16:creationId xmlns:a16="http://schemas.microsoft.com/office/drawing/2014/main" id="{F9FD93C7-4231-CCC1-A297-8511D9101980}"/>
              </a:ext>
              <a:ext uri="{C183D7F6-B498-43B3-948B-1728B52AA6E4}">
                <adec:decorative xmlns:adec="http://schemas.microsoft.com/office/drawing/2017/decorative" val="1"/>
              </a:ext>
            </a:extLst>
          </p:cNvPr>
          <p:cNvSpPr/>
          <p:nvPr/>
        </p:nvSpPr>
        <p:spPr>
          <a:xfrm>
            <a:off x="11117766" y="91442"/>
            <a:ext cx="921834" cy="781106"/>
          </a:xfrm>
          <a:custGeom>
            <a:avLst/>
            <a:gdLst>
              <a:gd name="connsiteX0" fmla="*/ 2170500 w 4340999"/>
              <a:gd name="connsiteY0" fmla="*/ 0 h 2954291"/>
              <a:gd name="connsiteX1" fmla="*/ 0 w 4340999"/>
              <a:gd name="connsiteY1" fmla="*/ 1477146 h 2954291"/>
              <a:gd name="connsiteX2" fmla="*/ 2170500 w 4340999"/>
              <a:gd name="connsiteY2" fmla="*/ 2954292 h 2954291"/>
              <a:gd name="connsiteX3" fmla="*/ 4341000 w 4340999"/>
              <a:gd name="connsiteY3" fmla="*/ 1477146 h 2954291"/>
              <a:gd name="connsiteX4" fmla="*/ 4341000 w 4340999"/>
              <a:gd name="connsiteY4" fmla="*/ 1477029 h 2954291"/>
              <a:gd name="connsiteX5" fmla="*/ 2172157 w 4340999"/>
              <a:gd name="connsiteY5" fmla="*/ 0 h 2954291"/>
              <a:gd name="connsiteX6" fmla="*/ 2170500 w 4340999"/>
              <a:gd name="connsiteY6" fmla="*/ 0 h 2954291"/>
              <a:gd name="connsiteX7" fmla="*/ 2791035 w 4340999"/>
              <a:gd name="connsiteY7" fmla="*/ 2139507 h 2954291"/>
              <a:gd name="connsiteX8" fmla="*/ 1550022 w 4340999"/>
              <a:gd name="connsiteY8" fmla="*/ 2139507 h 2954291"/>
              <a:gd name="connsiteX9" fmla="*/ 1550022 w 4340999"/>
              <a:gd name="connsiteY9" fmla="*/ 2015552 h 2954291"/>
              <a:gd name="connsiteX10" fmla="*/ 1591742 w 4340999"/>
              <a:gd name="connsiteY10" fmla="*/ 1863866 h 2954291"/>
              <a:gd name="connsiteX11" fmla="*/ 1706499 w 4340999"/>
              <a:gd name="connsiteY11" fmla="*/ 1739406 h 2954291"/>
              <a:gd name="connsiteX12" fmla="*/ 1876406 w 4340999"/>
              <a:gd name="connsiteY12" fmla="*/ 1633538 h 2954291"/>
              <a:gd name="connsiteX13" fmla="*/ 2085118 w 4340999"/>
              <a:gd name="connsiteY13" fmla="*/ 1537976 h 2954291"/>
              <a:gd name="connsiteX14" fmla="*/ 2262283 w 4340999"/>
              <a:gd name="connsiteY14" fmla="*/ 1451437 h 2954291"/>
              <a:gd name="connsiteX15" fmla="*/ 2372525 w 4340999"/>
              <a:gd name="connsiteY15" fmla="*/ 1369060 h 2954291"/>
              <a:gd name="connsiteX16" fmla="*/ 2428589 w 4340999"/>
              <a:gd name="connsiteY16" fmla="*/ 1285750 h 2954291"/>
              <a:gd name="connsiteX17" fmla="*/ 2443734 w 4340999"/>
              <a:gd name="connsiteY17" fmla="*/ 1192755 h 2954291"/>
              <a:gd name="connsiteX18" fmla="*/ 2424760 w 4340999"/>
              <a:gd name="connsiteY18" fmla="*/ 1112711 h 2954291"/>
              <a:gd name="connsiteX19" fmla="*/ 2368753 w 4340999"/>
              <a:gd name="connsiteY19" fmla="*/ 1044920 h 2954291"/>
              <a:gd name="connsiteX20" fmla="*/ 2273884 w 4340999"/>
              <a:gd name="connsiteY20" fmla="*/ 998247 h 2954291"/>
              <a:gd name="connsiteX21" fmla="*/ 2140153 w 4340999"/>
              <a:gd name="connsiteY21" fmla="*/ 980823 h 2954291"/>
              <a:gd name="connsiteX22" fmla="*/ 1882064 w 4340999"/>
              <a:gd name="connsiteY22" fmla="*/ 1022167 h 2954291"/>
              <a:gd name="connsiteX23" fmla="*/ 1652492 w 4340999"/>
              <a:gd name="connsiteY23" fmla="*/ 1133208 h 2954291"/>
              <a:gd name="connsiteX24" fmla="*/ 1652492 w 4340999"/>
              <a:gd name="connsiteY24" fmla="*/ 931739 h 2954291"/>
              <a:gd name="connsiteX25" fmla="*/ 1882978 w 4340999"/>
              <a:gd name="connsiteY25" fmla="*/ 841350 h 2954291"/>
              <a:gd name="connsiteX26" fmla="*/ 2168728 w 4340999"/>
              <a:gd name="connsiteY26" fmla="*/ 814124 h 2954291"/>
              <a:gd name="connsiteX27" fmla="*/ 2396414 w 4340999"/>
              <a:gd name="connsiteY27" fmla="*/ 837460 h 2954291"/>
              <a:gd name="connsiteX28" fmla="*/ 2582380 w 4340999"/>
              <a:gd name="connsiteY28" fmla="*/ 905252 h 2954291"/>
              <a:gd name="connsiteX29" fmla="*/ 2707653 w 4340999"/>
              <a:gd name="connsiteY29" fmla="*/ 1016294 h 2954291"/>
              <a:gd name="connsiteX30" fmla="*/ 2753373 w 4340999"/>
              <a:gd name="connsiteY30" fmla="*/ 1167979 h 2954291"/>
              <a:gd name="connsiteX31" fmla="*/ 2729541 w 4340999"/>
              <a:gd name="connsiteY31" fmla="*/ 1307414 h 2954291"/>
              <a:gd name="connsiteX32" fmla="*/ 2651360 w 4340999"/>
              <a:gd name="connsiteY32" fmla="*/ 1427945 h 2954291"/>
              <a:gd name="connsiteX33" fmla="*/ 2510085 w 4340999"/>
              <a:gd name="connsiteY33" fmla="*/ 1537742 h 2954291"/>
              <a:gd name="connsiteX34" fmla="*/ 2297544 w 4340999"/>
              <a:gd name="connsiteY34" fmla="*/ 1644895 h 2954291"/>
              <a:gd name="connsiteX35" fmla="*/ 2115350 w 4340999"/>
              <a:gd name="connsiteY35" fmla="*/ 1726260 h 2954291"/>
              <a:gd name="connsiteX36" fmla="*/ 1979619 w 4340999"/>
              <a:gd name="connsiteY36" fmla="*/ 1800508 h 2954291"/>
              <a:gd name="connsiteX37" fmla="*/ 1895265 w 4340999"/>
              <a:gd name="connsiteY37" fmla="*/ 1876701 h 2954291"/>
              <a:gd name="connsiteX38" fmla="*/ 1866690 w 4340999"/>
              <a:gd name="connsiteY38" fmla="*/ 1963901 h 2954291"/>
              <a:gd name="connsiteX39" fmla="*/ 2790806 w 4340999"/>
              <a:gd name="connsiteY39" fmla="*/ 1963901 h 295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340999" h="2954291">
                <a:moveTo>
                  <a:pt x="2170500" y="0"/>
                </a:moveTo>
                <a:cubicBezTo>
                  <a:pt x="971767" y="0"/>
                  <a:pt x="0" y="661342"/>
                  <a:pt x="0" y="1477146"/>
                </a:cubicBezTo>
                <a:cubicBezTo>
                  <a:pt x="0" y="2292950"/>
                  <a:pt x="971767" y="2954292"/>
                  <a:pt x="2170500" y="2954292"/>
                </a:cubicBezTo>
                <a:cubicBezTo>
                  <a:pt x="3369232" y="2954292"/>
                  <a:pt x="4341000" y="2292950"/>
                  <a:pt x="4341000" y="1477146"/>
                </a:cubicBezTo>
                <a:cubicBezTo>
                  <a:pt x="4341000" y="1477107"/>
                  <a:pt x="4341000" y="1477068"/>
                  <a:pt x="4341000" y="1477029"/>
                </a:cubicBezTo>
                <a:cubicBezTo>
                  <a:pt x="4341411" y="661567"/>
                  <a:pt x="3370387" y="280"/>
                  <a:pt x="2172157" y="0"/>
                </a:cubicBezTo>
                <a:cubicBezTo>
                  <a:pt x="2171603" y="0"/>
                  <a:pt x="2171054" y="0"/>
                  <a:pt x="2170500" y="0"/>
                </a:cubicBezTo>
                <a:close/>
                <a:moveTo>
                  <a:pt x="2791035" y="2139507"/>
                </a:moveTo>
                <a:lnTo>
                  <a:pt x="1550022" y="2139507"/>
                </a:lnTo>
                <a:lnTo>
                  <a:pt x="1550022" y="2015552"/>
                </a:lnTo>
                <a:cubicBezTo>
                  <a:pt x="1548891" y="1963602"/>
                  <a:pt x="1563075" y="1912021"/>
                  <a:pt x="1591742" y="1863866"/>
                </a:cubicBezTo>
                <a:cubicBezTo>
                  <a:pt x="1619837" y="1818423"/>
                  <a:pt x="1658590" y="1776386"/>
                  <a:pt x="1706499" y="1739406"/>
                </a:cubicBezTo>
                <a:cubicBezTo>
                  <a:pt x="1757483" y="1700135"/>
                  <a:pt x="1814438" y="1664649"/>
                  <a:pt x="1876406" y="1633538"/>
                </a:cubicBezTo>
                <a:cubicBezTo>
                  <a:pt x="1940945" y="1600840"/>
                  <a:pt x="2010520" y="1568986"/>
                  <a:pt x="2085118" y="1537976"/>
                </a:cubicBezTo>
                <a:cubicBezTo>
                  <a:pt x="2147588" y="1512516"/>
                  <a:pt x="2206847" y="1483571"/>
                  <a:pt x="2262283" y="1451437"/>
                </a:cubicBezTo>
                <a:cubicBezTo>
                  <a:pt x="2303962" y="1427234"/>
                  <a:pt x="2341001" y="1399557"/>
                  <a:pt x="2372525" y="1369060"/>
                </a:cubicBezTo>
                <a:cubicBezTo>
                  <a:pt x="2398471" y="1343830"/>
                  <a:pt x="2417468" y="1315601"/>
                  <a:pt x="2428589" y="1285750"/>
                </a:cubicBezTo>
                <a:cubicBezTo>
                  <a:pt x="2439013" y="1255269"/>
                  <a:pt x="2444100" y="1224052"/>
                  <a:pt x="2443734" y="1192755"/>
                </a:cubicBezTo>
                <a:cubicBezTo>
                  <a:pt x="2443803" y="1165552"/>
                  <a:pt x="2437396" y="1138521"/>
                  <a:pt x="2424760" y="1112711"/>
                </a:cubicBezTo>
                <a:cubicBezTo>
                  <a:pt x="2412862" y="1087815"/>
                  <a:pt x="2393825" y="1064775"/>
                  <a:pt x="2368753" y="1044920"/>
                </a:cubicBezTo>
                <a:cubicBezTo>
                  <a:pt x="2342630" y="1024749"/>
                  <a:pt x="2310220" y="1008803"/>
                  <a:pt x="2273884" y="998247"/>
                </a:cubicBezTo>
                <a:cubicBezTo>
                  <a:pt x="2231593" y="986132"/>
                  <a:pt x="2186033" y="980193"/>
                  <a:pt x="2140153" y="980823"/>
                </a:cubicBezTo>
                <a:cubicBezTo>
                  <a:pt x="2050542" y="980593"/>
                  <a:pt x="1962114" y="994758"/>
                  <a:pt x="1882064" y="1022167"/>
                </a:cubicBezTo>
                <a:cubicBezTo>
                  <a:pt x="1797882" y="1051240"/>
                  <a:pt x="1720512" y="1088659"/>
                  <a:pt x="1652492" y="1133208"/>
                </a:cubicBezTo>
                <a:lnTo>
                  <a:pt x="1652492" y="931739"/>
                </a:lnTo>
                <a:cubicBezTo>
                  <a:pt x="1718221" y="890072"/>
                  <a:pt x="1797048" y="859155"/>
                  <a:pt x="1882978" y="841350"/>
                </a:cubicBezTo>
                <a:cubicBezTo>
                  <a:pt x="1975704" y="822638"/>
                  <a:pt x="2072019" y="813459"/>
                  <a:pt x="2168728" y="814124"/>
                </a:cubicBezTo>
                <a:cubicBezTo>
                  <a:pt x="2245949" y="813758"/>
                  <a:pt x="2322776" y="821634"/>
                  <a:pt x="2396414" y="837460"/>
                </a:cubicBezTo>
                <a:cubicBezTo>
                  <a:pt x="2464171" y="851808"/>
                  <a:pt x="2527287" y="874818"/>
                  <a:pt x="2582380" y="905252"/>
                </a:cubicBezTo>
                <a:cubicBezTo>
                  <a:pt x="2635947" y="935336"/>
                  <a:pt x="2678781" y="973304"/>
                  <a:pt x="2707653" y="1016294"/>
                </a:cubicBezTo>
                <a:cubicBezTo>
                  <a:pt x="2739085" y="1063954"/>
                  <a:pt x="2754693" y="1115745"/>
                  <a:pt x="2753373" y="1167979"/>
                </a:cubicBezTo>
                <a:cubicBezTo>
                  <a:pt x="2754042" y="1214955"/>
                  <a:pt x="2746035" y="1261799"/>
                  <a:pt x="2729541" y="1307414"/>
                </a:cubicBezTo>
                <a:cubicBezTo>
                  <a:pt x="2713379" y="1350239"/>
                  <a:pt x="2686970" y="1390961"/>
                  <a:pt x="2651360" y="1427945"/>
                </a:cubicBezTo>
                <a:cubicBezTo>
                  <a:pt x="2611669" y="1468663"/>
                  <a:pt x="2564155" y="1505589"/>
                  <a:pt x="2510085" y="1537742"/>
                </a:cubicBezTo>
                <a:cubicBezTo>
                  <a:pt x="2443528" y="1577243"/>
                  <a:pt x="2372457" y="1613072"/>
                  <a:pt x="2297544" y="1644895"/>
                </a:cubicBezTo>
                <a:cubicBezTo>
                  <a:pt x="2229193" y="1674193"/>
                  <a:pt x="2168460" y="1701318"/>
                  <a:pt x="2115350" y="1726260"/>
                </a:cubicBezTo>
                <a:cubicBezTo>
                  <a:pt x="2067241" y="1748484"/>
                  <a:pt x="2021853" y="1773314"/>
                  <a:pt x="1979619" y="1800508"/>
                </a:cubicBezTo>
                <a:cubicBezTo>
                  <a:pt x="1945272" y="1822417"/>
                  <a:pt x="1916737" y="1848192"/>
                  <a:pt x="1895265" y="1876701"/>
                </a:cubicBezTo>
                <a:cubicBezTo>
                  <a:pt x="1875955" y="1903872"/>
                  <a:pt x="1866176" y="1933719"/>
                  <a:pt x="1866690" y="1963901"/>
                </a:cubicBezTo>
                <a:lnTo>
                  <a:pt x="2790806" y="1963901"/>
                </a:lnTo>
                <a:close/>
              </a:path>
            </a:pathLst>
          </a:custGeom>
          <a:solidFill>
            <a:srgbClr val="FFFF00"/>
          </a:solidFill>
          <a:ln w="57150" cap="flat">
            <a:noFill/>
            <a:prstDash val="solid"/>
            <a:miter/>
          </a:ln>
        </p:spPr>
        <p:txBody>
          <a:bodyPr rtlCol="0" anchor="ctr"/>
          <a:lstStyle/>
          <a:p>
            <a:endParaRPr lang="en-US"/>
          </a:p>
        </p:txBody>
      </p:sp>
    </p:spTree>
    <p:extLst>
      <p:ext uri="{BB962C8B-B14F-4D97-AF65-F5344CB8AC3E}">
        <p14:creationId xmlns:p14="http://schemas.microsoft.com/office/powerpoint/2010/main" val="14112995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8C941-78FF-8DF7-78D0-1FC5746EDC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9B1273-D7FB-1B13-B5B8-737E99EE0F91}"/>
              </a:ext>
            </a:extLst>
          </p:cNvPr>
          <p:cNvSpPr>
            <a:spLocks noGrp="1"/>
          </p:cNvSpPr>
          <p:nvPr>
            <p:ph type="title"/>
          </p:nvPr>
        </p:nvSpPr>
        <p:spPr/>
        <p:txBody>
          <a:bodyPr/>
          <a:lstStyle/>
          <a:p>
            <a:r>
              <a:rPr lang="en-US" dirty="0"/>
              <a:t>Section 2 (5)</a:t>
            </a:r>
          </a:p>
        </p:txBody>
      </p:sp>
      <p:sp>
        <p:nvSpPr>
          <p:cNvPr id="3" name="Content Placeholder 2">
            <a:extLst>
              <a:ext uri="{FF2B5EF4-FFF2-40B4-BE49-F238E27FC236}">
                <a16:creationId xmlns:a16="http://schemas.microsoft.com/office/drawing/2014/main" id="{410638EF-F446-5342-FA2B-92F44002118D}"/>
              </a:ext>
            </a:extLst>
          </p:cNvPr>
          <p:cNvSpPr>
            <a:spLocks noGrp="1"/>
          </p:cNvSpPr>
          <p:nvPr>
            <p:ph idx="1"/>
          </p:nvPr>
        </p:nvSpPr>
        <p:spPr>
          <a:xfrm>
            <a:off x="304800" y="1625774"/>
            <a:ext cx="11887200" cy="3883300"/>
          </a:xfrm>
        </p:spPr>
        <p:txBody>
          <a:bodyPr>
            <a:normAutofit/>
          </a:bodyPr>
          <a:lstStyle/>
          <a:p>
            <a:pPr marL="0" indent="0">
              <a:buNone/>
            </a:pPr>
            <a:r>
              <a:rPr lang="en-US" sz="3200" b="1" i="1" dirty="0">
                <a:latin typeface="Arial" panose="020B0604020202020204" pitchFamily="34" charset="0"/>
                <a:cs typeface="Arial" panose="020B0604020202020204" pitchFamily="34" charset="0"/>
              </a:rPr>
              <a:t>Terms and Conditions continued…</a:t>
            </a:r>
          </a:p>
          <a:p>
            <a:pPr marL="0" indent="0">
              <a:buNone/>
            </a:pPr>
            <a:r>
              <a:rPr lang="en-US" sz="3200" dirty="0">
                <a:latin typeface="Arial" panose="020B0604020202020204" pitchFamily="34" charset="0"/>
                <a:cs typeface="Arial" panose="020B0604020202020204" pitchFamily="34" charset="0"/>
              </a:rPr>
              <a:t>Regardless of whether the COE elects to accept funding authorized under this application, the COE agrees to offer CSI plan development and implementation support to its LEAs with schools eligible for CSI.</a:t>
            </a:r>
            <a:endParaRPr lang="en-US" dirty="0"/>
          </a:p>
        </p:txBody>
      </p:sp>
      <p:sp>
        <p:nvSpPr>
          <p:cNvPr id="4" name="Slide Number Placeholder 3">
            <a:extLst>
              <a:ext uri="{FF2B5EF4-FFF2-40B4-BE49-F238E27FC236}">
                <a16:creationId xmlns:a16="http://schemas.microsoft.com/office/drawing/2014/main" id="{DAB90F1D-4581-01F9-5800-A0E6017677B6}"/>
              </a:ext>
            </a:extLst>
          </p:cNvPr>
          <p:cNvSpPr>
            <a:spLocks noGrp="1"/>
          </p:cNvSpPr>
          <p:nvPr>
            <p:ph type="sldNum" sz="quarter" idx="10"/>
          </p:nvPr>
        </p:nvSpPr>
        <p:spPr/>
        <p:txBody>
          <a:bodyPr/>
          <a:lstStyle/>
          <a:p>
            <a:fld id="{34C8D5D0-5ABB-40D7-A021-B610E9560A54}" type="slidenum">
              <a:rPr lang="en-US" smtClean="0"/>
              <a:pPr/>
              <a:t>52</a:t>
            </a:fld>
            <a:endParaRPr lang="en-US" dirty="0"/>
          </a:p>
        </p:txBody>
      </p:sp>
      <p:sp>
        <p:nvSpPr>
          <p:cNvPr id="5" name="Graphic 6">
            <a:extLst>
              <a:ext uri="{FF2B5EF4-FFF2-40B4-BE49-F238E27FC236}">
                <a16:creationId xmlns:a16="http://schemas.microsoft.com/office/drawing/2014/main" id="{7E39A003-F7BA-B474-AD8C-E6644BB87F1F}"/>
              </a:ext>
              <a:ext uri="{C183D7F6-B498-43B3-948B-1728B52AA6E4}">
                <adec:decorative xmlns:adec="http://schemas.microsoft.com/office/drawing/2017/decorative" val="1"/>
              </a:ext>
            </a:extLst>
          </p:cNvPr>
          <p:cNvSpPr/>
          <p:nvPr/>
        </p:nvSpPr>
        <p:spPr>
          <a:xfrm>
            <a:off x="11117766" y="91442"/>
            <a:ext cx="921834" cy="781106"/>
          </a:xfrm>
          <a:custGeom>
            <a:avLst/>
            <a:gdLst>
              <a:gd name="connsiteX0" fmla="*/ 2170500 w 4340999"/>
              <a:gd name="connsiteY0" fmla="*/ 0 h 2954291"/>
              <a:gd name="connsiteX1" fmla="*/ 0 w 4340999"/>
              <a:gd name="connsiteY1" fmla="*/ 1477146 h 2954291"/>
              <a:gd name="connsiteX2" fmla="*/ 2170500 w 4340999"/>
              <a:gd name="connsiteY2" fmla="*/ 2954292 h 2954291"/>
              <a:gd name="connsiteX3" fmla="*/ 4341000 w 4340999"/>
              <a:gd name="connsiteY3" fmla="*/ 1477146 h 2954291"/>
              <a:gd name="connsiteX4" fmla="*/ 4341000 w 4340999"/>
              <a:gd name="connsiteY4" fmla="*/ 1477029 h 2954291"/>
              <a:gd name="connsiteX5" fmla="*/ 2172157 w 4340999"/>
              <a:gd name="connsiteY5" fmla="*/ 0 h 2954291"/>
              <a:gd name="connsiteX6" fmla="*/ 2170500 w 4340999"/>
              <a:gd name="connsiteY6" fmla="*/ 0 h 2954291"/>
              <a:gd name="connsiteX7" fmla="*/ 2791035 w 4340999"/>
              <a:gd name="connsiteY7" fmla="*/ 2139507 h 2954291"/>
              <a:gd name="connsiteX8" fmla="*/ 1550022 w 4340999"/>
              <a:gd name="connsiteY8" fmla="*/ 2139507 h 2954291"/>
              <a:gd name="connsiteX9" fmla="*/ 1550022 w 4340999"/>
              <a:gd name="connsiteY9" fmla="*/ 2015552 h 2954291"/>
              <a:gd name="connsiteX10" fmla="*/ 1591742 w 4340999"/>
              <a:gd name="connsiteY10" fmla="*/ 1863866 h 2954291"/>
              <a:gd name="connsiteX11" fmla="*/ 1706499 w 4340999"/>
              <a:gd name="connsiteY11" fmla="*/ 1739406 h 2954291"/>
              <a:gd name="connsiteX12" fmla="*/ 1876406 w 4340999"/>
              <a:gd name="connsiteY12" fmla="*/ 1633538 h 2954291"/>
              <a:gd name="connsiteX13" fmla="*/ 2085118 w 4340999"/>
              <a:gd name="connsiteY13" fmla="*/ 1537976 h 2954291"/>
              <a:gd name="connsiteX14" fmla="*/ 2262283 w 4340999"/>
              <a:gd name="connsiteY14" fmla="*/ 1451437 h 2954291"/>
              <a:gd name="connsiteX15" fmla="*/ 2372525 w 4340999"/>
              <a:gd name="connsiteY15" fmla="*/ 1369060 h 2954291"/>
              <a:gd name="connsiteX16" fmla="*/ 2428589 w 4340999"/>
              <a:gd name="connsiteY16" fmla="*/ 1285750 h 2954291"/>
              <a:gd name="connsiteX17" fmla="*/ 2443734 w 4340999"/>
              <a:gd name="connsiteY17" fmla="*/ 1192755 h 2954291"/>
              <a:gd name="connsiteX18" fmla="*/ 2424760 w 4340999"/>
              <a:gd name="connsiteY18" fmla="*/ 1112711 h 2954291"/>
              <a:gd name="connsiteX19" fmla="*/ 2368753 w 4340999"/>
              <a:gd name="connsiteY19" fmla="*/ 1044920 h 2954291"/>
              <a:gd name="connsiteX20" fmla="*/ 2273884 w 4340999"/>
              <a:gd name="connsiteY20" fmla="*/ 998247 h 2954291"/>
              <a:gd name="connsiteX21" fmla="*/ 2140153 w 4340999"/>
              <a:gd name="connsiteY21" fmla="*/ 980823 h 2954291"/>
              <a:gd name="connsiteX22" fmla="*/ 1882064 w 4340999"/>
              <a:gd name="connsiteY22" fmla="*/ 1022167 h 2954291"/>
              <a:gd name="connsiteX23" fmla="*/ 1652492 w 4340999"/>
              <a:gd name="connsiteY23" fmla="*/ 1133208 h 2954291"/>
              <a:gd name="connsiteX24" fmla="*/ 1652492 w 4340999"/>
              <a:gd name="connsiteY24" fmla="*/ 931739 h 2954291"/>
              <a:gd name="connsiteX25" fmla="*/ 1882978 w 4340999"/>
              <a:gd name="connsiteY25" fmla="*/ 841350 h 2954291"/>
              <a:gd name="connsiteX26" fmla="*/ 2168728 w 4340999"/>
              <a:gd name="connsiteY26" fmla="*/ 814124 h 2954291"/>
              <a:gd name="connsiteX27" fmla="*/ 2396414 w 4340999"/>
              <a:gd name="connsiteY27" fmla="*/ 837460 h 2954291"/>
              <a:gd name="connsiteX28" fmla="*/ 2582380 w 4340999"/>
              <a:gd name="connsiteY28" fmla="*/ 905252 h 2954291"/>
              <a:gd name="connsiteX29" fmla="*/ 2707653 w 4340999"/>
              <a:gd name="connsiteY29" fmla="*/ 1016294 h 2954291"/>
              <a:gd name="connsiteX30" fmla="*/ 2753373 w 4340999"/>
              <a:gd name="connsiteY30" fmla="*/ 1167979 h 2954291"/>
              <a:gd name="connsiteX31" fmla="*/ 2729541 w 4340999"/>
              <a:gd name="connsiteY31" fmla="*/ 1307414 h 2954291"/>
              <a:gd name="connsiteX32" fmla="*/ 2651360 w 4340999"/>
              <a:gd name="connsiteY32" fmla="*/ 1427945 h 2954291"/>
              <a:gd name="connsiteX33" fmla="*/ 2510085 w 4340999"/>
              <a:gd name="connsiteY33" fmla="*/ 1537742 h 2954291"/>
              <a:gd name="connsiteX34" fmla="*/ 2297544 w 4340999"/>
              <a:gd name="connsiteY34" fmla="*/ 1644895 h 2954291"/>
              <a:gd name="connsiteX35" fmla="*/ 2115350 w 4340999"/>
              <a:gd name="connsiteY35" fmla="*/ 1726260 h 2954291"/>
              <a:gd name="connsiteX36" fmla="*/ 1979619 w 4340999"/>
              <a:gd name="connsiteY36" fmla="*/ 1800508 h 2954291"/>
              <a:gd name="connsiteX37" fmla="*/ 1895265 w 4340999"/>
              <a:gd name="connsiteY37" fmla="*/ 1876701 h 2954291"/>
              <a:gd name="connsiteX38" fmla="*/ 1866690 w 4340999"/>
              <a:gd name="connsiteY38" fmla="*/ 1963901 h 2954291"/>
              <a:gd name="connsiteX39" fmla="*/ 2790806 w 4340999"/>
              <a:gd name="connsiteY39" fmla="*/ 1963901 h 295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340999" h="2954291">
                <a:moveTo>
                  <a:pt x="2170500" y="0"/>
                </a:moveTo>
                <a:cubicBezTo>
                  <a:pt x="971767" y="0"/>
                  <a:pt x="0" y="661342"/>
                  <a:pt x="0" y="1477146"/>
                </a:cubicBezTo>
                <a:cubicBezTo>
                  <a:pt x="0" y="2292950"/>
                  <a:pt x="971767" y="2954292"/>
                  <a:pt x="2170500" y="2954292"/>
                </a:cubicBezTo>
                <a:cubicBezTo>
                  <a:pt x="3369232" y="2954292"/>
                  <a:pt x="4341000" y="2292950"/>
                  <a:pt x="4341000" y="1477146"/>
                </a:cubicBezTo>
                <a:cubicBezTo>
                  <a:pt x="4341000" y="1477107"/>
                  <a:pt x="4341000" y="1477068"/>
                  <a:pt x="4341000" y="1477029"/>
                </a:cubicBezTo>
                <a:cubicBezTo>
                  <a:pt x="4341411" y="661567"/>
                  <a:pt x="3370387" y="280"/>
                  <a:pt x="2172157" y="0"/>
                </a:cubicBezTo>
                <a:cubicBezTo>
                  <a:pt x="2171603" y="0"/>
                  <a:pt x="2171054" y="0"/>
                  <a:pt x="2170500" y="0"/>
                </a:cubicBezTo>
                <a:close/>
                <a:moveTo>
                  <a:pt x="2791035" y="2139507"/>
                </a:moveTo>
                <a:lnTo>
                  <a:pt x="1550022" y="2139507"/>
                </a:lnTo>
                <a:lnTo>
                  <a:pt x="1550022" y="2015552"/>
                </a:lnTo>
                <a:cubicBezTo>
                  <a:pt x="1548891" y="1963602"/>
                  <a:pt x="1563075" y="1912021"/>
                  <a:pt x="1591742" y="1863866"/>
                </a:cubicBezTo>
                <a:cubicBezTo>
                  <a:pt x="1619837" y="1818423"/>
                  <a:pt x="1658590" y="1776386"/>
                  <a:pt x="1706499" y="1739406"/>
                </a:cubicBezTo>
                <a:cubicBezTo>
                  <a:pt x="1757483" y="1700135"/>
                  <a:pt x="1814438" y="1664649"/>
                  <a:pt x="1876406" y="1633538"/>
                </a:cubicBezTo>
                <a:cubicBezTo>
                  <a:pt x="1940945" y="1600840"/>
                  <a:pt x="2010520" y="1568986"/>
                  <a:pt x="2085118" y="1537976"/>
                </a:cubicBezTo>
                <a:cubicBezTo>
                  <a:pt x="2147588" y="1512516"/>
                  <a:pt x="2206847" y="1483571"/>
                  <a:pt x="2262283" y="1451437"/>
                </a:cubicBezTo>
                <a:cubicBezTo>
                  <a:pt x="2303962" y="1427234"/>
                  <a:pt x="2341001" y="1399557"/>
                  <a:pt x="2372525" y="1369060"/>
                </a:cubicBezTo>
                <a:cubicBezTo>
                  <a:pt x="2398471" y="1343830"/>
                  <a:pt x="2417468" y="1315601"/>
                  <a:pt x="2428589" y="1285750"/>
                </a:cubicBezTo>
                <a:cubicBezTo>
                  <a:pt x="2439013" y="1255269"/>
                  <a:pt x="2444100" y="1224052"/>
                  <a:pt x="2443734" y="1192755"/>
                </a:cubicBezTo>
                <a:cubicBezTo>
                  <a:pt x="2443803" y="1165552"/>
                  <a:pt x="2437396" y="1138521"/>
                  <a:pt x="2424760" y="1112711"/>
                </a:cubicBezTo>
                <a:cubicBezTo>
                  <a:pt x="2412862" y="1087815"/>
                  <a:pt x="2393825" y="1064775"/>
                  <a:pt x="2368753" y="1044920"/>
                </a:cubicBezTo>
                <a:cubicBezTo>
                  <a:pt x="2342630" y="1024749"/>
                  <a:pt x="2310220" y="1008803"/>
                  <a:pt x="2273884" y="998247"/>
                </a:cubicBezTo>
                <a:cubicBezTo>
                  <a:pt x="2231593" y="986132"/>
                  <a:pt x="2186033" y="980193"/>
                  <a:pt x="2140153" y="980823"/>
                </a:cubicBezTo>
                <a:cubicBezTo>
                  <a:pt x="2050542" y="980593"/>
                  <a:pt x="1962114" y="994758"/>
                  <a:pt x="1882064" y="1022167"/>
                </a:cubicBezTo>
                <a:cubicBezTo>
                  <a:pt x="1797882" y="1051240"/>
                  <a:pt x="1720512" y="1088659"/>
                  <a:pt x="1652492" y="1133208"/>
                </a:cubicBezTo>
                <a:lnTo>
                  <a:pt x="1652492" y="931739"/>
                </a:lnTo>
                <a:cubicBezTo>
                  <a:pt x="1718221" y="890072"/>
                  <a:pt x="1797048" y="859155"/>
                  <a:pt x="1882978" y="841350"/>
                </a:cubicBezTo>
                <a:cubicBezTo>
                  <a:pt x="1975704" y="822638"/>
                  <a:pt x="2072019" y="813459"/>
                  <a:pt x="2168728" y="814124"/>
                </a:cubicBezTo>
                <a:cubicBezTo>
                  <a:pt x="2245949" y="813758"/>
                  <a:pt x="2322776" y="821634"/>
                  <a:pt x="2396414" y="837460"/>
                </a:cubicBezTo>
                <a:cubicBezTo>
                  <a:pt x="2464171" y="851808"/>
                  <a:pt x="2527287" y="874818"/>
                  <a:pt x="2582380" y="905252"/>
                </a:cubicBezTo>
                <a:cubicBezTo>
                  <a:pt x="2635947" y="935336"/>
                  <a:pt x="2678781" y="973304"/>
                  <a:pt x="2707653" y="1016294"/>
                </a:cubicBezTo>
                <a:cubicBezTo>
                  <a:pt x="2739085" y="1063954"/>
                  <a:pt x="2754693" y="1115745"/>
                  <a:pt x="2753373" y="1167979"/>
                </a:cubicBezTo>
                <a:cubicBezTo>
                  <a:pt x="2754042" y="1214955"/>
                  <a:pt x="2746035" y="1261799"/>
                  <a:pt x="2729541" y="1307414"/>
                </a:cubicBezTo>
                <a:cubicBezTo>
                  <a:pt x="2713379" y="1350239"/>
                  <a:pt x="2686970" y="1390961"/>
                  <a:pt x="2651360" y="1427945"/>
                </a:cubicBezTo>
                <a:cubicBezTo>
                  <a:pt x="2611669" y="1468663"/>
                  <a:pt x="2564155" y="1505589"/>
                  <a:pt x="2510085" y="1537742"/>
                </a:cubicBezTo>
                <a:cubicBezTo>
                  <a:pt x="2443528" y="1577243"/>
                  <a:pt x="2372457" y="1613072"/>
                  <a:pt x="2297544" y="1644895"/>
                </a:cubicBezTo>
                <a:cubicBezTo>
                  <a:pt x="2229193" y="1674193"/>
                  <a:pt x="2168460" y="1701318"/>
                  <a:pt x="2115350" y="1726260"/>
                </a:cubicBezTo>
                <a:cubicBezTo>
                  <a:pt x="2067241" y="1748484"/>
                  <a:pt x="2021853" y="1773314"/>
                  <a:pt x="1979619" y="1800508"/>
                </a:cubicBezTo>
                <a:cubicBezTo>
                  <a:pt x="1945272" y="1822417"/>
                  <a:pt x="1916737" y="1848192"/>
                  <a:pt x="1895265" y="1876701"/>
                </a:cubicBezTo>
                <a:cubicBezTo>
                  <a:pt x="1875955" y="1903872"/>
                  <a:pt x="1866176" y="1933719"/>
                  <a:pt x="1866690" y="1963901"/>
                </a:cubicBezTo>
                <a:lnTo>
                  <a:pt x="2790806" y="1963901"/>
                </a:lnTo>
                <a:close/>
              </a:path>
            </a:pathLst>
          </a:custGeom>
          <a:solidFill>
            <a:srgbClr val="FFFF00"/>
          </a:solidFill>
          <a:ln w="57150" cap="flat">
            <a:noFill/>
            <a:prstDash val="solid"/>
            <a:miter/>
          </a:ln>
        </p:spPr>
        <p:txBody>
          <a:bodyPr rtlCol="0" anchor="ctr"/>
          <a:lstStyle/>
          <a:p>
            <a:endParaRPr lang="en-US"/>
          </a:p>
        </p:txBody>
      </p:sp>
    </p:spTree>
    <p:extLst>
      <p:ext uri="{BB962C8B-B14F-4D97-AF65-F5344CB8AC3E}">
        <p14:creationId xmlns:p14="http://schemas.microsoft.com/office/powerpoint/2010/main" val="30396311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D32C9-EBE5-73E5-9BAB-325EF637E6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8A8CFB-04C6-6852-4825-1E1FDF45D250}"/>
              </a:ext>
            </a:extLst>
          </p:cNvPr>
          <p:cNvSpPr>
            <a:spLocks noGrp="1"/>
          </p:cNvSpPr>
          <p:nvPr>
            <p:ph type="title"/>
          </p:nvPr>
        </p:nvSpPr>
        <p:spPr>
          <a:xfrm>
            <a:off x="152400" y="205520"/>
            <a:ext cx="11887200" cy="1325563"/>
          </a:xfrm>
        </p:spPr>
        <p:txBody>
          <a:bodyPr/>
          <a:lstStyle/>
          <a:p>
            <a:r>
              <a:rPr lang="en-US" dirty="0"/>
              <a:t>Section 2 (6)</a:t>
            </a:r>
          </a:p>
        </p:txBody>
      </p:sp>
      <p:sp>
        <p:nvSpPr>
          <p:cNvPr id="3" name="Content Placeholder 2">
            <a:extLst>
              <a:ext uri="{FF2B5EF4-FFF2-40B4-BE49-F238E27FC236}">
                <a16:creationId xmlns:a16="http://schemas.microsoft.com/office/drawing/2014/main" id="{C56AD23A-2F2D-71D3-79CA-6653F875C718}"/>
              </a:ext>
            </a:extLst>
          </p:cNvPr>
          <p:cNvSpPr>
            <a:spLocks noGrp="1"/>
          </p:cNvSpPr>
          <p:nvPr>
            <p:ph idx="1"/>
          </p:nvPr>
        </p:nvSpPr>
        <p:spPr>
          <a:xfrm>
            <a:off x="440498" y="1638301"/>
            <a:ext cx="11887200" cy="3883300"/>
          </a:xfrm>
        </p:spPr>
        <p:txBody>
          <a:bodyPr>
            <a:normAutofit/>
          </a:bodyPr>
          <a:lstStyle/>
          <a:p>
            <a:pPr marL="0" indent="0">
              <a:buNone/>
            </a:pPr>
            <a:r>
              <a:rPr lang="en-US" sz="3200" b="1" i="1" dirty="0">
                <a:latin typeface="Arial" panose="020B0604020202020204" pitchFamily="34" charset="0"/>
                <a:cs typeface="Arial" panose="020B0604020202020204" pitchFamily="34" charset="0"/>
              </a:rPr>
              <a:t>Terms and Conditions continued…</a:t>
            </a:r>
            <a:endParaRPr lang="en-US" b="1" i="1" dirty="0">
              <a:latin typeface="Arial" panose="020B0604020202020204" pitchFamily="34" charset="0"/>
              <a:cs typeface="Arial" panose="020B0604020202020204" pitchFamily="34" charset="0"/>
            </a:endParaRPr>
          </a:p>
          <a:p>
            <a:pPr marL="0" indent="0">
              <a:buNone/>
            </a:pPr>
            <a:r>
              <a:rPr lang="en-US" sz="3200" dirty="0">
                <a:latin typeface="Arial" panose="020B0604020202020204" pitchFamily="34" charset="0"/>
                <a:cs typeface="Arial" panose="020B0604020202020204" pitchFamily="34" charset="0"/>
              </a:rPr>
              <a:t>In addition, the COE agrees that it will not increase its allotment under this application with ESSA, Section 1003 funds received by the COE for the purposes of review and approval of 2026–27 CSI plans through the CSI prompts in the LEA 2026–27 LCAPs.</a:t>
            </a:r>
            <a:endParaRPr lang="en-US" dirty="0"/>
          </a:p>
        </p:txBody>
      </p:sp>
      <p:sp>
        <p:nvSpPr>
          <p:cNvPr id="4" name="Slide Number Placeholder 3">
            <a:extLst>
              <a:ext uri="{FF2B5EF4-FFF2-40B4-BE49-F238E27FC236}">
                <a16:creationId xmlns:a16="http://schemas.microsoft.com/office/drawing/2014/main" id="{D63D28E2-05F8-72F4-B06D-56FA9A65C840}"/>
              </a:ext>
            </a:extLst>
          </p:cNvPr>
          <p:cNvSpPr>
            <a:spLocks noGrp="1"/>
          </p:cNvSpPr>
          <p:nvPr>
            <p:ph type="sldNum" sz="quarter" idx="10"/>
          </p:nvPr>
        </p:nvSpPr>
        <p:spPr/>
        <p:txBody>
          <a:bodyPr/>
          <a:lstStyle/>
          <a:p>
            <a:fld id="{34C8D5D0-5ABB-40D7-A021-B610E9560A54}" type="slidenum">
              <a:rPr lang="en-US" smtClean="0"/>
              <a:pPr/>
              <a:t>53</a:t>
            </a:fld>
            <a:endParaRPr lang="en-US" dirty="0"/>
          </a:p>
        </p:txBody>
      </p:sp>
      <p:sp>
        <p:nvSpPr>
          <p:cNvPr id="5" name="Graphic 6">
            <a:extLst>
              <a:ext uri="{FF2B5EF4-FFF2-40B4-BE49-F238E27FC236}">
                <a16:creationId xmlns:a16="http://schemas.microsoft.com/office/drawing/2014/main" id="{DA6B4200-65B9-04B5-109C-7DB7EA03E422}"/>
              </a:ext>
              <a:ext uri="{C183D7F6-B498-43B3-948B-1728B52AA6E4}">
                <adec:decorative xmlns:adec="http://schemas.microsoft.com/office/drawing/2017/decorative" val="1"/>
              </a:ext>
            </a:extLst>
          </p:cNvPr>
          <p:cNvSpPr/>
          <p:nvPr/>
        </p:nvSpPr>
        <p:spPr>
          <a:xfrm>
            <a:off x="11117766" y="91442"/>
            <a:ext cx="921834" cy="781106"/>
          </a:xfrm>
          <a:custGeom>
            <a:avLst/>
            <a:gdLst>
              <a:gd name="connsiteX0" fmla="*/ 2170500 w 4340999"/>
              <a:gd name="connsiteY0" fmla="*/ 0 h 2954291"/>
              <a:gd name="connsiteX1" fmla="*/ 0 w 4340999"/>
              <a:gd name="connsiteY1" fmla="*/ 1477146 h 2954291"/>
              <a:gd name="connsiteX2" fmla="*/ 2170500 w 4340999"/>
              <a:gd name="connsiteY2" fmla="*/ 2954292 h 2954291"/>
              <a:gd name="connsiteX3" fmla="*/ 4341000 w 4340999"/>
              <a:gd name="connsiteY3" fmla="*/ 1477146 h 2954291"/>
              <a:gd name="connsiteX4" fmla="*/ 4341000 w 4340999"/>
              <a:gd name="connsiteY4" fmla="*/ 1477029 h 2954291"/>
              <a:gd name="connsiteX5" fmla="*/ 2172157 w 4340999"/>
              <a:gd name="connsiteY5" fmla="*/ 0 h 2954291"/>
              <a:gd name="connsiteX6" fmla="*/ 2170500 w 4340999"/>
              <a:gd name="connsiteY6" fmla="*/ 0 h 2954291"/>
              <a:gd name="connsiteX7" fmla="*/ 2791035 w 4340999"/>
              <a:gd name="connsiteY7" fmla="*/ 2139507 h 2954291"/>
              <a:gd name="connsiteX8" fmla="*/ 1550022 w 4340999"/>
              <a:gd name="connsiteY8" fmla="*/ 2139507 h 2954291"/>
              <a:gd name="connsiteX9" fmla="*/ 1550022 w 4340999"/>
              <a:gd name="connsiteY9" fmla="*/ 2015552 h 2954291"/>
              <a:gd name="connsiteX10" fmla="*/ 1591742 w 4340999"/>
              <a:gd name="connsiteY10" fmla="*/ 1863866 h 2954291"/>
              <a:gd name="connsiteX11" fmla="*/ 1706499 w 4340999"/>
              <a:gd name="connsiteY11" fmla="*/ 1739406 h 2954291"/>
              <a:gd name="connsiteX12" fmla="*/ 1876406 w 4340999"/>
              <a:gd name="connsiteY12" fmla="*/ 1633538 h 2954291"/>
              <a:gd name="connsiteX13" fmla="*/ 2085118 w 4340999"/>
              <a:gd name="connsiteY13" fmla="*/ 1537976 h 2954291"/>
              <a:gd name="connsiteX14" fmla="*/ 2262283 w 4340999"/>
              <a:gd name="connsiteY14" fmla="*/ 1451437 h 2954291"/>
              <a:gd name="connsiteX15" fmla="*/ 2372525 w 4340999"/>
              <a:gd name="connsiteY15" fmla="*/ 1369060 h 2954291"/>
              <a:gd name="connsiteX16" fmla="*/ 2428589 w 4340999"/>
              <a:gd name="connsiteY16" fmla="*/ 1285750 h 2954291"/>
              <a:gd name="connsiteX17" fmla="*/ 2443734 w 4340999"/>
              <a:gd name="connsiteY17" fmla="*/ 1192755 h 2954291"/>
              <a:gd name="connsiteX18" fmla="*/ 2424760 w 4340999"/>
              <a:gd name="connsiteY18" fmla="*/ 1112711 h 2954291"/>
              <a:gd name="connsiteX19" fmla="*/ 2368753 w 4340999"/>
              <a:gd name="connsiteY19" fmla="*/ 1044920 h 2954291"/>
              <a:gd name="connsiteX20" fmla="*/ 2273884 w 4340999"/>
              <a:gd name="connsiteY20" fmla="*/ 998247 h 2954291"/>
              <a:gd name="connsiteX21" fmla="*/ 2140153 w 4340999"/>
              <a:gd name="connsiteY21" fmla="*/ 980823 h 2954291"/>
              <a:gd name="connsiteX22" fmla="*/ 1882064 w 4340999"/>
              <a:gd name="connsiteY22" fmla="*/ 1022167 h 2954291"/>
              <a:gd name="connsiteX23" fmla="*/ 1652492 w 4340999"/>
              <a:gd name="connsiteY23" fmla="*/ 1133208 h 2954291"/>
              <a:gd name="connsiteX24" fmla="*/ 1652492 w 4340999"/>
              <a:gd name="connsiteY24" fmla="*/ 931739 h 2954291"/>
              <a:gd name="connsiteX25" fmla="*/ 1882978 w 4340999"/>
              <a:gd name="connsiteY25" fmla="*/ 841350 h 2954291"/>
              <a:gd name="connsiteX26" fmla="*/ 2168728 w 4340999"/>
              <a:gd name="connsiteY26" fmla="*/ 814124 h 2954291"/>
              <a:gd name="connsiteX27" fmla="*/ 2396414 w 4340999"/>
              <a:gd name="connsiteY27" fmla="*/ 837460 h 2954291"/>
              <a:gd name="connsiteX28" fmla="*/ 2582380 w 4340999"/>
              <a:gd name="connsiteY28" fmla="*/ 905252 h 2954291"/>
              <a:gd name="connsiteX29" fmla="*/ 2707653 w 4340999"/>
              <a:gd name="connsiteY29" fmla="*/ 1016294 h 2954291"/>
              <a:gd name="connsiteX30" fmla="*/ 2753373 w 4340999"/>
              <a:gd name="connsiteY30" fmla="*/ 1167979 h 2954291"/>
              <a:gd name="connsiteX31" fmla="*/ 2729541 w 4340999"/>
              <a:gd name="connsiteY31" fmla="*/ 1307414 h 2954291"/>
              <a:gd name="connsiteX32" fmla="*/ 2651360 w 4340999"/>
              <a:gd name="connsiteY32" fmla="*/ 1427945 h 2954291"/>
              <a:gd name="connsiteX33" fmla="*/ 2510085 w 4340999"/>
              <a:gd name="connsiteY33" fmla="*/ 1537742 h 2954291"/>
              <a:gd name="connsiteX34" fmla="*/ 2297544 w 4340999"/>
              <a:gd name="connsiteY34" fmla="*/ 1644895 h 2954291"/>
              <a:gd name="connsiteX35" fmla="*/ 2115350 w 4340999"/>
              <a:gd name="connsiteY35" fmla="*/ 1726260 h 2954291"/>
              <a:gd name="connsiteX36" fmla="*/ 1979619 w 4340999"/>
              <a:gd name="connsiteY36" fmla="*/ 1800508 h 2954291"/>
              <a:gd name="connsiteX37" fmla="*/ 1895265 w 4340999"/>
              <a:gd name="connsiteY37" fmla="*/ 1876701 h 2954291"/>
              <a:gd name="connsiteX38" fmla="*/ 1866690 w 4340999"/>
              <a:gd name="connsiteY38" fmla="*/ 1963901 h 2954291"/>
              <a:gd name="connsiteX39" fmla="*/ 2790806 w 4340999"/>
              <a:gd name="connsiteY39" fmla="*/ 1963901 h 295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340999" h="2954291">
                <a:moveTo>
                  <a:pt x="2170500" y="0"/>
                </a:moveTo>
                <a:cubicBezTo>
                  <a:pt x="971767" y="0"/>
                  <a:pt x="0" y="661342"/>
                  <a:pt x="0" y="1477146"/>
                </a:cubicBezTo>
                <a:cubicBezTo>
                  <a:pt x="0" y="2292950"/>
                  <a:pt x="971767" y="2954292"/>
                  <a:pt x="2170500" y="2954292"/>
                </a:cubicBezTo>
                <a:cubicBezTo>
                  <a:pt x="3369232" y="2954292"/>
                  <a:pt x="4341000" y="2292950"/>
                  <a:pt x="4341000" y="1477146"/>
                </a:cubicBezTo>
                <a:cubicBezTo>
                  <a:pt x="4341000" y="1477107"/>
                  <a:pt x="4341000" y="1477068"/>
                  <a:pt x="4341000" y="1477029"/>
                </a:cubicBezTo>
                <a:cubicBezTo>
                  <a:pt x="4341411" y="661567"/>
                  <a:pt x="3370387" y="280"/>
                  <a:pt x="2172157" y="0"/>
                </a:cubicBezTo>
                <a:cubicBezTo>
                  <a:pt x="2171603" y="0"/>
                  <a:pt x="2171054" y="0"/>
                  <a:pt x="2170500" y="0"/>
                </a:cubicBezTo>
                <a:close/>
                <a:moveTo>
                  <a:pt x="2791035" y="2139507"/>
                </a:moveTo>
                <a:lnTo>
                  <a:pt x="1550022" y="2139507"/>
                </a:lnTo>
                <a:lnTo>
                  <a:pt x="1550022" y="2015552"/>
                </a:lnTo>
                <a:cubicBezTo>
                  <a:pt x="1548891" y="1963602"/>
                  <a:pt x="1563075" y="1912021"/>
                  <a:pt x="1591742" y="1863866"/>
                </a:cubicBezTo>
                <a:cubicBezTo>
                  <a:pt x="1619837" y="1818423"/>
                  <a:pt x="1658590" y="1776386"/>
                  <a:pt x="1706499" y="1739406"/>
                </a:cubicBezTo>
                <a:cubicBezTo>
                  <a:pt x="1757483" y="1700135"/>
                  <a:pt x="1814438" y="1664649"/>
                  <a:pt x="1876406" y="1633538"/>
                </a:cubicBezTo>
                <a:cubicBezTo>
                  <a:pt x="1940945" y="1600840"/>
                  <a:pt x="2010520" y="1568986"/>
                  <a:pt x="2085118" y="1537976"/>
                </a:cubicBezTo>
                <a:cubicBezTo>
                  <a:pt x="2147588" y="1512516"/>
                  <a:pt x="2206847" y="1483571"/>
                  <a:pt x="2262283" y="1451437"/>
                </a:cubicBezTo>
                <a:cubicBezTo>
                  <a:pt x="2303962" y="1427234"/>
                  <a:pt x="2341001" y="1399557"/>
                  <a:pt x="2372525" y="1369060"/>
                </a:cubicBezTo>
                <a:cubicBezTo>
                  <a:pt x="2398471" y="1343830"/>
                  <a:pt x="2417468" y="1315601"/>
                  <a:pt x="2428589" y="1285750"/>
                </a:cubicBezTo>
                <a:cubicBezTo>
                  <a:pt x="2439013" y="1255269"/>
                  <a:pt x="2444100" y="1224052"/>
                  <a:pt x="2443734" y="1192755"/>
                </a:cubicBezTo>
                <a:cubicBezTo>
                  <a:pt x="2443803" y="1165552"/>
                  <a:pt x="2437396" y="1138521"/>
                  <a:pt x="2424760" y="1112711"/>
                </a:cubicBezTo>
                <a:cubicBezTo>
                  <a:pt x="2412862" y="1087815"/>
                  <a:pt x="2393825" y="1064775"/>
                  <a:pt x="2368753" y="1044920"/>
                </a:cubicBezTo>
                <a:cubicBezTo>
                  <a:pt x="2342630" y="1024749"/>
                  <a:pt x="2310220" y="1008803"/>
                  <a:pt x="2273884" y="998247"/>
                </a:cubicBezTo>
                <a:cubicBezTo>
                  <a:pt x="2231593" y="986132"/>
                  <a:pt x="2186033" y="980193"/>
                  <a:pt x="2140153" y="980823"/>
                </a:cubicBezTo>
                <a:cubicBezTo>
                  <a:pt x="2050542" y="980593"/>
                  <a:pt x="1962114" y="994758"/>
                  <a:pt x="1882064" y="1022167"/>
                </a:cubicBezTo>
                <a:cubicBezTo>
                  <a:pt x="1797882" y="1051240"/>
                  <a:pt x="1720512" y="1088659"/>
                  <a:pt x="1652492" y="1133208"/>
                </a:cubicBezTo>
                <a:lnTo>
                  <a:pt x="1652492" y="931739"/>
                </a:lnTo>
                <a:cubicBezTo>
                  <a:pt x="1718221" y="890072"/>
                  <a:pt x="1797048" y="859155"/>
                  <a:pt x="1882978" y="841350"/>
                </a:cubicBezTo>
                <a:cubicBezTo>
                  <a:pt x="1975704" y="822638"/>
                  <a:pt x="2072019" y="813459"/>
                  <a:pt x="2168728" y="814124"/>
                </a:cubicBezTo>
                <a:cubicBezTo>
                  <a:pt x="2245949" y="813758"/>
                  <a:pt x="2322776" y="821634"/>
                  <a:pt x="2396414" y="837460"/>
                </a:cubicBezTo>
                <a:cubicBezTo>
                  <a:pt x="2464171" y="851808"/>
                  <a:pt x="2527287" y="874818"/>
                  <a:pt x="2582380" y="905252"/>
                </a:cubicBezTo>
                <a:cubicBezTo>
                  <a:pt x="2635947" y="935336"/>
                  <a:pt x="2678781" y="973304"/>
                  <a:pt x="2707653" y="1016294"/>
                </a:cubicBezTo>
                <a:cubicBezTo>
                  <a:pt x="2739085" y="1063954"/>
                  <a:pt x="2754693" y="1115745"/>
                  <a:pt x="2753373" y="1167979"/>
                </a:cubicBezTo>
                <a:cubicBezTo>
                  <a:pt x="2754042" y="1214955"/>
                  <a:pt x="2746035" y="1261799"/>
                  <a:pt x="2729541" y="1307414"/>
                </a:cubicBezTo>
                <a:cubicBezTo>
                  <a:pt x="2713379" y="1350239"/>
                  <a:pt x="2686970" y="1390961"/>
                  <a:pt x="2651360" y="1427945"/>
                </a:cubicBezTo>
                <a:cubicBezTo>
                  <a:pt x="2611669" y="1468663"/>
                  <a:pt x="2564155" y="1505589"/>
                  <a:pt x="2510085" y="1537742"/>
                </a:cubicBezTo>
                <a:cubicBezTo>
                  <a:pt x="2443528" y="1577243"/>
                  <a:pt x="2372457" y="1613072"/>
                  <a:pt x="2297544" y="1644895"/>
                </a:cubicBezTo>
                <a:cubicBezTo>
                  <a:pt x="2229193" y="1674193"/>
                  <a:pt x="2168460" y="1701318"/>
                  <a:pt x="2115350" y="1726260"/>
                </a:cubicBezTo>
                <a:cubicBezTo>
                  <a:pt x="2067241" y="1748484"/>
                  <a:pt x="2021853" y="1773314"/>
                  <a:pt x="1979619" y="1800508"/>
                </a:cubicBezTo>
                <a:cubicBezTo>
                  <a:pt x="1945272" y="1822417"/>
                  <a:pt x="1916737" y="1848192"/>
                  <a:pt x="1895265" y="1876701"/>
                </a:cubicBezTo>
                <a:cubicBezTo>
                  <a:pt x="1875955" y="1903872"/>
                  <a:pt x="1866176" y="1933719"/>
                  <a:pt x="1866690" y="1963901"/>
                </a:cubicBezTo>
                <a:lnTo>
                  <a:pt x="2790806" y="1963901"/>
                </a:lnTo>
                <a:close/>
              </a:path>
            </a:pathLst>
          </a:custGeom>
          <a:solidFill>
            <a:srgbClr val="FFFF00"/>
          </a:solidFill>
          <a:ln w="57150" cap="flat">
            <a:noFill/>
            <a:prstDash val="solid"/>
            <a:miter/>
          </a:ln>
        </p:spPr>
        <p:txBody>
          <a:bodyPr rtlCol="0" anchor="ctr"/>
          <a:lstStyle/>
          <a:p>
            <a:endParaRPr lang="en-US"/>
          </a:p>
        </p:txBody>
      </p:sp>
    </p:spTree>
    <p:extLst>
      <p:ext uri="{BB962C8B-B14F-4D97-AF65-F5344CB8AC3E}">
        <p14:creationId xmlns:p14="http://schemas.microsoft.com/office/powerpoint/2010/main" val="23709174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AF8AF-16C2-93EA-654C-4CF82AD3F3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B41BF6-F8DC-2023-E28C-872919C134E1}"/>
              </a:ext>
            </a:extLst>
          </p:cNvPr>
          <p:cNvSpPr>
            <a:spLocks noGrp="1"/>
          </p:cNvSpPr>
          <p:nvPr>
            <p:ph type="title"/>
          </p:nvPr>
        </p:nvSpPr>
        <p:spPr/>
        <p:txBody>
          <a:bodyPr/>
          <a:lstStyle/>
          <a:p>
            <a:r>
              <a:rPr lang="en-US" dirty="0"/>
              <a:t>Section 2 (7)</a:t>
            </a:r>
          </a:p>
        </p:txBody>
      </p:sp>
      <p:sp>
        <p:nvSpPr>
          <p:cNvPr id="3" name="Content Placeholder 2">
            <a:extLst>
              <a:ext uri="{FF2B5EF4-FFF2-40B4-BE49-F238E27FC236}">
                <a16:creationId xmlns:a16="http://schemas.microsoft.com/office/drawing/2014/main" id="{DB24DFA8-8CF3-FB6B-7DC8-981FFA30CF9A}"/>
              </a:ext>
            </a:extLst>
          </p:cNvPr>
          <p:cNvSpPr>
            <a:spLocks noGrp="1"/>
          </p:cNvSpPr>
          <p:nvPr>
            <p:ph idx="1"/>
          </p:nvPr>
        </p:nvSpPr>
        <p:spPr>
          <a:xfrm>
            <a:off x="827315" y="1638301"/>
            <a:ext cx="11045372" cy="3883300"/>
          </a:xfrm>
        </p:spPr>
        <p:txBody>
          <a:bodyPr>
            <a:normAutofit lnSpcReduction="10000"/>
          </a:bodyPr>
          <a:lstStyle/>
          <a:p>
            <a:pPr marL="0" indent="0">
              <a:buNone/>
            </a:pPr>
            <a:r>
              <a:rPr lang="en-US" sz="3200" dirty="0">
                <a:cs typeface="Arial" panose="020B0604020202020204" pitchFamily="34" charset="0"/>
              </a:rPr>
              <a:t>I have read the General Assurances, Certifications, and Terms and Conditions and would like to proceed to Section 3 of the application</a:t>
            </a:r>
            <a:r>
              <a:rPr lang="en-US" sz="3200" dirty="0"/>
              <a:t>.</a:t>
            </a:r>
          </a:p>
          <a:p>
            <a:pPr marL="0" indent="0">
              <a:buNone/>
            </a:pPr>
            <a:endParaRPr lang="en-US" sz="3200" dirty="0"/>
          </a:p>
          <a:p>
            <a:pPr marL="0" marR="0" indent="0" algn="ctr">
              <a:lnSpc>
                <a:spcPct val="107000"/>
              </a:lnSpc>
              <a:spcBef>
                <a:spcPts val="0"/>
              </a:spcBef>
              <a:spcAft>
                <a:spcPts val="0"/>
              </a:spcAft>
              <a:buNone/>
            </a:pPr>
            <a:r>
              <a:rPr lang="en-US" sz="4000" kern="100" dirty="0">
                <a:effectLst/>
                <a:latin typeface="Arial" panose="020B0604020202020204" pitchFamily="34" charset="0"/>
                <a:ea typeface="Calibri" panose="020F0502020204030204" pitchFamily="34" charset="0"/>
                <a:cs typeface="Arial" panose="020B0604020202020204" pitchFamily="34" charset="0"/>
              </a:rPr>
              <a:t>Save and Continue to Section 3</a:t>
            </a:r>
          </a:p>
          <a:p>
            <a:pPr marL="0" marR="0" indent="0" algn="ctr">
              <a:lnSpc>
                <a:spcPct val="107000"/>
              </a:lnSpc>
              <a:spcBef>
                <a:spcPts val="0"/>
              </a:spcBef>
              <a:spcAft>
                <a:spcPts val="0"/>
              </a:spcAft>
              <a:buNone/>
            </a:pPr>
            <a:r>
              <a:rPr lang="en-US" sz="4000" kern="100" dirty="0">
                <a:effectLst/>
                <a:latin typeface="Arial" panose="020B0604020202020204" pitchFamily="34" charset="0"/>
                <a:ea typeface="Calibri" panose="020F0502020204030204" pitchFamily="34" charset="0"/>
                <a:cs typeface="Arial" panose="020B0604020202020204" pitchFamily="34" charset="0"/>
              </a:rPr>
              <a:t>Or</a:t>
            </a:r>
          </a:p>
          <a:p>
            <a:pPr marL="0" marR="0" indent="0" algn="ctr">
              <a:lnSpc>
                <a:spcPct val="107000"/>
              </a:lnSpc>
              <a:spcBef>
                <a:spcPts val="0"/>
              </a:spcBef>
              <a:spcAft>
                <a:spcPts val="0"/>
              </a:spcAft>
              <a:buNone/>
            </a:pPr>
            <a:r>
              <a:rPr lang="en-US" sz="4000" kern="100" dirty="0">
                <a:effectLst/>
                <a:latin typeface="Arial" panose="020B0604020202020204" pitchFamily="34" charset="0"/>
                <a:ea typeface="Calibri" panose="020F0502020204030204" pitchFamily="34" charset="0"/>
                <a:cs typeface="Arial" panose="020B0604020202020204" pitchFamily="34" charset="0"/>
              </a:rPr>
              <a:t>Save and Logoff</a:t>
            </a:r>
            <a:endParaRPr lang="en-US" dirty="0"/>
          </a:p>
        </p:txBody>
      </p:sp>
      <p:sp>
        <p:nvSpPr>
          <p:cNvPr id="4" name="Slide Number Placeholder 3">
            <a:extLst>
              <a:ext uri="{FF2B5EF4-FFF2-40B4-BE49-F238E27FC236}">
                <a16:creationId xmlns:a16="http://schemas.microsoft.com/office/drawing/2014/main" id="{30845EF3-6E25-A8E6-57C1-82B80FE5A46D}"/>
              </a:ext>
            </a:extLst>
          </p:cNvPr>
          <p:cNvSpPr>
            <a:spLocks noGrp="1"/>
          </p:cNvSpPr>
          <p:nvPr>
            <p:ph type="sldNum" sz="quarter" idx="10"/>
          </p:nvPr>
        </p:nvSpPr>
        <p:spPr/>
        <p:txBody>
          <a:bodyPr/>
          <a:lstStyle/>
          <a:p>
            <a:fld id="{34C8D5D0-5ABB-40D7-A021-B610E9560A54}" type="slidenum">
              <a:rPr lang="en-US" smtClean="0"/>
              <a:pPr/>
              <a:t>54</a:t>
            </a:fld>
            <a:endParaRPr lang="en-US" dirty="0"/>
          </a:p>
        </p:txBody>
      </p:sp>
      <p:sp>
        <p:nvSpPr>
          <p:cNvPr id="5" name="Graphic 6">
            <a:extLst>
              <a:ext uri="{FF2B5EF4-FFF2-40B4-BE49-F238E27FC236}">
                <a16:creationId xmlns:a16="http://schemas.microsoft.com/office/drawing/2014/main" id="{0A782BC2-A56F-7DA5-6642-D712584D3569}"/>
              </a:ext>
              <a:ext uri="{C183D7F6-B498-43B3-948B-1728B52AA6E4}">
                <adec:decorative xmlns:adec="http://schemas.microsoft.com/office/drawing/2017/decorative" val="1"/>
              </a:ext>
            </a:extLst>
          </p:cNvPr>
          <p:cNvSpPr/>
          <p:nvPr/>
        </p:nvSpPr>
        <p:spPr>
          <a:xfrm>
            <a:off x="11117766" y="91442"/>
            <a:ext cx="921834" cy="781106"/>
          </a:xfrm>
          <a:custGeom>
            <a:avLst/>
            <a:gdLst>
              <a:gd name="connsiteX0" fmla="*/ 2170500 w 4340999"/>
              <a:gd name="connsiteY0" fmla="*/ 0 h 2954291"/>
              <a:gd name="connsiteX1" fmla="*/ 0 w 4340999"/>
              <a:gd name="connsiteY1" fmla="*/ 1477146 h 2954291"/>
              <a:gd name="connsiteX2" fmla="*/ 2170500 w 4340999"/>
              <a:gd name="connsiteY2" fmla="*/ 2954292 h 2954291"/>
              <a:gd name="connsiteX3" fmla="*/ 4341000 w 4340999"/>
              <a:gd name="connsiteY3" fmla="*/ 1477146 h 2954291"/>
              <a:gd name="connsiteX4" fmla="*/ 4341000 w 4340999"/>
              <a:gd name="connsiteY4" fmla="*/ 1477029 h 2954291"/>
              <a:gd name="connsiteX5" fmla="*/ 2172157 w 4340999"/>
              <a:gd name="connsiteY5" fmla="*/ 0 h 2954291"/>
              <a:gd name="connsiteX6" fmla="*/ 2170500 w 4340999"/>
              <a:gd name="connsiteY6" fmla="*/ 0 h 2954291"/>
              <a:gd name="connsiteX7" fmla="*/ 2791035 w 4340999"/>
              <a:gd name="connsiteY7" fmla="*/ 2139507 h 2954291"/>
              <a:gd name="connsiteX8" fmla="*/ 1550022 w 4340999"/>
              <a:gd name="connsiteY8" fmla="*/ 2139507 h 2954291"/>
              <a:gd name="connsiteX9" fmla="*/ 1550022 w 4340999"/>
              <a:gd name="connsiteY9" fmla="*/ 2015552 h 2954291"/>
              <a:gd name="connsiteX10" fmla="*/ 1591742 w 4340999"/>
              <a:gd name="connsiteY10" fmla="*/ 1863866 h 2954291"/>
              <a:gd name="connsiteX11" fmla="*/ 1706499 w 4340999"/>
              <a:gd name="connsiteY11" fmla="*/ 1739406 h 2954291"/>
              <a:gd name="connsiteX12" fmla="*/ 1876406 w 4340999"/>
              <a:gd name="connsiteY12" fmla="*/ 1633538 h 2954291"/>
              <a:gd name="connsiteX13" fmla="*/ 2085118 w 4340999"/>
              <a:gd name="connsiteY13" fmla="*/ 1537976 h 2954291"/>
              <a:gd name="connsiteX14" fmla="*/ 2262283 w 4340999"/>
              <a:gd name="connsiteY14" fmla="*/ 1451437 h 2954291"/>
              <a:gd name="connsiteX15" fmla="*/ 2372525 w 4340999"/>
              <a:gd name="connsiteY15" fmla="*/ 1369060 h 2954291"/>
              <a:gd name="connsiteX16" fmla="*/ 2428589 w 4340999"/>
              <a:gd name="connsiteY16" fmla="*/ 1285750 h 2954291"/>
              <a:gd name="connsiteX17" fmla="*/ 2443734 w 4340999"/>
              <a:gd name="connsiteY17" fmla="*/ 1192755 h 2954291"/>
              <a:gd name="connsiteX18" fmla="*/ 2424760 w 4340999"/>
              <a:gd name="connsiteY18" fmla="*/ 1112711 h 2954291"/>
              <a:gd name="connsiteX19" fmla="*/ 2368753 w 4340999"/>
              <a:gd name="connsiteY19" fmla="*/ 1044920 h 2954291"/>
              <a:gd name="connsiteX20" fmla="*/ 2273884 w 4340999"/>
              <a:gd name="connsiteY20" fmla="*/ 998247 h 2954291"/>
              <a:gd name="connsiteX21" fmla="*/ 2140153 w 4340999"/>
              <a:gd name="connsiteY21" fmla="*/ 980823 h 2954291"/>
              <a:gd name="connsiteX22" fmla="*/ 1882064 w 4340999"/>
              <a:gd name="connsiteY22" fmla="*/ 1022167 h 2954291"/>
              <a:gd name="connsiteX23" fmla="*/ 1652492 w 4340999"/>
              <a:gd name="connsiteY23" fmla="*/ 1133208 h 2954291"/>
              <a:gd name="connsiteX24" fmla="*/ 1652492 w 4340999"/>
              <a:gd name="connsiteY24" fmla="*/ 931739 h 2954291"/>
              <a:gd name="connsiteX25" fmla="*/ 1882978 w 4340999"/>
              <a:gd name="connsiteY25" fmla="*/ 841350 h 2954291"/>
              <a:gd name="connsiteX26" fmla="*/ 2168728 w 4340999"/>
              <a:gd name="connsiteY26" fmla="*/ 814124 h 2954291"/>
              <a:gd name="connsiteX27" fmla="*/ 2396414 w 4340999"/>
              <a:gd name="connsiteY27" fmla="*/ 837460 h 2954291"/>
              <a:gd name="connsiteX28" fmla="*/ 2582380 w 4340999"/>
              <a:gd name="connsiteY28" fmla="*/ 905252 h 2954291"/>
              <a:gd name="connsiteX29" fmla="*/ 2707653 w 4340999"/>
              <a:gd name="connsiteY29" fmla="*/ 1016294 h 2954291"/>
              <a:gd name="connsiteX30" fmla="*/ 2753373 w 4340999"/>
              <a:gd name="connsiteY30" fmla="*/ 1167979 h 2954291"/>
              <a:gd name="connsiteX31" fmla="*/ 2729541 w 4340999"/>
              <a:gd name="connsiteY31" fmla="*/ 1307414 h 2954291"/>
              <a:gd name="connsiteX32" fmla="*/ 2651360 w 4340999"/>
              <a:gd name="connsiteY32" fmla="*/ 1427945 h 2954291"/>
              <a:gd name="connsiteX33" fmla="*/ 2510085 w 4340999"/>
              <a:gd name="connsiteY33" fmla="*/ 1537742 h 2954291"/>
              <a:gd name="connsiteX34" fmla="*/ 2297544 w 4340999"/>
              <a:gd name="connsiteY34" fmla="*/ 1644895 h 2954291"/>
              <a:gd name="connsiteX35" fmla="*/ 2115350 w 4340999"/>
              <a:gd name="connsiteY35" fmla="*/ 1726260 h 2954291"/>
              <a:gd name="connsiteX36" fmla="*/ 1979619 w 4340999"/>
              <a:gd name="connsiteY36" fmla="*/ 1800508 h 2954291"/>
              <a:gd name="connsiteX37" fmla="*/ 1895265 w 4340999"/>
              <a:gd name="connsiteY37" fmla="*/ 1876701 h 2954291"/>
              <a:gd name="connsiteX38" fmla="*/ 1866690 w 4340999"/>
              <a:gd name="connsiteY38" fmla="*/ 1963901 h 2954291"/>
              <a:gd name="connsiteX39" fmla="*/ 2790806 w 4340999"/>
              <a:gd name="connsiteY39" fmla="*/ 1963901 h 295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340999" h="2954291">
                <a:moveTo>
                  <a:pt x="2170500" y="0"/>
                </a:moveTo>
                <a:cubicBezTo>
                  <a:pt x="971767" y="0"/>
                  <a:pt x="0" y="661342"/>
                  <a:pt x="0" y="1477146"/>
                </a:cubicBezTo>
                <a:cubicBezTo>
                  <a:pt x="0" y="2292950"/>
                  <a:pt x="971767" y="2954292"/>
                  <a:pt x="2170500" y="2954292"/>
                </a:cubicBezTo>
                <a:cubicBezTo>
                  <a:pt x="3369232" y="2954292"/>
                  <a:pt x="4341000" y="2292950"/>
                  <a:pt x="4341000" y="1477146"/>
                </a:cubicBezTo>
                <a:cubicBezTo>
                  <a:pt x="4341000" y="1477107"/>
                  <a:pt x="4341000" y="1477068"/>
                  <a:pt x="4341000" y="1477029"/>
                </a:cubicBezTo>
                <a:cubicBezTo>
                  <a:pt x="4341411" y="661567"/>
                  <a:pt x="3370387" y="280"/>
                  <a:pt x="2172157" y="0"/>
                </a:cubicBezTo>
                <a:cubicBezTo>
                  <a:pt x="2171603" y="0"/>
                  <a:pt x="2171054" y="0"/>
                  <a:pt x="2170500" y="0"/>
                </a:cubicBezTo>
                <a:close/>
                <a:moveTo>
                  <a:pt x="2791035" y="2139507"/>
                </a:moveTo>
                <a:lnTo>
                  <a:pt x="1550022" y="2139507"/>
                </a:lnTo>
                <a:lnTo>
                  <a:pt x="1550022" y="2015552"/>
                </a:lnTo>
                <a:cubicBezTo>
                  <a:pt x="1548891" y="1963602"/>
                  <a:pt x="1563075" y="1912021"/>
                  <a:pt x="1591742" y="1863866"/>
                </a:cubicBezTo>
                <a:cubicBezTo>
                  <a:pt x="1619837" y="1818423"/>
                  <a:pt x="1658590" y="1776386"/>
                  <a:pt x="1706499" y="1739406"/>
                </a:cubicBezTo>
                <a:cubicBezTo>
                  <a:pt x="1757483" y="1700135"/>
                  <a:pt x="1814438" y="1664649"/>
                  <a:pt x="1876406" y="1633538"/>
                </a:cubicBezTo>
                <a:cubicBezTo>
                  <a:pt x="1940945" y="1600840"/>
                  <a:pt x="2010520" y="1568986"/>
                  <a:pt x="2085118" y="1537976"/>
                </a:cubicBezTo>
                <a:cubicBezTo>
                  <a:pt x="2147588" y="1512516"/>
                  <a:pt x="2206847" y="1483571"/>
                  <a:pt x="2262283" y="1451437"/>
                </a:cubicBezTo>
                <a:cubicBezTo>
                  <a:pt x="2303962" y="1427234"/>
                  <a:pt x="2341001" y="1399557"/>
                  <a:pt x="2372525" y="1369060"/>
                </a:cubicBezTo>
                <a:cubicBezTo>
                  <a:pt x="2398471" y="1343830"/>
                  <a:pt x="2417468" y="1315601"/>
                  <a:pt x="2428589" y="1285750"/>
                </a:cubicBezTo>
                <a:cubicBezTo>
                  <a:pt x="2439013" y="1255269"/>
                  <a:pt x="2444100" y="1224052"/>
                  <a:pt x="2443734" y="1192755"/>
                </a:cubicBezTo>
                <a:cubicBezTo>
                  <a:pt x="2443803" y="1165552"/>
                  <a:pt x="2437396" y="1138521"/>
                  <a:pt x="2424760" y="1112711"/>
                </a:cubicBezTo>
                <a:cubicBezTo>
                  <a:pt x="2412862" y="1087815"/>
                  <a:pt x="2393825" y="1064775"/>
                  <a:pt x="2368753" y="1044920"/>
                </a:cubicBezTo>
                <a:cubicBezTo>
                  <a:pt x="2342630" y="1024749"/>
                  <a:pt x="2310220" y="1008803"/>
                  <a:pt x="2273884" y="998247"/>
                </a:cubicBezTo>
                <a:cubicBezTo>
                  <a:pt x="2231593" y="986132"/>
                  <a:pt x="2186033" y="980193"/>
                  <a:pt x="2140153" y="980823"/>
                </a:cubicBezTo>
                <a:cubicBezTo>
                  <a:pt x="2050542" y="980593"/>
                  <a:pt x="1962114" y="994758"/>
                  <a:pt x="1882064" y="1022167"/>
                </a:cubicBezTo>
                <a:cubicBezTo>
                  <a:pt x="1797882" y="1051240"/>
                  <a:pt x="1720512" y="1088659"/>
                  <a:pt x="1652492" y="1133208"/>
                </a:cubicBezTo>
                <a:lnTo>
                  <a:pt x="1652492" y="931739"/>
                </a:lnTo>
                <a:cubicBezTo>
                  <a:pt x="1718221" y="890072"/>
                  <a:pt x="1797048" y="859155"/>
                  <a:pt x="1882978" y="841350"/>
                </a:cubicBezTo>
                <a:cubicBezTo>
                  <a:pt x="1975704" y="822638"/>
                  <a:pt x="2072019" y="813459"/>
                  <a:pt x="2168728" y="814124"/>
                </a:cubicBezTo>
                <a:cubicBezTo>
                  <a:pt x="2245949" y="813758"/>
                  <a:pt x="2322776" y="821634"/>
                  <a:pt x="2396414" y="837460"/>
                </a:cubicBezTo>
                <a:cubicBezTo>
                  <a:pt x="2464171" y="851808"/>
                  <a:pt x="2527287" y="874818"/>
                  <a:pt x="2582380" y="905252"/>
                </a:cubicBezTo>
                <a:cubicBezTo>
                  <a:pt x="2635947" y="935336"/>
                  <a:pt x="2678781" y="973304"/>
                  <a:pt x="2707653" y="1016294"/>
                </a:cubicBezTo>
                <a:cubicBezTo>
                  <a:pt x="2739085" y="1063954"/>
                  <a:pt x="2754693" y="1115745"/>
                  <a:pt x="2753373" y="1167979"/>
                </a:cubicBezTo>
                <a:cubicBezTo>
                  <a:pt x="2754042" y="1214955"/>
                  <a:pt x="2746035" y="1261799"/>
                  <a:pt x="2729541" y="1307414"/>
                </a:cubicBezTo>
                <a:cubicBezTo>
                  <a:pt x="2713379" y="1350239"/>
                  <a:pt x="2686970" y="1390961"/>
                  <a:pt x="2651360" y="1427945"/>
                </a:cubicBezTo>
                <a:cubicBezTo>
                  <a:pt x="2611669" y="1468663"/>
                  <a:pt x="2564155" y="1505589"/>
                  <a:pt x="2510085" y="1537742"/>
                </a:cubicBezTo>
                <a:cubicBezTo>
                  <a:pt x="2443528" y="1577243"/>
                  <a:pt x="2372457" y="1613072"/>
                  <a:pt x="2297544" y="1644895"/>
                </a:cubicBezTo>
                <a:cubicBezTo>
                  <a:pt x="2229193" y="1674193"/>
                  <a:pt x="2168460" y="1701318"/>
                  <a:pt x="2115350" y="1726260"/>
                </a:cubicBezTo>
                <a:cubicBezTo>
                  <a:pt x="2067241" y="1748484"/>
                  <a:pt x="2021853" y="1773314"/>
                  <a:pt x="1979619" y="1800508"/>
                </a:cubicBezTo>
                <a:cubicBezTo>
                  <a:pt x="1945272" y="1822417"/>
                  <a:pt x="1916737" y="1848192"/>
                  <a:pt x="1895265" y="1876701"/>
                </a:cubicBezTo>
                <a:cubicBezTo>
                  <a:pt x="1875955" y="1903872"/>
                  <a:pt x="1866176" y="1933719"/>
                  <a:pt x="1866690" y="1963901"/>
                </a:cubicBezTo>
                <a:lnTo>
                  <a:pt x="2790806" y="1963901"/>
                </a:lnTo>
                <a:close/>
              </a:path>
            </a:pathLst>
          </a:custGeom>
          <a:solidFill>
            <a:srgbClr val="FFFF00"/>
          </a:solidFill>
          <a:ln w="57150" cap="flat">
            <a:noFill/>
            <a:prstDash val="solid"/>
            <a:miter/>
          </a:ln>
        </p:spPr>
        <p:txBody>
          <a:bodyPr rtlCol="0" anchor="ctr"/>
          <a:lstStyle/>
          <a:p>
            <a:endParaRPr lang="en-US"/>
          </a:p>
        </p:txBody>
      </p:sp>
    </p:spTree>
    <p:extLst>
      <p:ext uri="{BB962C8B-B14F-4D97-AF65-F5344CB8AC3E}">
        <p14:creationId xmlns:p14="http://schemas.microsoft.com/office/powerpoint/2010/main" val="39270916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98300-B0B9-2247-A7E5-906E9FD753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F36383-B283-E810-188A-56A3F1F67E07}"/>
              </a:ext>
            </a:extLst>
          </p:cNvPr>
          <p:cNvSpPr>
            <a:spLocks noGrp="1"/>
          </p:cNvSpPr>
          <p:nvPr>
            <p:ph type="title"/>
          </p:nvPr>
        </p:nvSpPr>
        <p:spPr/>
        <p:txBody>
          <a:bodyPr/>
          <a:lstStyle/>
          <a:p>
            <a:r>
              <a:rPr lang="en-US" dirty="0"/>
              <a:t>Section 3 (1)</a:t>
            </a:r>
          </a:p>
        </p:txBody>
      </p:sp>
      <p:sp>
        <p:nvSpPr>
          <p:cNvPr id="3" name="Content Placeholder 2">
            <a:extLst>
              <a:ext uri="{FF2B5EF4-FFF2-40B4-BE49-F238E27FC236}">
                <a16:creationId xmlns:a16="http://schemas.microsoft.com/office/drawing/2014/main" id="{A6F12370-C4A1-98A1-5747-9504BAD34357}"/>
              </a:ext>
            </a:extLst>
          </p:cNvPr>
          <p:cNvSpPr>
            <a:spLocks noGrp="1"/>
          </p:cNvSpPr>
          <p:nvPr>
            <p:ph idx="1"/>
          </p:nvPr>
        </p:nvSpPr>
        <p:spPr/>
        <p:txBody>
          <a:bodyPr>
            <a:normAutofit/>
          </a:bodyPr>
          <a:lstStyle/>
          <a:p>
            <a:pPr marL="457200" lvl="1" indent="-274320">
              <a:lnSpc>
                <a:spcPct val="100000"/>
              </a:lnSpc>
              <a:buSzPct val="90000"/>
              <a:buFont typeface="Arial" panose="020B0604020202020204" pitchFamily="34" charset="0"/>
              <a:buChar char="•"/>
            </a:pPr>
            <a:r>
              <a:rPr lang="en-US" sz="3200" dirty="0">
                <a:cs typeface="Arial" panose="020B0604020202020204" pitchFamily="34" charset="0"/>
              </a:rPr>
              <a:t>Applicant information can be verified on the CDE </a:t>
            </a:r>
            <a:r>
              <a:rPr lang="en-US" sz="3200" u="sng" dirty="0">
                <a:solidFill>
                  <a:schemeClr val="accent4">
                    <a:lumMod val="20000"/>
                    <a:lumOff val="80000"/>
                  </a:schemeClr>
                </a:solidFill>
                <a:hlinkClick r:id="rId2">
                  <a:extLst>
                    <a:ext uri="{A12FA001-AC4F-418D-AE19-62706E023703}">
                      <ahyp:hlinkClr xmlns:ahyp="http://schemas.microsoft.com/office/drawing/2018/hyperlinkcolor" val="tx"/>
                    </a:ext>
                  </a:extLst>
                </a:hlinkClick>
              </a:rPr>
              <a:t>California School Directory web page</a:t>
            </a:r>
            <a:r>
              <a:rPr lang="en-US" sz="3200" dirty="0">
                <a:cs typeface="Arial" panose="020B0604020202020204" pitchFamily="34" charset="0"/>
              </a:rPr>
              <a:t>.</a:t>
            </a:r>
          </a:p>
          <a:p>
            <a:pPr marL="457200" lvl="1" indent="-274320">
              <a:lnSpc>
                <a:spcPct val="100000"/>
              </a:lnSpc>
              <a:buSzPct val="90000"/>
              <a:buFont typeface="Arial" panose="020B0604020202020204" pitchFamily="34" charset="0"/>
              <a:buChar char="•"/>
            </a:pPr>
            <a:r>
              <a:rPr lang="en-US" sz="3200" dirty="0">
                <a:cs typeface="Arial" panose="020B0604020202020204" pitchFamily="34" charset="0"/>
              </a:rPr>
              <a:t>The Preliminary FY 2025 Allocation Amount for the COE can be verified on the CDE</a:t>
            </a:r>
            <a:r>
              <a:rPr lang="en-US" sz="3200" dirty="0"/>
              <a:t> </a:t>
            </a:r>
            <a:r>
              <a:rPr lang="fr-FR" sz="3200" u="sng" dirty="0">
                <a:solidFill>
                  <a:schemeClr val="accent4">
                    <a:lumMod val="20000"/>
                    <a:lumOff val="80000"/>
                  </a:schemeClr>
                </a:solidFill>
                <a:hlinkClick r:id="rId3">
                  <a:extLst>
                    <a:ext uri="{A12FA001-AC4F-418D-AE19-62706E023703}">
                      <ahyp:hlinkClr xmlns:ahyp="http://schemas.microsoft.com/office/drawing/2018/hyperlinkcolor" val="tx"/>
                    </a:ext>
                  </a:extLst>
                </a:hlinkClick>
              </a:rPr>
              <a:t>CSI COE Fiscal Information web page</a:t>
            </a:r>
            <a:r>
              <a:rPr lang="en-US" sz="3200" dirty="0">
                <a:latin typeface="Arial" panose="020B0604020202020204" pitchFamily="34" charset="0"/>
                <a:cs typeface="Arial" panose="020B0604020202020204" pitchFamily="34" charset="0"/>
              </a:rPr>
              <a:t>.</a:t>
            </a:r>
            <a:endParaRPr lang="en-US" dirty="0"/>
          </a:p>
        </p:txBody>
      </p:sp>
      <p:sp>
        <p:nvSpPr>
          <p:cNvPr id="4" name="Slide Number Placeholder 3">
            <a:extLst>
              <a:ext uri="{FF2B5EF4-FFF2-40B4-BE49-F238E27FC236}">
                <a16:creationId xmlns:a16="http://schemas.microsoft.com/office/drawing/2014/main" id="{065425E8-EFC0-296B-6446-1DC907CDE959}"/>
              </a:ext>
            </a:extLst>
          </p:cNvPr>
          <p:cNvSpPr>
            <a:spLocks noGrp="1"/>
          </p:cNvSpPr>
          <p:nvPr>
            <p:ph type="sldNum" sz="quarter" idx="10"/>
          </p:nvPr>
        </p:nvSpPr>
        <p:spPr/>
        <p:txBody>
          <a:bodyPr/>
          <a:lstStyle/>
          <a:p>
            <a:fld id="{34C8D5D0-5ABB-40D7-A021-B610E9560A54}" type="slidenum">
              <a:rPr lang="en-US" smtClean="0"/>
              <a:pPr/>
              <a:t>55</a:t>
            </a:fld>
            <a:endParaRPr lang="en-US" dirty="0"/>
          </a:p>
        </p:txBody>
      </p:sp>
      <p:pic>
        <p:nvPicPr>
          <p:cNvPr id="5" name="Graphic 4">
            <a:extLst>
              <a:ext uri="{FF2B5EF4-FFF2-40B4-BE49-F238E27FC236}">
                <a16:creationId xmlns:a16="http://schemas.microsoft.com/office/drawing/2014/main" id="{E642DD2C-3349-D54A-9B90-1C057E832A17}"/>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62010" y="89211"/>
            <a:ext cx="977590" cy="869794"/>
          </a:xfrm>
          <a:prstGeom prst="rect">
            <a:avLst/>
          </a:prstGeom>
        </p:spPr>
      </p:pic>
    </p:spTree>
    <p:extLst>
      <p:ext uri="{BB962C8B-B14F-4D97-AF65-F5344CB8AC3E}">
        <p14:creationId xmlns:p14="http://schemas.microsoft.com/office/powerpoint/2010/main" val="7040420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F0239-F2E7-BAE6-397C-E7547ADC5E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DEB4E2-3B1F-FBE6-68AB-C010F60D2804}"/>
              </a:ext>
            </a:extLst>
          </p:cNvPr>
          <p:cNvSpPr>
            <a:spLocks noGrp="1"/>
          </p:cNvSpPr>
          <p:nvPr>
            <p:ph type="title"/>
          </p:nvPr>
        </p:nvSpPr>
        <p:spPr/>
        <p:txBody>
          <a:bodyPr/>
          <a:lstStyle/>
          <a:p>
            <a:r>
              <a:rPr lang="en-US" dirty="0"/>
              <a:t>Section 3 (2)</a:t>
            </a:r>
          </a:p>
        </p:txBody>
      </p:sp>
      <p:sp>
        <p:nvSpPr>
          <p:cNvPr id="3" name="Content Placeholder 2">
            <a:extLst>
              <a:ext uri="{FF2B5EF4-FFF2-40B4-BE49-F238E27FC236}">
                <a16:creationId xmlns:a16="http://schemas.microsoft.com/office/drawing/2014/main" id="{4A94BC84-B9B8-7F1E-7163-C3CFD52C79CF}"/>
              </a:ext>
            </a:extLst>
          </p:cNvPr>
          <p:cNvSpPr>
            <a:spLocks noGrp="1"/>
          </p:cNvSpPr>
          <p:nvPr>
            <p:ph idx="1"/>
          </p:nvPr>
        </p:nvSpPr>
        <p:spPr>
          <a:xfrm>
            <a:off x="304800" y="1529362"/>
            <a:ext cx="11887200" cy="3883300"/>
          </a:xfrm>
        </p:spPr>
        <p:txBody>
          <a:bodyPr>
            <a:normAutofit/>
          </a:bodyPr>
          <a:lstStyle/>
          <a:p>
            <a:pPr marL="0" indent="0">
              <a:spcAft>
                <a:spcPts val="600"/>
              </a:spcAft>
              <a:buNone/>
            </a:pPr>
            <a:r>
              <a:rPr lang="en-US" sz="3200" b="1" dirty="0">
                <a:latin typeface="Arial" panose="020B0604020202020204" pitchFamily="34" charset="0"/>
                <a:cs typeface="Arial" panose="020B0604020202020204" pitchFamily="34" charset="0"/>
              </a:rPr>
              <a:t>Edit Contact Information       </a:t>
            </a:r>
            <a:endParaRPr lang="en-US" sz="3200" dirty="0">
              <a:latin typeface="Arial" panose="020B0604020202020204" pitchFamily="34" charset="0"/>
              <a:cs typeface="Arial" panose="020B0604020202020204" pitchFamily="34" charset="0"/>
            </a:endParaRPr>
          </a:p>
          <a:p>
            <a:pPr marL="0" indent="0">
              <a:spcAft>
                <a:spcPts val="1200"/>
              </a:spcAft>
              <a:buNone/>
            </a:pPr>
            <a:r>
              <a:rPr lang="en-US" sz="3200" dirty="0">
                <a:latin typeface="Arial" panose="020B0604020202020204" pitchFamily="34" charset="0"/>
                <a:ea typeface="Arial" panose="020B0604020202020204" pitchFamily="34" charset="0"/>
                <a:cs typeface="Arial" panose="020B0604020202020204" pitchFamily="34" charset="0"/>
              </a:rPr>
              <a:t>The COE provides name and contact information for:</a:t>
            </a:r>
          </a:p>
          <a:p>
            <a:pPr marL="914400" indent="-457200">
              <a:lnSpc>
                <a:spcPct val="100000"/>
              </a:lnSpc>
              <a:spcBef>
                <a:spcPts val="600"/>
              </a:spcBef>
              <a:spcAft>
                <a:spcPts val="600"/>
              </a:spcAft>
              <a:buFont typeface="Arial" panose="020B0604020202020204" pitchFamily="34" charset="0"/>
              <a:buChar char="•"/>
            </a:pPr>
            <a:r>
              <a:rPr lang="en-US" sz="3200" dirty="0">
                <a:latin typeface="Arial" panose="020B0604020202020204" pitchFamily="34" charset="0"/>
                <a:cs typeface="Arial" panose="020B0604020202020204" pitchFamily="34" charset="0"/>
              </a:rPr>
              <a:t>Primary Grant Coordinator</a:t>
            </a:r>
          </a:p>
          <a:p>
            <a:pPr marL="914400" indent="-457200">
              <a:lnSpc>
                <a:spcPct val="100000"/>
              </a:lnSpc>
              <a:spcBef>
                <a:spcPts val="600"/>
              </a:spcBef>
              <a:spcAft>
                <a:spcPts val="600"/>
              </a:spcAft>
              <a:buFont typeface="Arial" panose="020B0604020202020204" pitchFamily="34" charset="0"/>
              <a:buChar char="•"/>
            </a:pPr>
            <a:r>
              <a:rPr lang="en-US" sz="3200" dirty="0">
                <a:latin typeface="Arial" panose="020B0604020202020204" pitchFamily="34" charset="0"/>
                <a:cs typeface="Arial" panose="020B0604020202020204" pitchFamily="34" charset="0"/>
              </a:rPr>
              <a:t>Secondary Grant Coordinator</a:t>
            </a:r>
          </a:p>
          <a:p>
            <a:pPr marL="914400" indent="-457200">
              <a:lnSpc>
                <a:spcPct val="100000"/>
              </a:lnSpc>
              <a:spcBef>
                <a:spcPts val="600"/>
              </a:spcBef>
              <a:spcAft>
                <a:spcPts val="600"/>
              </a:spcAft>
              <a:buFont typeface="Arial" panose="020B0604020202020204" pitchFamily="34" charset="0"/>
              <a:buChar char="•"/>
            </a:pPr>
            <a:r>
              <a:rPr lang="en-US" sz="3200" dirty="0">
                <a:latin typeface="Arial" panose="020B0604020202020204" pitchFamily="34" charset="0"/>
                <a:cs typeface="Arial" panose="020B0604020202020204" pitchFamily="34" charset="0"/>
              </a:rPr>
              <a:t>Fiscal Coordinator</a:t>
            </a:r>
            <a:endParaRPr lang="en-US" dirty="0"/>
          </a:p>
        </p:txBody>
      </p:sp>
      <p:sp>
        <p:nvSpPr>
          <p:cNvPr id="4" name="Slide Number Placeholder 3">
            <a:extLst>
              <a:ext uri="{FF2B5EF4-FFF2-40B4-BE49-F238E27FC236}">
                <a16:creationId xmlns:a16="http://schemas.microsoft.com/office/drawing/2014/main" id="{0FE0656C-5FEC-6E26-FA35-23781618AB55}"/>
              </a:ext>
            </a:extLst>
          </p:cNvPr>
          <p:cNvSpPr>
            <a:spLocks noGrp="1"/>
          </p:cNvSpPr>
          <p:nvPr>
            <p:ph type="sldNum" sz="quarter" idx="10"/>
          </p:nvPr>
        </p:nvSpPr>
        <p:spPr/>
        <p:txBody>
          <a:bodyPr/>
          <a:lstStyle/>
          <a:p>
            <a:fld id="{34C8D5D0-5ABB-40D7-A021-B610E9560A54}" type="slidenum">
              <a:rPr lang="en-US" smtClean="0"/>
              <a:pPr/>
              <a:t>56</a:t>
            </a:fld>
            <a:endParaRPr lang="en-US" dirty="0"/>
          </a:p>
        </p:txBody>
      </p:sp>
      <p:pic>
        <p:nvPicPr>
          <p:cNvPr id="6" name="Graphic 5">
            <a:extLst>
              <a:ext uri="{FF2B5EF4-FFF2-40B4-BE49-F238E27FC236}">
                <a16:creationId xmlns:a16="http://schemas.microsoft.com/office/drawing/2014/main" id="{912E4DD6-94D8-3527-E31E-BEC52D07F408}"/>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62010" y="89211"/>
            <a:ext cx="977590" cy="869794"/>
          </a:xfrm>
          <a:prstGeom prst="rect">
            <a:avLst/>
          </a:prstGeom>
        </p:spPr>
      </p:pic>
    </p:spTree>
    <p:extLst>
      <p:ext uri="{BB962C8B-B14F-4D97-AF65-F5344CB8AC3E}">
        <p14:creationId xmlns:p14="http://schemas.microsoft.com/office/powerpoint/2010/main" val="21792850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99815-3A0C-E424-A4CC-EB3F90CDBC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6D4463-FAC2-0699-2883-7AAB4408AA3A}"/>
              </a:ext>
            </a:extLst>
          </p:cNvPr>
          <p:cNvSpPr>
            <a:spLocks noGrp="1"/>
          </p:cNvSpPr>
          <p:nvPr>
            <p:ph type="title"/>
          </p:nvPr>
        </p:nvSpPr>
        <p:spPr/>
        <p:txBody>
          <a:bodyPr/>
          <a:lstStyle/>
          <a:p>
            <a:r>
              <a:rPr lang="en-US" dirty="0"/>
              <a:t>Section 3 (3)</a:t>
            </a:r>
          </a:p>
        </p:txBody>
      </p:sp>
      <p:sp>
        <p:nvSpPr>
          <p:cNvPr id="3" name="Content Placeholder 2">
            <a:extLst>
              <a:ext uri="{FF2B5EF4-FFF2-40B4-BE49-F238E27FC236}">
                <a16:creationId xmlns:a16="http://schemas.microsoft.com/office/drawing/2014/main" id="{4D41AA33-C6C8-B917-121E-952352CC6F41}"/>
              </a:ext>
            </a:extLst>
          </p:cNvPr>
          <p:cNvSpPr>
            <a:spLocks noGrp="1"/>
          </p:cNvSpPr>
          <p:nvPr>
            <p:ph idx="1"/>
          </p:nvPr>
        </p:nvSpPr>
        <p:spPr>
          <a:xfrm>
            <a:off x="466299" y="1293531"/>
            <a:ext cx="11573301" cy="4479472"/>
          </a:xfrm>
        </p:spPr>
        <p:txBody>
          <a:bodyPr>
            <a:normAutofit/>
          </a:bodyPr>
          <a:lstStyle/>
          <a:p>
            <a:pPr marL="0" indent="0">
              <a:buNone/>
            </a:pPr>
            <a:r>
              <a:rPr lang="en-US" b="1" dirty="0"/>
              <a:t>Required</a:t>
            </a:r>
            <a:r>
              <a:rPr lang="en-US" dirty="0"/>
              <a:t> information for each coordinator:</a:t>
            </a:r>
          </a:p>
          <a:p>
            <a:pPr lvl="1">
              <a:buFont typeface="Arial" panose="020B0604020202020204" pitchFamily="34" charset="0"/>
              <a:buChar char="•"/>
            </a:pPr>
            <a:r>
              <a:rPr lang="en-US" sz="3200" dirty="0"/>
              <a:t>First and Last Name</a:t>
            </a:r>
          </a:p>
          <a:p>
            <a:pPr lvl="1">
              <a:buFont typeface="Arial" panose="020B0604020202020204" pitchFamily="34" charset="0"/>
              <a:buChar char="•"/>
            </a:pPr>
            <a:r>
              <a:rPr lang="en-US" sz="3200" dirty="0"/>
              <a:t>Title</a:t>
            </a:r>
          </a:p>
          <a:p>
            <a:pPr lvl="1">
              <a:buFont typeface="Arial" panose="020B0604020202020204" pitchFamily="34" charset="0"/>
              <a:buChar char="•"/>
            </a:pPr>
            <a:r>
              <a:rPr lang="en-US" sz="3200" dirty="0"/>
              <a:t>Phone</a:t>
            </a:r>
          </a:p>
          <a:p>
            <a:pPr lvl="1">
              <a:buFont typeface="Arial" panose="020B0604020202020204" pitchFamily="34" charset="0"/>
              <a:buChar char="•"/>
            </a:pPr>
            <a:r>
              <a:rPr lang="en-US" sz="3200" dirty="0"/>
              <a:t>Email</a:t>
            </a:r>
          </a:p>
          <a:p>
            <a:pPr marL="0" indent="0">
              <a:buNone/>
            </a:pPr>
            <a:r>
              <a:rPr lang="en-US" b="1" dirty="0"/>
              <a:t>Optional</a:t>
            </a:r>
            <a:r>
              <a:rPr lang="en-US" dirty="0"/>
              <a:t> information for each coordinator:</a:t>
            </a:r>
          </a:p>
          <a:p>
            <a:pPr lvl="1">
              <a:buFont typeface="Arial" panose="020B0604020202020204" pitchFamily="34" charset="0"/>
              <a:buChar char="•"/>
            </a:pPr>
            <a:r>
              <a:rPr lang="en-US" sz="3200" dirty="0"/>
              <a:t>Extension</a:t>
            </a:r>
          </a:p>
          <a:p>
            <a:pPr marL="0" indent="0">
              <a:buNone/>
            </a:pPr>
            <a:r>
              <a:rPr lang="en-US" dirty="0"/>
              <a:t>If you do not have three contacts, repeat one to complete.</a:t>
            </a:r>
          </a:p>
        </p:txBody>
      </p:sp>
      <p:sp>
        <p:nvSpPr>
          <p:cNvPr id="4" name="Slide Number Placeholder 3">
            <a:extLst>
              <a:ext uri="{FF2B5EF4-FFF2-40B4-BE49-F238E27FC236}">
                <a16:creationId xmlns:a16="http://schemas.microsoft.com/office/drawing/2014/main" id="{E8F7007E-E1F0-C5ED-02F4-D10FE2BFA648}"/>
              </a:ext>
            </a:extLst>
          </p:cNvPr>
          <p:cNvSpPr>
            <a:spLocks noGrp="1"/>
          </p:cNvSpPr>
          <p:nvPr>
            <p:ph type="sldNum" sz="quarter" idx="10"/>
          </p:nvPr>
        </p:nvSpPr>
        <p:spPr/>
        <p:txBody>
          <a:bodyPr/>
          <a:lstStyle/>
          <a:p>
            <a:fld id="{34C8D5D0-5ABB-40D7-A021-B610E9560A54}" type="slidenum">
              <a:rPr lang="en-US" smtClean="0"/>
              <a:pPr/>
              <a:t>57</a:t>
            </a:fld>
            <a:endParaRPr lang="en-US" dirty="0"/>
          </a:p>
        </p:txBody>
      </p:sp>
      <p:pic>
        <p:nvPicPr>
          <p:cNvPr id="6" name="Graphic 5">
            <a:extLst>
              <a:ext uri="{FF2B5EF4-FFF2-40B4-BE49-F238E27FC236}">
                <a16:creationId xmlns:a16="http://schemas.microsoft.com/office/drawing/2014/main" id="{7233DA12-8243-E23A-CC6A-F564B4F03D21}"/>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62010" y="89211"/>
            <a:ext cx="977590" cy="869794"/>
          </a:xfrm>
          <a:prstGeom prst="rect">
            <a:avLst/>
          </a:prstGeom>
        </p:spPr>
      </p:pic>
    </p:spTree>
    <p:extLst>
      <p:ext uri="{BB962C8B-B14F-4D97-AF65-F5344CB8AC3E}">
        <p14:creationId xmlns:p14="http://schemas.microsoft.com/office/powerpoint/2010/main" val="33942119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E6DD8-2D5F-F931-5EF5-8977A68630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BBF217-9A12-FA09-745E-BE0741D2E0EE}"/>
              </a:ext>
            </a:extLst>
          </p:cNvPr>
          <p:cNvSpPr>
            <a:spLocks noGrp="1"/>
          </p:cNvSpPr>
          <p:nvPr>
            <p:ph type="title"/>
          </p:nvPr>
        </p:nvSpPr>
        <p:spPr>
          <a:xfrm>
            <a:off x="152400" y="203799"/>
            <a:ext cx="11176000" cy="1325563"/>
          </a:xfrm>
        </p:spPr>
        <p:txBody>
          <a:bodyPr/>
          <a:lstStyle/>
          <a:p>
            <a:r>
              <a:rPr lang="en-US" dirty="0"/>
              <a:t>Section 3 (4)</a:t>
            </a:r>
          </a:p>
        </p:txBody>
      </p:sp>
      <p:sp>
        <p:nvSpPr>
          <p:cNvPr id="3" name="Content Placeholder 2">
            <a:extLst>
              <a:ext uri="{FF2B5EF4-FFF2-40B4-BE49-F238E27FC236}">
                <a16:creationId xmlns:a16="http://schemas.microsoft.com/office/drawing/2014/main" id="{38E55665-F09A-91B3-A44D-27CCB41EBE47}"/>
              </a:ext>
            </a:extLst>
          </p:cNvPr>
          <p:cNvSpPr>
            <a:spLocks noGrp="1"/>
          </p:cNvSpPr>
          <p:nvPr>
            <p:ph idx="1"/>
          </p:nvPr>
        </p:nvSpPr>
        <p:spPr>
          <a:xfrm>
            <a:off x="304800" y="1638301"/>
            <a:ext cx="11887200" cy="3883300"/>
          </a:xfrm>
        </p:spPr>
        <p:txBody>
          <a:bodyPr>
            <a:normAutofit/>
          </a:bodyPr>
          <a:lstStyle/>
          <a:p>
            <a:pPr>
              <a:buFont typeface="Arial" panose="020B0604020202020204" pitchFamily="34" charset="0"/>
              <a:buChar char="•"/>
            </a:pPr>
            <a:r>
              <a:rPr lang="en-US" dirty="0">
                <a:latin typeface="Arial" panose="020B0604020202020204" pitchFamily="34" charset="0"/>
                <a:ea typeface="Arial" panose="020B0604020202020204" pitchFamily="34" charset="0"/>
                <a:cs typeface="Arial" panose="020B0604020202020204" pitchFamily="34" charset="0"/>
              </a:rPr>
              <a:t>If the information is inaccurate, </a:t>
            </a:r>
            <a:r>
              <a:rPr lang="en-US" b="1" dirty="0">
                <a:latin typeface="Arial" panose="020B0604020202020204" pitchFamily="34" charset="0"/>
                <a:cs typeface="Arial" panose="020B0604020202020204" pitchFamily="34" charset="0"/>
              </a:rPr>
              <a:t>do not</a:t>
            </a:r>
            <a:r>
              <a:rPr lang="en-US" dirty="0">
                <a:latin typeface="Arial" panose="020B0604020202020204" pitchFamily="34" charset="0"/>
                <a:cs typeface="Arial" panose="020B0604020202020204" pitchFamily="34" charset="0"/>
              </a:rPr>
              <a:t> submit the application. </a:t>
            </a:r>
          </a:p>
          <a:p>
            <a:pPr>
              <a:lnSpc>
                <a:spcPct val="110000"/>
              </a:lnSpc>
              <a:buFont typeface="Arial" panose="020B0604020202020204" pitchFamily="34" charset="0"/>
              <a:buChar char="•"/>
            </a:pPr>
            <a:r>
              <a:rPr lang="en-US" dirty="0">
                <a:latin typeface="Arial" panose="020B0604020202020204" pitchFamily="34" charset="0"/>
                <a:cs typeface="Arial" panose="020B0604020202020204" pitchFamily="34" charset="0"/>
              </a:rPr>
              <a:t>Use the “</a:t>
            </a:r>
            <a:r>
              <a:rPr lang="en-US" b="1" dirty="0">
                <a:latin typeface="Arial" panose="020B0604020202020204" pitchFamily="34" charset="0"/>
                <a:cs typeface="Arial" panose="020B0604020202020204" pitchFamily="34" charset="0"/>
              </a:rPr>
              <a:t>Save and Logoff</a:t>
            </a:r>
            <a:r>
              <a:rPr lang="en-US" dirty="0">
                <a:latin typeface="Arial" panose="020B0604020202020204" pitchFamily="34" charset="0"/>
                <a:cs typeface="Arial" panose="020B0604020202020204" pitchFamily="34" charset="0"/>
              </a:rPr>
              <a:t>” button and contact the School Improvement and Support Office by phone at 916-319-0833 and by email at </a:t>
            </a:r>
            <a:r>
              <a:rPr lang="en-US" u="sng" dirty="0">
                <a:solidFill>
                  <a:schemeClr val="accent4">
                    <a:lumMod val="20000"/>
                    <a:lumOff val="8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ESSACOE@cde.ca.gov</a:t>
            </a:r>
            <a:r>
              <a:rPr kumimoji="0" lang="en-US"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t>
            </a:r>
            <a:endParaRPr lang="en-US" dirty="0">
              <a:latin typeface="Arial" panose="020B0604020202020204" pitchFamily="34" charset="0"/>
              <a:cs typeface="Arial" panose="020B0604020202020204" pitchFamily="34" charset="0"/>
            </a:endParaRPr>
          </a:p>
          <a:p>
            <a:pPr>
              <a:lnSpc>
                <a:spcPct val="110000"/>
              </a:lnSpc>
              <a:buFont typeface="Arial" panose="020B0604020202020204" pitchFamily="34" charset="0"/>
              <a:buChar char="•"/>
            </a:pPr>
            <a:r>
              <a:rPr kumimoji="0" lang="en-US"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If the information is correct and you want to continue, select the </a:t>
            </a:r>
            <a:r>
              <a:rPr kumimoji="0" lang="en-US"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t>
            </a:r>
            <a:r>
              <a:rPr kumimoji="0" lang="en-US"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Save and Continue to Section 4</a:t>
            </a:r>
            <a:r>
              <a:rPr kumimoji="0" lang="en-US"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t>
            </a:r>
            <a:r>
              <a:rPr kumimoji="0" lang="en-US"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button.</a:t>
            </a:r>
            <a:endParaRPr lang="en-US" dirty="0"/>
          </a:p>
        </p:txBody>
      </p:sp>
      <p:sp>
        <p:nvSpPr>
          <p:cNvPr id="4" name="Slide Number Placeholder 3">
            <a:extLst>
              <a:ext uri="{FF2B5EF4-FFF2-40B4-BE49-F238E27FC236}">
                <a16:creationId xmlns:a16="http://schemas.microsoft.com/office/drawing/2014/main" id="{A359ECC9-0259-C2E3-91B1-84C2BB899D46}"/>
              </a:ext>
            </a:extLst>
          </p:cNvPr>
          <p:cNvSpPr>
            <a:spLocks noGrp="1"/>
          </p:cNvSpPr>
          <p:nvPr>
            <p:ph type="sldNum" sz="quarter" idx="10"/>
          </p:nvPr>
        </p:nvSpPr>
        <p:spPr/>
        <p:txBody>
          <a:bodyPr/>
          <a:lstStyle/>
          <a:p>
            <a:fld id="{34C8D5D0-5ABB-40D7-A021-B610E9560A54}" type="slidenum">
              <a:rPr lang="en-US" smtClean="0"/>
              <a:pPr/>
              <a:t>58</a:t>
            </a:fld>
            <a:endParaRPr lang="en-US" dirty="0"/>
          </a:p>
        </p:txBody>
      </p:sp>
      <p:pic>
        <p:nvPicPr>
          <p:cNvPr id="6" name="Graphic 5">
            <a:extLst>
              <a:ext uri="{FF2B5EF4-FFF2-40B4-BE49-F238E27FC236}">
                <a16:creationId xmlns:a16="http://schemas.microsoft.com/office/drawing/2014/main" id="{4664F624-5570-E7DA-ECE3-F1F3A0D3BD8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62010" y="89211"/>
            <a:ext cx="977590" cy="869794"/>
          </a:xfrm>
          <a:prstGeom prst="rect">
            <a:avLst/>
          </a:prstGeom>
        </p:spPr>
      </p:pic>
    </p:spTree>
    <p:extLst>
      <p:ext uri="{BB962C8B-B14F-4D97-AF65-F5344CB8AC3E}">
        <p14:creationId xmlns:p14="http://schemas.microsoft.com/office/powerpoint/2010/main" val="34090753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40C30-8DF9-7A27-375C-25DA464E96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472AD1-004A-1CDF-D1EF-D80DE15F93E3}"/>
              </a:ext>
            </a:extLst>
          </p:cNvPr>
          <p:cNvSpPr>
            <a:spLocks noGrp="1"/>
          </p:cNvSpPr>
          <p:nvPr>
            <p:ph type="title"/>
          </p:nvPr>
        </p:nvSpPr>
        <p:spPr/>
        <p:txBody>
          <a:bodyPr/>
          <a:lstStyle/>
          <a:p>
            <a:r>
              <a:rPr lang="en-US" dirty="0"/>
              <a:t>Section 4 (1)</a:t>
            </a:r>
          </a:p>
        </p:txBody>
      </p:sp>
      <p:sp>
        <p:nvSpPr>
          <p:cNvPr id="3" name="Content Placeholder 2">
            <a:extLst>
              <a:ext uri="{FF2B5EF4-FFF2-40B4-BE49-F238E27FC236}">
                <a16:creationId xmlns:a16="http://schemas.microsoft.com/office/drawing/2014/main" id="{D7EE6576-7BDD-30EC-26E1-95B7948BD6A5}"/>
              </a:ext>
            </a:extLst>
          </p:cNvPr>
          <p:cNvSpPr>
            <a:spLocks noGrp="1"/>
          </p:cNvSpPr>
          <p:nvPr>
            <p:ph idx="1"/>
          </p:nvPr>
        </p:nvSpPr>
        <p:spPr>
          <a:xfrm>
            <a:off x="304800" y="1067937"/>
            <a:ext cx="11887200" cy="4722125"/>
          </a:xfrm>
        </p:spPr>
        <p:txBody>
          <a:bodyPr>
            <a:normAutofit lnSpcReduction="10000"/>
          </a:bodyPr>
          <a:lstStyle/>
          <a:p>
            <a:pPr marL="0" indent="0">
              <a:lnSpc>
                <a:spcPct val="120000"/>
              </a:lnSpc>
              <a:spcBef>
                <a:spcPts val="600"/>
              </a:spcBef>
              <a:spcAft>
                <a:spcPts val="1200"/>
              </a:spcAft>
              <a:buNone/>
            </a:pPr>
            <a:r>
              <a:rPr lang="en-US" sz="2800" b="1" dirty="0">
                <a:cs typeface="Arial" panose="020B0604020202020204" pitchFamily="34" charset="0"/>
              </a:rPr>
              <a:t>Narrative Response</a:t>
            </a:r>
          </a:p>
          <a:p>
            <a:pPr marL="0" indent="0">
              <a:lnSpc>
                <a:spcPct val="120000"/>
              </a:lnSpc>
              <a:spcBef>
                <a:spcPts val="600"/>
              </a:spcBef>
              <a:buNone/>
            </a:pPr>
            <a:r>
              <a:rPr lang="en-US" sz="2800" b="1" dirty="0"/>
              <a:t>Prompt: </a:t>
            </a:r>
            <a:r>
              <a:rPr lang="en-US" sz="2800" dirty="0"/>
              <a:t>Describe (as specifically as possible) the various ways and strategies that your COE uses to provide technical assistance and support to its LEAs with their CSI plan development and implementation activities. How do you ensure that you reach all eligible LEAs, and provide them with the individualized technical assistance that each needs? Based on feedback and results from last year’s PDIS subgrant, what new actions do you plan to take with these funds to enhance your ability to help them improve their student and school outcomes? </a:t>
            </a:r>
            <a:r>
              <a:rPr lang="en-US" sz="2800" b="1" dirty="0"/>
              <a:t>(Max</a:t>
            </a:r>
            <a:r>
              <a:rPr lang="en-US" sz="2800" dirty="0"/>
              <a:t> </a:t>
            </a:r>
            <a:r>
              <a:rPr lang="en-US" sz="2800" b="1" dirty="0"/>
              <a:t>4000 characters)</a:t>
            </a:r>
            <a:endParaRPr lang="en-US" sz="2800" dirty="0"/>
          </a:p>
        </p:txBody>
      </p:sp>
      <p:sp>
        <p:nvSpPr>
          <p:cNvPr id="4" name="Slide Number Placeholder 3">
            <a:extLst>
              <a:ext uri="{FF2B5EF4-FFF2-40B4-BE49-F238E27FC236}">
                <a16:creationId xmlns:a16="http://schemas.microsoft.com/office/drawing/2014/main" id="{48B35897-25A4-5FD2-28EC-FB7FA2700E2E}"/>
              </a:ext>
            </a:extLst>
          </p:cNvPr>
          <p:cNvSpPr>
            <a:spLocks noGrp="1"/>
          </p:cNvSpPr>
          <p:nvPr>
            <p:ph type="sldNum" sz="quarter" idx="10"/>
          </p:nvPr>
        </p:nvSpPr>
        <p:spPr/>
        <p:txBody>
          <a:bodyPr/>
          <a:lstStyle/>
          <a:p>
            <a:fld id="{34C8D5D0-5ABB-40D7-A021-B610E9560A54}" type="slidenum">
              <a:rPr lang="en-US" smtClean="0"/>
              <a:pPr/>
              <a:t>59</a:t>
            </a:fld>
            <a:endParaRPr lang="en-US" dirty="0"/>
          </a:p>
        </p:txBody>
      </p:sp>
      <p:pic>
        <p:nvPicPr>
          <p:cNvPr id="5" name="Graphic 4">
            <a:extLst>
              <a:ext uri="{FF2B5EF4-FFF2-40B4-BE49-F238E27FC236}">
                <a16:creationId xmlns:a16="http://schemas.microsoft.com/office/drawing/2014/main" id="{D49031FB-3043-C473-2D51-C52DA11C79BF}"/>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40143" y="-1"/>
            <a:ext cx="1251857" cy="968830"/>
          </a:xfrm>
          <a:prstGeom prst="rect">
            <a:avLst/>
          </a:prstGeom>
        </p:spPr>
      </p:pic>
    </p:spTree>
    <p:extLst>
      <p:ext uri="{BB962C8B-B14F-4D97-AF65-F5344CB8AC3E}">
        <p14:creationId xmlns:p14="http://schemas.microsoft.com/office/powerpoint/2010/main" val="2143878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E1A57-FDEA-D798-7360-80347051DEE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02E3BED-93B5-D364-7DF0-44F38C6A8212}"/>
              </a:ext>
            </a:extLst>
          </p:cNvPr>
          <p:cNvSpPr>
            <a:spLocks noGrp="1"/>
          </p:cNvSpPr>
          <p:nvPr>
            <p:ph type="title"/>
          </p:nvPr>
        </p:nvSpPr>
        <p:spPr>
          <a:xfrm>
            <a:off x="1258645" y="-4867"/>
            <a:ext cx="10045834" cy="1219157"/>
          </a:xfrm>
        </p:spPr>
        <p:txBody>
          <a:bodyPr>
            <a:normAutofit/>
          </a:bodyPr>
          <a:lstStyle/>
          <a:p>
            <a:r>
              <a:rPr lang="en-US" sz="3600" dirty="0"/>
              <a:t>2025–26 ESSA School Support Office Hours</a:t>
            </a:r>
          </a:p>
        </p:txBody>
      </p:sp>
      <p:pic>
        <p:nvPicPr>
          <p:cNvPr id="7" name="Picture 6">
            <a:extLst>
              <a:ext uri="{FF2B5EF4-FFF2-40B4-BE49-F238E27FC236}">
                <a16:creationId xmlns:a16="http://schemas.microsoft.com/office/drawing/2014/main" id="{4C48CD32-C8EF-81B6-02F3-BC6F2EB51B8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6100" y="1505527"/>
            <a:ext cx="4184740" cy="3766076"/>
          </a:xfrm>
          <a:prstGeom prst="rect">
            <a:avLst/>
          </a:prstGeom>
        </p:spPr>
      </p:pic>
      <p:sp>
        <p:nvSpPr>
          <p:cNvPr id="5" name="Content Placeholder 4">
            <a:extLst>
              <a:ext uri="{FF2B5EF4-FFF2-40B4-BE49-F238E27FC236}">
                <a16:creationId xmlns:a16="http://schemas.microsoft.com/office/drawing/2014/main" id="{351A9CF2-7022-DB65-F15C-6355C27C6F23}"/>
              </a:ext>
            </a:extLst>
          </p:cNvPr>
          <p:cNvSpPr>
            <a:spLocks noGrp="1"/>
          </p:cNvSpPr>
          <p:nvPr>
            <p:ph idx="1"/>
          </p:nvPr>
        </p:nvSpPr>
        <p:spPr>
          <a:xfrm>
            <a:off x="5113804" y="1586397"/>
            <a:ext cx="6701959" cy="4461501"/>
          </a:xfrm>
          <a:solidFill>
            <a:srgbClr val="FFFFCC"/>
          </a:solidFill>
          <a:effectLst>
            <a:glow rad="228600">
              <a:schemeClr val="accent4">
                <a:satMod val="175000"/>
                <a:alpha val="40000"/>
              </a:schemeClr>
            </a:glow>
            <a:softEdge rad="12700"/>
          </a:effectLst>
          <a:scene3d>
            <a:camera prst="orthographicFront"/>
            <a:lightRig rig="threePt" dir="t"/>
          </a:scene3d>
          <a:sp3d>
            <a:bevelT w="114300" prst="artDeco"/>
          </a:sp3d>
        </p:spPr>
        <p:txBody>
          <a:bodyPr>
            <a:normAutofit fontScale="92500" lnSpcReduction="20000"/>
          </a:bodyPr>
          <a:lstStyle/>
          <a:p>
            <a:pPr marL="0" indent="0" algn="ctr">
              <a:lnSpc>
                <a:spcPct val="120000"/>
              </a:lnSpc>
              <a:spcAft>
                <a:spcPts val="600"/>
              </a:spcAft>
              <a:buNone/>
            </a:pPr>
            <a:r>
              <a:rPr lang="en-US" dirty="0">
                <a:solidFill>
                  <a:srgbClr val="002060"/>
                </a:solidFill>
              </a:rPr>
              <a:t>If you have application or program questions…</a:t>
            </a:r>
          </a:p>
          <a:p>
            <a:pPr marL="0" indent="0" algn="ctr">
              <a:buNone/>
            </a:pPr>
            <a:endParaRPr lang="en-US" dirty="0">
              <a:solidFill>
                <a:srgbClr val="002060"/>
              </a:solidFill>
            </a:endParaRPr>
          </a:p>
          <a:p>
            <a:pPr marL="0" indent="0" algn="ctr">
              <a:buNone/>
            </a:pPr>
            <a:r>
              <a:rPr lang="en-US" b="1" dirty="0">
                <a:solidFill>
                  <a:srgbClr val="002060"/>
                </a:solidFill>
              </a:rPr>
              <a:t>JOIN US!</a:t>
            </a:r>
          </a:p>
          <a:p>
            <a:pPr marL="0" indent="0" algn="ctr">
              <a:buNone/>
            </a:pPr>
            <a:endParaRPr lang="en-US" dirty="0">
              <a:solidFill>
                <a:srgbClr val="002060"/>
              </a:solidFill>
            </a:endParaRPr>
          </a:p>
          <a:p>
            <a:pPr marL="0" indent="0" algn="ctr">
              <a:buNone/>
            </a:pPr>
            <a:r>
              <a:rPr lang="en-US" dirty="0">
                <a:solidFill>
                  <a:srgbClr val="002060"/>
                </a:solidFill>
              </a:rPr>
              <a:t>January 21, 2026</a:t>
            </a:r>
          </a:p>
          <a:p>
            <a:pPr marL="0" indent="0" algn="ctr">
              <a:buNone/>
            </a:pPr>
            <a:r>
              <a:rPr lang="en-US" dirty="0">
                <a:solidFill>
                  <a:srgbClr val="002060"/>
                </a:solidFill>
              </a:rPr>
              <a:t>10:00 - 11:00 a.m.</a:t>
            </a:r>
          </a:p>
          <a:p>
            <a:pPr marL="0" indent="0" algn="ctr">
              <a:lnSpc>
                <a:spcPct val="120000"/>
              </a:lnSpc>
              <a:spcAft>
                <a:spcPts val="600"/>
              </a:spcAft>
              <a:buNone/>
            </a:pPr>
            <a:r>
              <a:rPr lang="en-US" dirty="0">
                <a:solidFill>
                  <a:srgbClr val="002060"/>
                </a:solidFill>
              </a:rPr>
              <a:t>Register on the </a:t>
            </a:r>
            <a:r>
              <a:rPr lang="en-US" dirty="0">
                <a:solidFill>
                  <a:srgbClr val="0070C0"/>
                </a:solidFill>
                <a:hlinkClick r:id="rId4">
                  <a:extLst>
                    <a:ext uri="{A12FA001-AC4F-418D-AE19-62706E023703}">
                      <ahyp:hlinkClr xmlns:ahyp="http://schemas.microsoft.com/office/drawing/2018/hyperlinkcolor" val="tx"/>
                    </a:ext>
                  </a:extLst>
                </a:hlinkClick>
              </a:rPr>
              <a:t>ESSA School Support Webinar Resources web page</a:t>
            </a:r>
            <a:r>
              <a:rPr lang="en-US" dirty="0">
                <a:solidFill>
                  <a:srgbClr val="002060"/>
                </a:solidFill>
              </a:rPr>
              <a:t>!</a:t>
            </a:r>
          </a:p>
        </p:txBody>
      </p:sp>
      <p:sp>
        <p:nvSpPr>
          <p:cNvPr id="3" name="Slide Number Placeholder 2">
            <a:extLst>
              <a:ext uri="{FF2B5EF4-FFF2-40B4-BE49-F238E27FC236}">
                <a16:creationId xmlns:a16="http://schemas.microsoft.com/office/drawing/2014/main" id="{6348F1E1-E8DD-CD42-75D2-F1F79698D66D}"/>
              </a:ext>
            </a:extLst>
          </p:cNvPr>
          <p:cNvSpPr>
            <a:spLocks noGrp="1"/>
          </p:cNvSpPr>
          <p:nvPr>
            <p:ph type="sldNum" sz="quarter" idx="4"/>
          </p:nvPr>
        </p:nvSpPr>
        <p:spPr>
          <a:xfrm>
            <a:off x="9317899" y="6347789"/>
            <a:ext cx="2743200" cy="365125"/>
          </a:xfrm>
          <a:prstGeom prst="rect">
            <a:avLst/>
          </a:prstGeom>
        </p:spPr>
        <p:txBody>
          <a:bodyPr/>
          <a:lstStyle>
            <a:defPPr>
              <a:defRPr lang="en-US"/>
            </a:defPPr>
            <a:lvl1pPr marL="0" algn="r" defTabSz="914400" rtl="0" eaLnBrk="1" latinLnBrk="0" hangingPunct="1">
              <a:defRPr sz="2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4C8D5D0-5ABB-40D7-A021-B610E9560A54}" type="slidenum">
              <a:rPr lang="en-US" smtClean="0"/>
              <a:pPr/>
              <a:t>6</a:t>
            </a:fld>
            <a:endParaRPr lang="en-US"/>
          </a:p>
        </p:txBody>
      </p:sp>
      <p:pic>
        <p:nvPicPr>
          <p:cNvPr id="6" name="Graphic 5">
            <a:extLst>
              <a:ext uri="{FF2B5EF4-FFF2-40B4-BE49-F238E27FC236}">
                <a16:creationId xmlns:a16="http://schemas.microsoft.com/office/drawing/2014/main" id="{9CAD1DD2-F282-5C3C-3393-C1347C237283}"/>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94720" y="33091"/>
            <a:ext cx="944880" cy="914400"/>
          </a:xfrm>
          <a:prstGeom prst="rect">
            <a:avLst/>
          </a:prstGeom>
        </p:spPr>
      </p:pic>
    </p:spTree>
    <p:extLst>
      <p:ext uri="{BB962C8B-B14F-4D97-AF65-F5344CB8AC3E}">
        <p14:creationId xmlns:p14="http://schemas.microsoft.com/office/powerpoint/2010/main" val="11730239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5FE4B-FFFA-4E64-05EF-E11787EF48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472CEC-B956-024C-8BC8-96809F9BF670}"/>
              </a:ext>
            </a:extLst>
          </p:cNvPr>
          <p:cNvSpPr>
            <a:spLocks noGrp="1"/>
          </p:cNvSpPr>
          <p:nvPr>
            <p:ph type="title"/>
          </p:nvPr>
        </p:nvSpPr>
        <p:spPr>
          <a:xfrm>
            <a:off x="152400" y="203799"/>
            <a:ext cx="11391900" cy="1325563"/>
          </a:xfrm>
        </p:spPr>
        <p:txBody>
          <a:bodyPr/>
          <a:lstStyle/>
          <a:p>
            <a:r>
              <a:rPr lang="en-US" dirty="0"/>
              <a:t>Section 4 (2)</a:t>
            </a:r>
          </a:p>
        </p:txBody>
      </p:sp>
      <p:sp>
        <p:nvSpPr>
          <p:cNvPr id="3" name="Content Placeholder 2">
            <a:extLst>
              <a:ext uri="{FF2B5EF4-FFF2-40B4-BE49-F238E27FC236}">
                <a16:creationId xmlns:a16="http://schemas.microsoft.com/office/drawing/2014/main" id="{A80440D3-42ED-0693-C85C-28231361A764}"/>
              </a:ext>
            </a:extLst>
          </p:cNvPr>
          <p:cNvSpPr>
            <a:spLocks noGrp="1"/>
          </p:cNvSpPr>
          <p:nvPr>
            <p:ph idx="1"/>
          </p:nvPr>
        </p:nvSpPr>
        <p:spPr/>
        <p:txBody>
          <a:bodyPr>
            <a:normAutofit/>
          </a:bodyPr>
          <a:lstStyle/>
          <a:p>
            <a:pPr marL="0" marR="0" indent="0" algn="ctr">
              <a:lnSpc>
                <a:spcPct val="107000"/>
              </a:lnSpc>
              <a:spcBef>
                <a:spcPts val="0"/>
              </a:spcBef>
              <a:spcAft>
                <a:spcPts val="0"/>
              </a:spcAft>
              <a:buNone/>
            </a:pPr>
            <a:r>
              <a:rPr lang="en-US" sz="3200" kern="100" dirty="0">
                <a:effectLst/>
                <a:latin typeface="Arial" panose="020B0604020202020204" pitchFamily="34" charset="0"/>
                <a:ea typeface="Calibri" panose="020F0502020204030204" pitchFamily="34" charset="0"/>
                <a:cs typeface="Arial" panose="020B0604020202020204" pitchFamily="34" charset="0"/>
              </a:rPr>
              <a:t>Save and Continue to Section 5</a:t>
            </a:r>
          </a:p>
          <a:p>
            <a:pPr marL="0" marR="0" indent="0" algn="ctr">
              <a:lnSpc>
                <a:spcPct val="107000"/>
              </a:lnSpc>
              <a:spcBef>
                <a:spcPts val="0"/>
              </a:spcBef>
              <a:spcAft>
                <a:spcPts val="0"/>
              </a:spcAft>
              <a:buNone/>
            </a:pPr>
            <a:r>
              <a:rPr lang="en-US" sz="3200" kern="100" dirty="0">
                <a:effectLst/>
                <a:latin typeface="Arial" panose="020B0604020202020204" pitchFamily="34" charset="0"/>
                <a:ea typeface="Calibri" panose="020F0502020204030204" pitchFamily="34" charset="0"/>
                <a:cs typeface="Arial" panose="020B0604020202020204" pitchFamily="34" charset="0"/>
              </a:rPr>
              <a:t>Or</a:t>
            </a:r>
          </a:p>
          <a:p>
            <a:pPr marL="0" marR="0" indent="0" algn="ctr">
              <a:lnSpc>
                <a:spcPct val="107000"/>
              </a:lnSpc>
              <a:spcBef>
                <a:spcPts val="0"/>
              </a:spcBef>
              <a:spcAft>
                <a:spcPts val="0"/>
              </a:spcAft>
              <a:buNone/>
            </a:pPr>
            <a:r>
              <a:rPr lang="en-US" sz="3200" kern="100" dirty="0">
                <a:effectLst/>
                <a:latin typeface="Arial" panose="020B0604020202020204" pitchFamily="34" charset="0"/>
                <a:ea typeface="Calibri" panose="020F0502020204030204" pitchFamily="34" charset="0"/>
                <a:cs typeface="Arial" panose="020B0604020202020204" pitchFamily="34" charset="0"/>
              </a:rPr>
              <a:t>Save and Logoff</a:t>
            </a:r>
            <a:endParaRPr lang="en-US" dirty="0"/>
          </a:p>
        </p:txBody>
      </p:sp>
      <p:sp>
        <p:nvSpPr>
          <p:cNvPr id="4" name="Slide Number Placeholder 3">
            <a:extLst>
              <a:ext uri="{FF2B5EF4-FFF2-40B4-BE49-F238E27FC236}">
                <a16:creationId xmlns:a16="http://schemas.microsoft.com/office/drawing/2014/main" id="{A1A19122-3912-63DB-2873-C3F34AA39B06}"/>
              </a:ext>
            </a:extLst>
          </p:cNvPr>
          <p:cNvSpPr>
            <a:spLocks noGrp="1"/>
          </p:cNvSpPr>
          <p:nvPr>
            <p:ph type="sldNum" sz="quarter" idx="10"/>
          </p:nvPr>
        </p:nvSpPr>
        <p:spPr/>
        <p:txBody>
          <a:bodyPr/>
          <a:lstStyle/>
          <a:p>
            <a:fld id="{34C8D5D0-5ABB-40D7-A021-B610E9560A54}" type="slidenum">
              <a:rPr lang="en-US" smtClean="0"/>
              <a:pPr/>
              <a:t>60</a:t>
            </a:fld>
            <a:endParaRPr lang="en-US" dirty="0"/>
          </a:p>
        </p:txBody>
      </p:sp>
      <p:pic>
        <p:nvPicPr>
          <p:cNvPr id="6" name="Graphic 5">
            <a:extLst>
              <a:ext uri="{FF2B5EF4-FFF2-40B4-BE49-F238E27FC236}">
                <a16:creationId xmlns:a16="http://schemas.microsoft.com/office/drawing/2014/main" id="{84244F65-1D7F-4A96-4075-394EC9B601F8}"/>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40143" y="-1"/>
            <a:ext cx="1251857" cy="968830"/>
          </a:xfrm>
          <a:prstGeom prst="rect">
            <a:avLst/>
          </a:prstGeom>
        </p:spPr>
      </p:pic>
    </p:spTree>
    <p:extLst>
      <p:ext uri="{BB962C8B-B14F-4D97-AF65-F5344CB8AC3E}">
        <p14:creationId xmlns:p14="http://schemas.microsoft.com/office/powerpoint/2010/main" val="39740524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3831E-925D-0481-149B-4F672D277A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5127C3-C9E4-6E76-DE02-21358FD15008}"/>
              </a:ext>
            </a:extLst>
          </p:cNvPr>
          <p:cNvSpPr>
            <a:spLocks noGrp="1"/>
          </p:cNvSpPr>
          <p:nvPr>
            <p:ph type="title"/>
          </p:nvPr>
        </p:nvSpPr>
        <p:spPr/>
        <p:txBody>
          <a:bodyPr/>
          <a:lstStyle/>
          <a:p>
            <a:r>
              <a:rPr lang="en-US" dirty="0"/>
              <a:t>Section 5 (1)</a:t>
            </a:r>
          </a:p>
        </p:txBody>
      </p:sp>
      <p:sp>
        <p:nvSpPr>
          <p:cNvPr id="3" name="Content Placeholder 2">
            <a:extLst>
              <a:ext uri="{FF2B5EF4-FFF2-40B4-BE49-F238E27FC236}">
                <a16:creationId xmlns:a16="http://schemas.microsoft.com/office/drawing/2014/main" id="{C246F013-AF7A-2014-4C4D-0CE4B81AD26C}"/>
              </a:ext>
            </a:extLst>
          </p:cNvPr>
          <p:cNvSpPr>
            <a:spLocks noGrp="1"/>
          </p:cNvSpPr>
          <p:nvPr>
            <p:ph idx="1"/>
          </p:nvPr>
        </p:nvSpPr>
        <p:spPr/>
        <p:txBody>
          <a:bodyPr>
            <a:normAutofit fontScale="92500" lnSpcReduction="10000"/>
          </a:bodyPr>
          <a:lstStyle/>
          <a:p>
            <a:pPr marL="609585" indent="-365751">
              <a:lnSpc>
                <a:spcPct val="100000"/>
              </a:lnSpc>
              <a:spcBef>
                <a:spcPts val="0"/>
              </a:spcBef>
              <a:buNone/>
            </a:pPr>
            <a:r>
              <a:rPr lang="en-US" sz="3200" b="1" dirty="0">
                <a:latin typeface="Arial" panose="020B0604020202020204" pitchFamily="34" charset="0"/>
                <a:cs typeface="Arial" panose="020B0604020202020204" pitchFamily="34" charset="0"/>
              </a:rPr>
              <a:t>Project Budget</a:t>
            </a:r>
          </a:p>
          <a:p>
            <a:pPr marL="914400" indent="-457200">
              <a:lnSpc>
                <a:spcPct val="110000"/>
              </a:lnSpc>
              <a:spcBef>
                <a:spcPts val="600"/>
              </a:spcBef>
              <a:spcAft>
                <a:spcPts val="600"/>
              </a:spcAft>
              <a:buFont typeface="Arial" panose="020B0604020202020204" pitchFamily="34" charset="0"/>
              <a:buChar char="•"/>
            </a:pPr>
            <a:r>
              <a:rPr lang="en-US" sz="3200" dirty="0">
                <a:latin typeface="Arial" panose="020B0604020202020204" pitchFamily="34" charset="0"/>
                <a:cs typeface="Arial" panose="020B0604020202020204" pitchFamily="34" charset="0"/>
              </a:rPr>
              <a:t>A proposed project budget is required.</a:t>
            </a:r>
          </a:p>
          <a:p>
            <a:pPr marL="914400" indent="-457200">
              <a:lnSpc>
                <a:spcPct val="110000"/>
              </a:lnSpc>
              <a:spcBef>
                <a:spcPts val="600"/>
              </a:spcBef>
              <a:spcAft>
                <a:spcPts val="600"/>
              </a:spcAft>
              <a:buFont typeface="Arial" panose="020B0604020202020204" pitchFamily="34" charset="0"/>
              <a:buChar char="•"/>
            </a:pPr>
            <a:r>
              <a:rPr lang="en-US" sz="3200" dirty="0">
                <a:latin typeface="Arial" panose="020B0604020202020204" pitchFamily="34" charset="0"/>
                <a:cs typeface="Arial" panose="020B0604020202020204" pitchFamily="34" charset="0"/>
              </a:rPr>
              <a:t>FY 2025 subgrant funds must support the requirements of the subgrant.</a:t>
            </a:r>
          </a:p>
          <a:p>
            <a:pPr marL="914400" indent="-457200">
              <a:lnSpc>
                <a:spcPct val="110000"/>
              </a:lnSpc>
              <a:spcBef>
                <a:spcPts val="600"/>
              </a:spcBef>
              <a:spcAft>
                <a:spcPts val="600"/>
              </a:spcAft>
              <a:buFont typeface="Arial" panose="020B0604020202020204" pitchFamily="34" charset="0"/>
              <a:buChar char="•"/>
            </a:pPr>
            <a:r>
              <a:rPr lang="en-US" sz="3200" dirty="0">
                <a:latin typeface="Arial" panose="020B0604020202020204" pitchFamily="34" charset="0"/>
                <a:cs typeface="Arial" panose="020B0604020202020204" pitchFamily="34" charset="0"/>
              </a:rPr>
              <a:t>All expenditures must be allowable activities and costs as outlined in the application.</a:t>
            </a:r>
          </a:p>
          <a:p>
            <a:pPr marL="914400" indent="-457200">
              <a:lnSpc>
                <a:spcPct val="110000"/>
              </a:lnSpc>
              <a:spcBef>
                <a:spcPts val="600"/>
              </a:spcBef>
              <a:spcAft>
                <a:spcPts val="600"/>
              </a:spcAft>
              <a:buFont typeface="Arial" panose="020B0604020202020204" pitchFamily="34" charset="0"/>
              <a:buChar char="•"/>
            </a:pPr>
            <a:r>
              <a:rPr lang="en-US" sz="3200" dirty="0">
                <a:latin typeface="Arial" panose="020B0604020202020204" pitchFamily="34" charset="0"/>
                <a:cs typeface="Arial" panose="020B0604020202020204" pitchFamily="34" charset="0"/>
              </a:rPr>
              <a:t>The project budget must be approved by the CDE.</a:t>
            </a:r>
            <a:endParaRPr lang="en-US" dirty="0"/>
          </a:p>
        </p:txBody>
      </p:sp>
      <p:sp>
        <p:nvSpPr>
          <p:cNvPr id="4" name="Slide Number Placeholder 3">
            <a:extLst>
              <a:ext uri="{FF2B5EF4-FFF2-40B4-BE49-F238E27FC236}">
                <a16:creationId xmlns:a16="http://schemas.microsoft.com/office/drawing/2014/main" id="{5D288EC7-CF3B-055C-4788-610580BB39A4}"/>
              </a:ext>
            </a:extLst>
          </p:cNvPr>
          <p:cNvSpPr>
            <a:spLocks noGrp="1"/>
          </p:cNvSpPr>
          <p:nvPr>
            <p:ph type="sldNum" sz="quarter" idx="10"/>
          </p:nvPr>
        </p:nvSpPr>
        <p:spPr/>
        <p:txBody>
          <a:bodyPr/>
          <a:lstStyle/>
          <a:p>
            <a:fld id="{34C8D5D0-5ABB-40D7-A021-B610E9560A54}" type="slidenum">
              <a:rPr lang="en-US" smtClean="0"/>
              <a:pPr/>
              <a:t>61</a:t>
            </a:fld>
            <a:endParaRPr lang="en-US" dirty="0"/>
          </a:p>
        </p:txBody>
      </p:sp>
      <p:pic>
        <p:nvPicPr>
          <p:cNvPr id="5" name="Graphic 4">
            <a:extLst>
              <a:ext uri="{FF2B5EF4-FFF2-40B4-BE49-F238E27FC236}">
                <a16:creationId xmlns:a16="http://schemas.microsoft.com/office/drawing/2014/main" id="{411A5C7A-A2A3-48A8-3173-9D31A7EB4677}"/>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06614" y="0"/>
            <a:ext cx="1085385" cy="970156"/>
          </a:xfrm>
          <a:prstGeom prst="rect">
            <a:avLst/>
          </a:prstGeom>
        </p:spPr>
      </p:pic>
    </p:spTree>
    <p:extLst>
      <p:ext uri="{BB962C8B-B14F-4D97-AF65-F5344CB8AC3E}">
        <p14:creationId xmlns:p14="http://schemas.microsoft.com/office/powerpoint/2010/main" val="6708783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83F87-35E7-04B4-6F16-797BDBE2A1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149AF7-B4DA-D73E-2B30-768E8FC4DB4E}"/>
              </a:ext>
            </a:extLst>
          </p:cNvPr>
          <p:cNvSpPr>
            <a:spLocks noGrp="1"/>
          </p:cNvSpPr>
          <p:nvPr>
            <p:ph type="title"/>
          </p:nvPr>
        </p:nvSpPr>
        <p:spPr/>
        <p:txBody>
          <a:bodyPr/>
          <a:lstStyle/>
          <a:p>
            <a:r>
              <a:rPr lang="en-US" dirty="0"/>
              <a:t>Section 5 (2)</a:t>
            </a:r>
          </a:p>
        </p:txBody>
      </p:sp>
      <p:sp>
        <p:nvSpPr>
          <p:cNvPr id="3" name="Content Placeholder 2">
            <a:extLst>
              <a:ext uri="{FF2B5EF4-FFF2-40B4-BE49-F238E27FC236}">
                <a16:creationId xmlns:a16="http://schemas.microsoft.com/office/drawing/2014/main" id="{07CD8999-3F5E-4E28-B574-611C32F41B83}"/>
              </a:ext>
            </a:extLst>
          </p:cNvPr>
          <p:cNvSpPr>
            <a:spLocks noGrp="1"/>
          </p:cNvSpPr>
          <p:nvPr>
            <p:ph idx="1"/>
          </p:nvPr>
        </p:nvSpPr>
        <p:spPr>
          <a:xfrm>
            <a:off x="481781" y="1638301"/>
            <a:ext cx="11557819" cy="3883300"/>
          </a:xfrm>
        </p:spPr>
        <p:txBody>
          <a:bodyPr>
            <a:normAutofit lnSpcReduction="10000"/>
          </a:bodyPr>
          <a:lstStyle/>
          <a:p>
            <a:pPr marL="0" indent="0">
              <a:spcAft>
                <a:spcPts val="1200"/>
              </a:spcAft>
              <a:buNone/>
            </a:pPr>
            <a:r>
              <a:rPr lang="en-US" sz="3200" dirty="0">
                <a:latin typeface="Arial" panose="020B0604020202020204" pitchFamily="34" charset="0"/>
                <a:cs typeface="Arial" panose="020B0604020202020204" pitchFamily="34" charset="0"/>
              </a:rPr>
              <a:t>Provide an expenditure description for all proposed expenditures within the major Object Codes.</a:t>
            </a:r>
          </a:p>
          <a:p>
            <a:pPr marL="0" indent="0">
              <a:spcAft>
                <a:spcPts val="1200"/>
              </a:spcAft>
              <a:buNone/>
            </a:pPr>
            <a:r>
              <a:rPr lang="en-US" sz="3200" dirty="0">
                <a:latin typeface="Arial" panose="020B0604020202020204" pitchFamily="34" charset="0"/>
                <a:cs typeface="Arial" panose="020B0604020202020204" pitchFamily="34" charset="0"/>
              </a:rPr>
              <a:t>Descriptions should directly align to the allowable use of funds described in this application and include how the costs are necessary and reasonable to execute the subgrant requirements.</a:t>
            </a:r>
          </a:p>
          <a:p>
            <a:pPr marL="0" indent="0">
              <a:buNone/>
            </a:pPr>
            <a:r>
              <a:rPr lang="en-US" sz="3200" dirty="0">
                <a:latin typeface="Arial" panose="020B0604020202020204" pitchFamily="34" charset="0"/>
                <a:cs typeface="Arial" panose="020B0604020202020204" pitchFamily="34" charset="0"/>
              </a:rPr>
              <a:t>The Total Budget Amount must match the Preliminary FY 2025 Allocation Amount.</a:t>
            </a:r>
            <a:endParaRPr lang="en-US" dirty="0"/>
          </a:p>
        </p:txBody>
      </p:sp>
      <p:sp>
        <p:nvSpPr>
          <p:cNvPr id="4" name="Slide Number Placeholder 3">
            <a:extLst>
              <a:ext uri="{FF2B5EF4-FFF2-40B4-BE49-F238E27FC236}">
                <a16:creationId xmlns:a16="http://schemas.microsoft.com/office/drawing/2014/main" id="{C38D86E0-D3E9-3EDB-0DCF-2514F7C917DB}"/>
              </a:ext>
            </a:extLst>
          </p:cNvPr>
          <p:cNvSpPr>
            <a:spLocks noGrp="1"/>
          </p:cNvSpPr>
          <p:nvPr>
            <p:ph type="sldNum" sz="quarter" idx="10"/>
          </p:nvPr>
        </p:nvSpPr>
        <p:spPr/>
        <p:txBody>
          <a:bodyPr/>
          <a:lstStyle/>
          <a:p>
            <a:fld id="{34C8D5D0-5ABB-40D7-A021-B610E9560A54}" type="slidenum">
              <a:rPr lang="en-US" smtClean="0"/>
              <a:pPr/>
              <a:t>62</a:t>
            </a:fld>
            <a:endParaRPr lang="en-US" dirty="0"/>
          </a:p>
        </p:txBody>
      </p:sp>
      <p:pic>
        <p:nvPicPr>
          <p:cNvPr id="5" name="Graphic 4">
            <a:extLst>
              <a:ext uri="{FF2B5EF4-FFF2-40B4-BE49-F238E27FC236}">
                <a16:creationId xmlns:a16="http://schemas.microsoft.com/office/drawing/2014/main" id="{01D9D45E-FEBB-C9F9-DC32-304EEEEB7A25}"/>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06614" y="0"/>
            <a:ext cx="1085385" cy="970156"/>
          </a:xfrm>
          <a:prstGeom prst="rect">
            <a:avLst/>
          </a:prstGeom>
        </p:spPr>
      </p:pic>
    </p:spTree>
    <p:extLst>
      <p:ext uri="{BB962C8B-B14F-4D97-AF65-F5344CB8AC3E}">
        <p14:creationId xmlns:p14="http://schemas.microsoft.com/office/powerpoint/2010/main" val="10585757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750B3-31C9-45D6-F6B8-2B0B7539F3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F4E5EB-25D1-ED2C-7681-65E5C9C45FD5}"/>
              </a:ext>
            </a:extLst>
          </p:cNvPr>
          <p:cNvSpPr>
            <a:spLocks noGrp="1"/>
          </p:cNvSpPr>
          <p:nvPr>
            <p:ph type="title"/>
          </p:nvPr>
        </p:nvSpPr>
        <p:spPr/>
        <p:txBody>
          <a:bodyPr/>
          <a:lstStyle/>
          <a:p>
            <a:r>
              <a:rPr lang="en-US" dirty="0"/>
              <a:t>Section 5 (3)</a:t>
            </a:r>
          </a:p>
        </p:txBody>
      </p:sp>
      <p:sp>
        <p:nvSpPr>
          <p:cNvPr id="3" name="Content Placeholder 2">
            <a:extLst>
              <a:ext uri="{FF2B5EF4-FFF2-40B4-BE49-F238E27FC236}">
                <a16:creationId xmlns:a16="http://schemas.microsoft.com/office/drawing/2014/main" id="{363DCD42-2F15-9232-D490-B2861AC93A0C}"/>
              </a:ext>
            </a:extLst>
          </p:cNvPr>
          <p:cNvSpPr>
            <a:spLocks noGrp="1"/>
          </p:cNvSpPr>
          <p:nvPr>
            <p:ph idx="1"/>
          </p:nvPr>
        </p:nvSpPr>
        <p:spPr/>
        <p:txBody>
          <a:bodyPr>
            <a:normAutofit/>
          </a:bodyPr>
          <a:lstStyle/>
          <a:p>
            <a:pPr marL="0" marR="0" indent="0" algn="ctr">
              <a:lnSpc>
                <a:spcPct val="107000"/>
              </a:lnSpc>
              <a:spcBef>
                <a:spcPts val="0"/>
              </a:spcBef>
              <a:spcAft>
                <a:spcPts val="0"/>
              </a:spcAft>
              <a:buNone/>
            </a:pPr>
            <a:r>
              <a:rPr lang="en-US" sz="3200" kern="100" dirty="0">
                <a:effectLst/>
                <a:latin typeface="Arial" panose="020B0604020202020204" pitchFamily="34" charset="0"/>
                <a:ea typeface="Calibri" panose="020F0502020204030204" pitchFamily="34" charset="0"/>
                <a:cs typeface="Arial" panose="020B0604020202020204" pitchFamily="34" charset="0"/>
              </a:rPr>
              <a:t>Save and Continue to Section 6</a:t>
            </a:r>
          </a:p>
          <a:p>
            <a:pPr marL="0" marR="0" indent="0" algn="ctr">
              <a:lnSpc>
                <a:spcPct val="107000"/>
              </a:lnSpc>
              <a:spcBef>
                <a:spcPts val="0"/>
              </a:spcBef>
              <a:spcAft>
                <a:spcPts val="0"/>
              </a:spcAft>
              <a:buNone/>
            </a:pPr>
            <a:r>
              <a:rPr lang="en-US" sz="3200" kern="100" dirty="0">
                <a:effectLst/>
                <a:latin typeface="Arial" panose="020B0604020202020204" pitchFamily="34" charset="0"/>
                <a:ea typeface="Calibri" panose="020F0502020204030204" pitchFamily="34" charset="0"/>
                <a:cs typeface="Arial" panose="020B0604020202020204" pitchFamily="34" charset="0"/>
              </a:rPr>
              <a:t>Or</a:t>
            </a:r>
          </a:p>
          <a:p>
            <a:pPr marL="0" marR="0" indent="0" algn="ctr">
              <a:lnSpc>
                <a:spcPct val="107000"/>
              </a:lnSpc>
              <a:spcBef>
                <a:spcPts val="0"/>
              </a:spcBef>
              <a:spcAft>
                <a:spcPts val="0"/>
              </a:spcAft>
              <a:buNone/>
            </a:pPr>
            <a:r>
              <a:rPr lang="en-US" sz="3200" kern="100" dirty="0">
                <a:effectLst/>
                <a:latin typeface="Arial" panose="020B0604020202020204" pitchFamily="34" charset="0"/>
                <a:ea typeface="Calibri" panose="020F0502020204030204" pitchFamily="34" charset="0"/>
                <a:cs typeface="Arial" panose="020B0604020202020204" pitchFamily="34" charset="0"/>
              </a:rPr>
              <a:t>Save and Logoff</a:t>
            </a:r>
            <a:endParaRPr lang="en-US" dirty="0"/>
          </a:p>
        </p:txBody>
      </p:sp>
      <p:sp>
        <p:nvSpPr>
          <p:cNvPr id="4" name="Slide Number Placeholder 3">
            <a:extLst>
              <a:ext uri="{FF2B5EF4-FFF2-40B4-BE49-F238E27FC236}">
                <a16:creationId xmlns:a16="http://schemas.microsoft.com/office/drawing/2014/main" id="{56204A0D-C4D1-0841-5E53-298CF518AE01}"/>
              </a:ext>
            </a:extLst>
          </p:cNvPr>
          <p:cNvSpPr>
            <a:spLocks noGrp="1"/>
          </p:cNvSpPr>
          <p:nvPr>
            <p:ph type="sldNum" sz="quarter" idx="10"/>
          </p:nvPr>
        </p:nvSpPr>
        <p:spPr/>
        <p:txBody>
          <a:bodyPr/>
          <a:lstStyle/>
          <a:p>
            <a:fld id="{34C8D5D0-5ABB-40D7-A021-B610E9560A54}" type="slidenum">
              <a:rPr lang="en-US" smtClean="0"/>
              <a:pPr/>
              <a:t>63</a:t>
            </a:fld>
            <a:endParaRPr lang="en-US" dirty="0"/>
          </a:p>
        </p:txBody>
      </p:sp>
      <p:pic>
        <p:nvPicPr>
          <p:cNvPr id="5" name="Graphic 4">
            <a:extLst>
              <a:ext uri="{FF2B5EF4-FFF2-40B4-BE49-F238E27FC236}">
                <a16:creationId xmlns:a16="http://schemas.microsoft.com/office/drawing/2014/main" id="{9A9B1B8A-904E-BD17-547A-3AD74EC7BFC0}"/>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06614" y="0"/>
            <a:ext cx="1085385" cy="970156"/>
          </a:xfrm>
          <a:prstGeom prst="rect">
            <a:avLst/>
          </a:prstGeom>
        </p:spPr>
      </p:pic>
    </p:spTree>
    <p:extLst>
      <p:ext uri="{BB962C8B-B14F-4D97-AF65-F5344CB8AC3E}">
        <p14:creationId xmlns:p14="http://schemas.microsoft.com/office/powerpoint/2010/main" val="4380869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4AE55-BA4C-41BF-0DAD-D6B7BAD498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398239-22F6-2E41-B6A5-DD09C38AE0EA}"/>
              </a:ext>
            </a:extLst>
          </p:cNvPr>
          <p:cNvSpPr>
            <a:spLocks noGrp="1"/>
          </p:cNvSpPr>
          <p:nvPr>
            <p:ph type="title"/>
          </p:nvPr>
        </p:nvSpPr>
        <p:spPr>
          <a:xfrm>
            <a:off x="152400" y="203799"/>
            <a:ext cx="11391900" cy="1325563"/>
          </a:xfrm>
        </p:spPr>
        <p:txBody>
          <a:bodyPr/>
          <a:lstStyle/>
          <a:p>
            <a:r>
              <a:rPr lang="en-US" dirty="0"/>
              <a:t>Section 6 (1)</a:t>
            </a:r>
          </a:p>
        </p:txBody>
      </p:sp>
      <p:sp>
        <p:nvSpPr>
          <p:cNvPr id="3" name="Content Placeholder 2">
            <a:extLst>
              <a:ext uri="{FF2B5EF4-FFF2-40B4-BE49-F238E27FC236}">
                <a16:creationId xmlns:a16="http://schemas.microsoft.com/office/drawing/2014/main" id="{869FD4B8-7408-F970-67C0-8EFE4A3F4C13}"/>
              </a:ext>
            </a:extLst>
          </p:cNvPr>
          <p:cNvSpPr>
            <a:spLocks noGrp="1"/>
          </p:cNvSpPr>
          <p:nvPr>
            <p:ph idx="1"/>
          </p:nvPr>
        </p:nvSpPr>
        <p:spPr>
          <a:xfrm>
            <a:off x="403123" y="1529362"/>
            <a:ext cx="11636477" cy="3883300"/>
          </a:xfrm>
        </p:spPr>
        <p:txBody>
          <a:bodyPr>
            <a:normAutofit fontScale="92500" lnSpcReduction="10000"/>
          </a:bodyPr>
          <a:lstStyle/>
          <a:p>
            <a:pPr marL="0" indent="0">
              <a:spcBef>
                <a:spcPts val="1800"/>
              </a:spcBef>
              <a:spcAft>
                <a:spcPts val="600"/>
              </a:spcAft>
              <a:buNone/>
            </a:pPr>
            <a:r>
              <a:rPr lang="en-US" sz="3200" dirty="0">
                <a:latin typeface="Arial" panose="020B0604020202020204" pitchFamily="34" charset="0"/>
                <a:cs typeface="Arial" panose="020B0604020202020204" pitchFamily="34" charset="0"/>
              </a:rPr>
              <a:t>The County Office Superintendent or authorized designee will be prompted to check the following:</a:t>
            </a:r>
          </a:p>
          <a:p>
            <a:pPr marL="0" indent="0">
              <a:spcAft>
                <a:spcPts val="1200"/>
              </a:spcAft>
              <a:buNone/>
            </a:pPr>
            <a:r>
              <a:rPr lang="en-US" sz="3200" b="1" dirty="0">
                <a:latin typeface="Arial" panose="020B0604020202020204" pitchFamily="34" charset="0"/>
                <a:cs typeface="Arial" panose="020B0604020202020204" pitchFamily="34" charset="0"/>
              </a:rPr>
              <a:t>ASSURANCES/CERTIFICATIONS/TERMS/CONDITIONS: </a:t>
            </a:r>
          </a:p>
          <a:p>
            <a:pPr marL="609585" indent="-365751">
              <a:lnSpc>
                <a:spcPct val="100000"/>
              </a:lnSpc>
              <a:spcBef>
                <a:spcPts val="1600"/>
              </a:spcBef>
              <a:buFont typeface="Arial" panose="020B0604020202020204" pitchFamily="34" charset="0"/>
              <a:buChar char="□"/>
            </a:pPr>
            <a:r>
              <a:rPr lang="en-US" sz="3200" dirty="0">
                <a:latin typeface="Arial" panose="020B0604020202020204" pitchFamily="34" charset="0"/>
                <a:cs typeface="Arial" panose="020B0604020202020204" pitchFamily="34" charset="0"/>
              </a:rPr>
              <a:t>As the duly authorized representative of the applicant, I have read all assurances, certifications, terms, and conditions associated with the 2025–26 ESSA CSI COE Plan Development and Implementation Support Application for Funding and I agree to comply with all requirements as a condition of funding.</a:t>
            </a:r>
            <a:endParaRPr lang="en-US" dirty="0"/>
          </a:p>
        </p:txBody>
      </p:sp>
      <p:sp>
        <p:nvSpPr>
          <p:cNvPr id="4" name="Slide Number Placeholder 3">
            <a:extLst>
              <a:ext uri="{FF2B5EF4-FFF2-40B4-BE49-F238E27FC236}">
                <a16:creationId xmlns:a16="http://schemas.microsoft.com/office/drawing/2014/main" id="{A1ED10C0-8E28-9155-B940-32D33624E23F}"/>
              </a:ext>
            </a:extLst>
          </p:cNvPr>
          <p:cNvSpPr>
            <a:spLocks noGrp="1"/>
          </p:cNvSpPr>
          <p:nvPr>
            <p:ph type="sldNum" sz="quarter" idx="10"/>
          </p:nvPr>
        </p:nvSpPr>
        <p:spPr/>
        <p:txBody>
          <a:bodyPr/>
          <a:lstStyle/>
          <a:p>
            <a:fld id="{34C8D5D0-5ABB-40D7-A021-B610E9560A54}" type="slidenum">
              <a:rPr lang="en-US" smtClean="0"/>
              <a:pPr/>
              <a:t>64</a:t>
            </a:fld>
            <a:endParaRPr lang="en-US" dirty="0"/>
          </a:p>
        </p:txBody>
      </p:sp>
      <p:pic>
        <p:nvPicPr>
          <p:cNvPr id="7" name="Graphic 6">
            <a:extLst>
              <a:ext uri="{FF2B5EF4-FFF2-40B4-BE49-F238E27FC236}">
                <a16:creationId xmlns:a16="http://schemas.microsoft.com/office/drawing/2014/main" id="{450329DA-DDCF-39DA-D728-52613B0C3731}"/>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60768" y="-30161"/>
            <a:ext cx="1231232" cy="1052845"/>
          </a:xfrm>
          <a:prstGeom prst="rect">
            <a:avLst/>
          </a:prstGeom>
        </p:spPr>
      </p:pic>
    </p:spTree>
    <p:extLst>
      <p:ext uri="{BB962C8B-B14F-4D97-AF65-F5344CB8AC3E}">
        <p14:creationId xmlns:p14="http://schemas.microsoft.com/office/powerpoint/2010/main" val="18496141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1CDE4-D2B0-6A2A-B43A-41C18C9BAA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4BF945-846D-829C-4590-692238C6BB4D}"/>
              </a:ext>
            </a:extLst>
          </p:cNvPr>
          <p:cNvSpPr>
            <a:spLocks noGrp="1"/>
          </p:cNvSpPr>
          <p:nvPr>
            <p:ph type="title"/>
          </p:nvPr>
        </p:nvSpPr>
        <p:spPr/>
        <p:txBody>
          <a:bodyPr/>
          <a:lstStyle/>
          <a:p>
            <a:r>
              <a:rPr lang="en-US" dirty="0"/>
              <a:t>Section 6 (2)</a:t>
            </a:r>
          </a:p>
        </p:txBody>
      </p:sp>
      <p:sp>
        <p:nvSpPr>
          <p:cNvPr id="3" name="Content Placeholder 2">
            <a:extLst>
              <a:ext uri="{FF2B5EF4-FFF2-40B4-BE49-F238E27FC236}">
                <a16:creationId xmlns:a16="http://schemas.microsoft.com/office/drawing/2014/main" id="{8382589A-E6D7-CE55-179C-45AAD9BEA051}"/>
              </a:ext>
            </a:extLst>
          </p:cNvPr>
          <p:cNvSpPr>
            <a:spLocks noGrp="1"/>
          </p:cNvSpPr>
          <p:nvPr>
            <p:ph idx="1"/>
          </p:nvPr>
        </p:nvSpPr>
        <p:spPr>
          <a:xfrm>
            <a:off x="425355" y="1529362"/>
            <a:ext cx="11887200" cy="3883300"/>
          </a:xfrm>
        </p:spPr>
        <p:txBody>
          <a:bodyPr>
            <a:normAutofit/>
          </a:bodyPr>
          <a:lstStyle/>
          <a:p>
            <a:pPr marL="0" indent="0">
              <a:spcAft>
                <a:spcPts val="1200"/>
              </a:spcAft>
              <a:buNone/>
            </a:pPr>
            <a:r>
              <a:rPr lang="en-US" i="1" dirty="0">
                <a:latin typeface="Arial" panose="020B0604020202020204" pitchFamily="34" charset="0"/>
                <a:cs typeface="Arial" panose="020B0604020202020204" pitchFamily="34" charset="0"/>
              </a:rPr>
              <a:t>Continued</a:t>
            </a:r>
          </a:p>
          <a:p>
            <a:pPr marL="0" indent="0">
              <a:spcAft>
                <a:spcPts val="1200"/>
              </a:spcAft>
              <a:buNone/>
            </a:pPr>
            <a:r>
              <a:rPr lang="en-US" b="1" dirty="0">
                <a:latin typeface="Arial" panose="020B0604020202020204" pitchFamily="34" charset="0"/>
                <a:cs typeface="Arial" panose="020B0604020202020204" pitchFamily="34" charset="0"/>
              </a:rPr>
              <a:t>ASSURANCES/CERTIFICATIONS/TERMS/CONDITIONS: </a:t>
            </a:r>
          </a:p>
          <a:p>
            <a:pPr marL="609585" indent="-365751">
              <a:lnSpc>
                <a:spcPct val="100000"/>
              </a:lnSpc>
              <a:spcBef>
                <a:spcPts val="1600"/>
              </a:spcBef>
              <a:buFont typeface="Arial" panose="020B0604020202020204" pitchFamily="34" charset="0"/>
              <a:buChar char="□"/>
            </a:pPr>
            <a:r>
              <a:rPr lang="en-US" dirty="0">
                <a:latin typeface="Arial" panose="020B0604020202020204" pitchFamily="34" charset="0"/>
                <a:cs typeface="Arial" panose="020B0604020202020204" pitchFamily="34" charset="0"/>
              </a:rPr>
              <a:t>I certify that all applicable state and federal rules and regulations will be observed and that to the best of my knowledge, the information contained in this application is correct and complete.</a:t>
            </a:r>
            <a:endParaRPr lang="en-US" dirty="0"/>
          </a:p>
        </p:txBody>
      </p:sp>
      <p:sp>
        <p:nvSpPr>
          <p:cNvPr id="4" name="Slide Number Placeholder 3">
            <a:extLst>
              <a:ext uri="{FF2B5EF4-FFF2-40B4-BE49-F238E27FC236}">
                <a16:creationId xmlns:a16="http://schemas.microsoft.com/office/drawing/2014/main" id="{A3C56903-0857-8DC1-6152-992A58EB4211}"/>
              </a:ext>
            </a:extLst>
          </p:cNvPr>
          <p:cNvSpPr>
            <a:spLocks noGrp="1"/>
          </p:cNvSpPr>
          <p:nvPr>
            <p:ph type="sldNum" sz="quarter" idx="10"/>
          </p:nvPr>
        </p:nvSpPr>
        <p:spPr/>
        <p:txBody>
          <a:bodyPr/>
          <a:lstStyle/>
          <a:p>
            <a:fld id="{34C8D5D0-5ABB-40D7-A021-B610E9560A54}" type="slidenum">
              <a:rPr lang="en-US" smtClean="0"/>
              <a:pPr/>
              <a:t>65</a:t>
            </a:fld>
            <a:endParaRPr lang="en-US" dirty="0"/>
          </a:p>
        </p:txBody>
      </p:sp>
      <p:pic>
        <p:nvPicPr>
          <p:cNvPr id="6" name="Graphic 5">
            <a:extLst>
              <a:ext uri="{FF2B5EF4-FFF2-40B4-BE49-F238E27FC236}">
                <a16:creationId xmlns:a16="http://schemas.microsoft.com/office/drawing/2014/main" id="{550CDCE9-F1D4-61D9-C569-28926CDF3066}"/>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23372" y="-30161"/>
            <a:ext cx="1268628" cy="1071561"/>
          </a:xfrm>
          <a:prstGeom prst="rect">
            <a:avLst/>
          </a:prstGeom>
        </p:spPr>
      </p:pic>
    </p:spTree>
    <p:extLst>
      <p:ext uri="{BB962C8B-B14F-4D97-AF65-F5344CB8AC3E}">
        <p14:creationId xmlns:p14="http://schemas.microsoft.com/office/powerpoint/2010/main" val="37858961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8E42A-A184-69A6-49B1-5D9CA1A2B3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2B0C78-43A2-17FC-A3BA-B3DB304DB352}"/>
              </a:ext>
            </a:extLst>
          </p:cNvPr>
          <p:cNvSpPr>
            <a:spLocks noGrp="1"/>
          </p:cNvSpPr>
          <p:nvPr>
            <p:ph type="title"/>
          </p:nvPr>
        </p:nvSpPr>
        <p:spPr>
          <a:xfrm>
            <a:off x="152400" y="203799"/>
            <a:ext cx="11697929" cy="1325563"/>
          </a:xfrm>
        </p:spPr>
        <p:txBody>
          <a:bodyPr/>
          <a:lstStyle/>
          <a:p>
            <a:r>
              <a:rPr lang="en-US" dirty="0"/>
              <a:t>Section 6 (3)</a:t>
            </a:r>
          </a:p>
        </p:txBody>
      </p:sp>
      <p:sp>
        <p:nvSpPr>
          <p:cNvPr id="3" name="Content Placeholder 2">
            <a:extLst>
              <a:ext uri="{FF2B5EF4-FFF2-40B4-BE49-F238E27FC236}">
                <a16:creationId xmlns:a16="http://schemas.microsoft.com/office/drawing/2014/main" id="{DD9BBB34-D7BD-C057-36B5-763FA357A137}"/>
              </a:ext>
            </a:extLst>
          </p:cNvPr>
          <p:cNvSpPr>
            <a:spLocks noGrp="1"/>
          </p:cNvSpPr>
          <p:nvPr>
            <p:ph idx="1"/>
          </p:nvPr>
        </p:nvSpPr>
        <p:spPr>
          <a:xfrm>
            <a:off x="341670" y="1180852"/>
            <a:ext cx="11697929" cy="4687685"/>
          </a:xfrm>
        </p:spPr>
        <p:txBody>
          <a:bodyPr>
            <a:noAutofit/>
          </a:bodyPr>
          <a:lstStyle/>
          <a:p>
            <a:pPr marL="0" indent="0">
              <a:spcAft>
                <a:spcPts val="1200"/>
              </a:spcAft>
              <a:buNone/>
            </a:pPr>
            <a:r>
              <a:rPr lang="en-US" sz="2800" i="1" dirty="0">
                <a:latin typeface="Arial" panose="020B0604020202020204" pitchFamily="34" charset="0"/>
                <a:cs typeface="Arial" panose="020B0604020202020204" pitchFamily="34" charset="0"/>
              </a:rPr>
              <a:t>Continued</a:t>
            </a:r>
            <a:endParaRPr lang="en-US" sz="2800" dirty="0">
              <a:latin typeface="Arial" panose="020B0604020202020204" pitchFamily="34" charset="0"/>
              <a:cs typeface="Arial" panose="020B0604020202020204" pitchFamily="34" charset="0"/>
            </a:endParaRPr>
          </a:p>
          <a:p>
            <a:pPr marL="0" indent="0">
              <a:spcAft>
                <a:spcPts val="1200"/>
              </a:spcAft>
              <a:buNone/>
            </a:pPr>
            <a:r>
              <a:rPr lang="en-US" sz="2800" b="1" dirty="0">
                <a:latin typeface="Arial" panose="020B0604020202020204" pitchFamily="34" charset="0"/>
                <a:cs typeface="Arial" panose="020B0604020202020204" pitchFamily="34" charset="0"/>
              </a:rPr>
              <a:t>ASSURANCES/CERTIFICATIONS/TERMS/CONDITIONS: </a:t>
            </a:r>
          </a:p>
          <a:p>
            <a:pPr marL="609585" indent="-365751">
              <a:lnSpc>
                <a:spcPct val="110000"/>
              </a:lnSpc>
              <a:spcBef>
                <a:spcPts val="1600"/>
              </a:spcBef>
              <a:buFont typeface="Arial" panose="020B0604020202020204" pitchFamily="34" charset="0"/>
              <a:buChar char="□"/>
            </a:pPr>
            <a:r>
              <a:rPr lang="en-US" sz="2800" dirty="0">
                <a:latin typeface="+mj-lt"/>
                <a:cs typeface="Arial" panose="020B0604020202020204" pitchFamily="34" charset="0"/>
              </a:rPr>
              <a:t>I </a:t>
            </a:r>
            <a:r>
              <a:rPr lang="en-US" sz="2800" dirty="0">
                <a:latin typeface="+mj-lt"/>
              </a:rPr>
              <a:t>certify to the best of my knowledge and belief that the information provided herein is true, complete, and accurate. I am aware that the provision of false, fictitious, or fraudulent information, or the omission of any material fact, may subject me to criminal, civil, or administrative consequences including, but not limited to violations of U.S. Code Title 18, Sections 2, 1001, 1343 and Title 31, Sections 3729-3730 and 3801-3812.</a:t>
            </a:r>
          </a:p>
        </p:txBody>
      </p:sp>
      <p:sp>
        <p:nvSpPr>
          <p:cNvPr id="4" name="Slide Number Placeholder 3">
            <a:extLst>
              <a:ext uri="{FF2B5EF4-FFF2-40B4-BE49-F238E27FC236}">
                <a16:creationId xmlns:a16="http://schemas.microsoft.com/office/drawing/2014/main" id="{0A8813A9-6A8E-AA6D-F0C1-6700121B5D55}"/>
              </a:ext>
            </a:extLst>
          </p:cNvPr>
          <p:cNvSpPr>
            <a:spLocks noGrp="1"/>
          </p:cNvSpPr>
          <p:nvPr>
            <p:ph type="sldNum" sz="quarter" idx="10"/>
          </p:nvPr>
        </p:nvSpPr>
        <p:spPr/>
        <p:txBody>
          <a:bodyPr/>
          <a:lstStyle/>
          <a:p>
            <a:fld id="{34C8D5D0-5ABB-40D7-A021-B610E9560A54}" type="slidenum">
              <a:rPr lang="en-US" smtClean="0"/>
              <a:pPr/>
              <a:t>66</a:t>
            </a:fld>
            <a:endParaRPr lang="en-US" dirty="0"/>
          </a:p>
        </p:txBody>
      </p:sp>
      <p:pic>
        <p:nvPicPr>
          <p:cNvPr id="6" name="Graphic 5">
            <a:extLst>
              <a:ext uri="{FF2B5EF4-FFF2-40B4-BE49-F238E27FC236}">
                <a16:creationId xmlns:a16="http://schemas.microsoft.com/office/drawing/2014/main" id="{0B78EEE2-963F-4165-68C5-3DBB6028C0A0}"/>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48086" y="-30161"/>
            <a:ext cx="1243914" cy="1071561"/>
          </a:xfrm>
          <a:prstGeom prst="rect">
            <a:avLst/>
          </a:prstGeom>
        </p:spPr>
      </p:pic>
    </p:spTree>
    <p:extLst>
      <p:ext uri="{BB962C8B-B14F-4D97-AF65-F5344CB8AC3E}">
        <p14:creationId xmlns:p14="http://schemas.microsoft.com/office/powerpoint/2010/main" val="11676620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516A0-85EB-95AA-FF3D-AEA3C13A0E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5A9D57-EF98-372E-36BE-F6B6E7F5A50F}"/>
              </a:ext>
            </a:extLst>
          </p:cNvPr>
          <p:cNvSpPr>
            <a:spLocks noGrp="1"/>
          </p:cNvSpPr>
          <p:nvPr>
            <p:ph type="title"/>
          </p:nvPr>
        </p:nvSpPr>
        <p:spPr/>
        <p:txBody>
          <a:bodyPr/>
          <a:lstStyle/>
          <a:p>
            <a:r>
              <a:rPr lang="en-US" dirty="0"/>
              <a:t>Section 6 (4)</a:t>
            </a:r>
          </a:p>
        </p:txBody>
      </p:sp>
      <p:sp>
        <p:nvSpPr>
          <p:cNvPr id="3" name="Content Placeholder 2">
            <a:extLst>
              <a:ext uri="{FF2B5EF4-FFF2-40B4-BE49-F238E27FC236}">
                <a16:creationId xmlns:a16="http://schemas.microsoft.com/office/drawing/2014/main" id="{FACFFD01-E119-4DCB-E11E-B5D6347C8E63}"/>
              </a:ext>
            </a:extLst>
          </p:cNvPr>
          <p:cNvSpPr>
            <a:spLocks noGrp="1"/>
          </p:cNvSpPr>
          <p:nvPr>
            <p:ph idx="1"/>
          </p:nvPr>
        </p:nvSpPr>
        <p:spPr/>
        <p:txBody>
          <a:bodyPr>
            <a:normAutofit/>
          </a:bodyPr>
          <a:lstStyle/>
          <a:p>
            <a:pPr marL="0" marR="0" indent="0" algn="ctr">
              <a:lnSpc>
                <a:spcPct val="107000"/>
              </a:lnSpc>
              <a:spcBef>
                <a:spcPts val="0"/>
              </a:spcBef>
              <a:spcAft>
                <a:spcPts val="0"/>
              </a:spcAft>
              <a:buNone/>
            </a:pPr>
            <a:r>
              <a:rPr lang="en-US" sz="3600" kern="100" dirty="0">
                <a:effectLst/>
                <a:latin typeface="Arial" panose="020B0604020202020204" pitchFamily="34" charset="0"/>
                <a:ea typeface="Calibri" panose="020F0502020204030204" pitchFamily="34" charset="0"/>
                <a:cs typeface="Arial" panose="020B0604020202020204" pitchFamily="34" charset="0"/>
              </a:rPr>
              <a:t>Submit Application</a:t>
            </a:r>
          </a:p>
          <a:p>
            <a:pPr marL="0" marR="0" indent="0" algn="ctr">
              <a:lnSpc>
                <a:spcPct val="107000"/>
              </a:lnSpc>
              <a:spcBef>
                <a:spcPts val="0"/>
              </a:spcBef>
              <a:spcAft>
                <a:spcPts val="0"/>
              </a:spcAft>
              <a:buNone/>
            </a:pPr>
            <a:r>
              <a:rPr lang="en-US" sz="3600" kern="100" dirty="0">
                <a:effectLst/>
                <a:latin typeface="Arial" panose="020B0604020202020204" pitchFamily="34" charset="0"/>
                <a:ea typeface="Calibri" panose="020F0502020204030204" pitchFamily="34" charset="0"/>
                <a:cs typeface="Arial" panose="020B0604020202020204" pitchFamily="34" charset="0"/>
              </a:rPr>
              <a:t>Or</a:t>
            </a:r>
          </a:p>
          <a:p>
            <a:pPr marL="0" marR="0" indent="0" algn="ctr">
              <a:lnSpc>
                <a:spcPct val="107000"/>
              </a:lnSpc>
              <a:spcBef>
                <a:spcPts val="0"/>
              </a:spcBef>
              <a:spcAft>
                <a:spcPts val="0"/>
              </a:spcAft>
              <a:buNone/>
            </a:pPr>
            <a:r>
              <a:rPr lang="en-US" sz="3600" kern="100" dirty="0">
                <a:effectLst/>
                <a:latin typeface="Arial" panose="020B0604020202020204" pitchFamily="34" charset="0"/>
                <a:ea typeface="Calibri" panose="020F0502020204030204" pitchFamily="34" charset="0"/>
                <a:cs typeface="Arial" panose="020B0604020202020204" pitchFamily="34" charset="0"/>
              </a:rPr>
              <a:t>Save and Logoff</a:t>
            </a:r>
            <a:endParaRPr lang="en-US" dirty="0"/>
          </a:p>
        </p:txBody>
      </p:sp>
      <p:sp>
        <p:nvSpPr>
          <p:cNvPr id="4" name="Slide Number Placeholder 3">
            <a:extLst>
              <a:ext uri="{FF2B5EF4-FFF2-40B4-BE49-F238E27FC236}">
                <a16:creationId xmlns:a16="http://schemas.microsoft.com/office/drawing/2014/main" id="{DC6CF2F6-D285-85FC-397A-688453525F91}"/>
              </a:ext>
            </a:extLst>
          </p:cNvPr>
          <p:cNvSpPr>
            <a:spLocks noGrp="1"/>
          </p:cNvSpPr>
          <p:nvPr>
            <p:ph type="sldNum" sz="quarter" idx="10"/>
          </p:nvPr>
        </p:nvSpPr>
        <p:spPr/>
        <p:txBody>
          <a:bodyPr/>
          <a:lstStyle/>
          <a:p>
            <a:fld id="{34C8D5D0-5ABB-40D7-A021-B610E9560A54}" type="slidenum">
              <a:rPr lang="en-US" smtClean="0"/>
              <a:pPr/>
              <a:t>67</a:t>
            </a:fld>
            <a:endParaRPr lang="en-US" dirty="0"/>
          </a:p>
        </p:txBody>
      </p:sp>
      <p:pic>
        <p:nvPicPr>
          <p:cNvPr id="6" name="Graphic 5">
            <a:extLst>
              <a:ext uri="{FF2B5EF4-FFF2-40B4-BE49-F238E27FC236}">
                <a16:creationId xmlns:a16="http://schemas.microsoft.com/office/drawing/2014/main" id="{DBB62FE6-8F9E-E2BD-E26F-86593D6171ED}"/>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85500" y="0"/>
            <a:ext cx="1206500" cy="1071561"/>
          </a:xfrm>
          <a:prstGeom prst="rect">
            <a:avLst/>
          </a:prstGeom>
        </p:spPr>
      </p:pic>
    </p:spTree>
    <p:extLst>
      <p:ext uri="{BB962C8B-B14F-4D97-AF65-F5344CB8AC3E}">
        <p14:creationId xmlns:p14="http://schemas.microsoft.com/office/powerpoint/2010/main" val="29853876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CC57F-F68A-FA85-E1C2-012A07516E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113E14-D7D6-9DC0-D790-D7C6D4388EBE}"/>
              </a:ext>
            </a:extLst>
          </p:cNvPr>
          <p:cNvSpPr>
            <a:spLocks noGrp="1"/>
          </p:cNvSpPr>
          <p:nvPr>
            <p:ph type="title"/>
          </p:nvPr>
        </p:nvSpPr>
        <p:spPr/>
        <p:txBody>
          <a:bodyPr/>
          <a:lstStyle/>
          <a:p>
            <a:r>
              <a:rPr lang="en-US" dirty="0"/>
              <a:t>Application Status </a:t>
            </a:r>
          </a:p>
        </p:txBody>
      </p:sp>
      <p:sp>
        <p:nvSpPr>
          <p:cNvPr id="5" name="Content Placeholder 4">
            <a:extLst>
              <a:ext uri="{FF2B5EF4-FFF2-40B4-BE49-F238E27FC236}">
                <a16:creationId xmlns:a16="http://schemas.microsoft.com/office/drawing/2014/main" id="{45A4E192-BB78-11FA-F2CB-A8D36E43A20D}"/>
              </a:ext>
            </a:extLst>
          </p:cNvPr>
          <p:cNvSpPr>
            <a:spLocks noGrp="1"/>
          </p:cNvSpPr>
          <p:nvPr>
            <p:ph sz="half" idx="2"/>
          </p:nvPr>
        </p:nvSpPr>
        <p:spPr>
          <a:xfrm>
            <a:off x="557379" y="1281876"/>
            <a:ext cx="11377863" cy="2252893"/>
          </a:xfrm>
        </p:spPr>
        <p:txBody>
          <a:bodyPr>
            <a:normAutofit/>
          </a:bodyPr>
          <a:lstStyle/>
          <a:p>
            <a:pPr marL="0" indent="0" defTabSz="457189">
              <a:lnSpc>
                <a:spcPct val="110000"/>
              </a:lnSpc>
              <a:spcBef>
                <a:spcPts val="0"/>
              </a:spcBef>
              <a:buNone/>
            </a:pPr>
            <a:r>
              <a:rPr lang="en-US" sz="3200" dirty="0">
                <a:solidFill>
                  <a:schemeClr val="bg1"/>
                </a:solidFill>
                <a:latin typeface="Arial" panose="020B0604020202020204" pitchFamily="34" charset="0"/>
                <a:cs typeface="Arial" panose="020B0604020202020204" pitchFamily="34" charset="0"/>
              </a:rPr>
              <a:t>The COE should adhere to its record retention policies and print this application for record keeping.</a:t>
            </a:r>
          </a:p>
          <a:p>
            <a:pPr marL="0" indent="0" defTabSz="457189">
              <a:lnSpc>
                <a:spcPct val="110000"/>
              </a:lnSpc>
              <a:spcBef>
                <a:spcPts val="0"/>
              </a:spcBef>
              <a:buNone/>
            </a:pPr>
            <a:r>
              <a:rPr lang="en-US" sz="3200" dirty="0">
                <a:latin typeface="Arial" panose="020B0604020202020204" pitchFamily="34" charset="0"/>
                <a:cs typeface="Arial" panose="020B0604020202020204" pitchFamily="34" charset="0"/>
              </a:rPr>
              <a:t>Print Submitted Application</a:t>
            </a:r>
          </a:p>
          <a:p>
            <a:pPr marL="0" indent="0" defTabSz="457189">
              <a:lnSpc>
                <a:spcPct val="110000"/>
              </a:lnSpc>
              <a:spcBef>
                <a:spcPts val="0"/>
              </a:spcBef>
              <a:buNone/>
            </a:pPr>
            <a:r>
              <a:rPr lang="en-US" sz="3200" dirty="0">
                <a:solidFill>
                  <a:schemeClr val="bg1"/>
                </a:solidFill>
                <a:latin typeface="Arial" panose="020B0604020202020204" pitchFamily="34" charset="0"/>
                <a:cs typeface="Arial" panose="020B0604020202020204" pitchFamily="34" charset="0"/>
              </a:rPr>
              <a:t>Application Submission and Review History:</a:t>
            </a:r>
            <a:endParaRPr lang="en-US" dirty="0"/>
          </a:p>
        </p:txBody>
      </p:sp>
      <p:graphicFrame>
        <p:nvGraphicFramePr>
          <p:cNvPr id="10" name="Content Placeholder 4" descr="Submission and review history table with five columns: Application version, Application Status, Date and Time, Name, and Notes.">
            <a:extLst>
              <a:ext uri="{FF2B5EF4-FFF2-40B4-BE49-F238E27FC236}">
                <a16:creationId xmlns:a16="http://schemas.microsoft.com/office/drawing/2014/main" id="{849C9A87-BBF7-BAF7-AC47-BF4A1DC52D2D}"/>
              </a:ext>
            </a:extLst>
          </p:cNvPr>
          <p:cNvGraphicFramePr>
            <a:graphicFrameLocks noGrp="1"/>
          </p:cNvGraphicFramePr>
          <p:nvPr>
            <p:ph sz="half" idx="1"/>
            <p:extLst>
              <p:ext uri="{D42A27DB-BD31-4B8C-83A1-F6EECF244321}">
                <p14:modId xmlns:p14="http://schemas.microsoft.com/office/powerpoint/2010/main" val="2350606325"/>
              </p:ext>
            </p:extLst>
          </p:nvPr>
        </p:nvGraphicFramePr>
        <p:xfrm>
          <a:off x="1628106" y="3657613"/>
          <a:ext cx="9236407" cy="2252893"/>
        </p:xfrm>
        <a:graphic>
          <a:graphicData uri="http://schemas.openxmlformats.org/drawingml/2006/table">
            <a:tbl>
              <a:tblPr firstRow="1" firstCol="1" bandRow="1"/>
              <a:tblGrid>
                <a:gridCol w="1897487">
                  <a:extLst>
                    <a:ext uri="{9D8B030D-6E8A-4147-A177-3AD203B41FA5}">
                      <a16:colId xmlns:a16="http://schemas.microsoft.com/office/drawing/2014/main" val="20000"/>
                    </a:ext>
                  </a:extLst>
                </a:gridCol>
                <a:gridCol w="1876428">
                  <a:extLst>
                    <a:ext uri="{9D8B030D-6E8A-4147-A177-3AD203B41FA5}">
                      <a16:colId xmlns:a16="http://schemas.microsoft.com/office/drawing/2014/main" val="20001"/>
                    </a:ext>
                  </a:extLst>
                </a:gridCol>
                <a:gridCol w="2682599">
                  <a:extLst>
                    <a:ext uri="{9D8B030D-6E8A-4147-A177-3AD203B41FA5}">
                      <a16:colId xmlns:a16="http://schemas.microsoft.com/office/drawing/2014/main" val="860775143"/>
                    </a:ext>
                  </a:extLst>
                </a:gridCol>
                <a:gridCol w="1292649">
                  <a:extLst>
                    <a:ext uri="{9D8B030D-6E8A-4147-A177-3AD203B41FA5}">
                      <a16:colId xmlns:a16="http://schemas.microsoft.com/office/drawing/2014/main" val="1939296220"/>
                    </a:ext>
                  </a:extLst>
                </a:gridCol>
                <a:gridCol w="1487244">
                  <a:extLst>
                    <a:ext uri="{9D8B030D-6E8A-4147-A177-3AD203B41FA5}">
                      <a16:colId xmlns:a16="http://schemas.microsoft.com/office/drawing/2014/main" val="3646341830"/>
                    </a:ext>
                  </a:extLst>
                </a:gridCol>
              </a:tblGrid>
              <a:tr h="13517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effectLst/>
                          <a:latin typeface="Arial" panose="020B0604020202020204" pitchFamily="34" charset="0"/>
                          <a:cs typeface="Arial" panose="020B0604020202020204" pitchFamily="34" charset="0"/>
                        </a:rPr>
                        <a:t>Application Version</a:t>
                      </a:r>
                      <a:endParaRPr lang="en-US" sz="2400" b="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nchor="ctr">
                    <a:solidFill>
                      <a:schemeClr val="bg2">
                        <a:lumMod val="90000"/>
                      </a:schemeClr>
                    </a:solidFill>
                  </a:tcPr>
                </a:tc>
                <a:tc>
                  <a:txBody>
                    <a:bodyPr/>
                    <a:lstStyle/>
                    <a:p>
                      <a:pPr marL="0" marR="0" algn="ctr">
                        <a:lnSpc>
                          <a:spcPct val="107000"/>
                        </a:lnSpc>
                        <a:spcBef>
                          <a:spcPts val="0"/>
                        </a:spcBef>
                        <a:spcAft>
                          <a:spcPts val="0"/>
                        </a:spcAft>
                      </a:pPr>
                      <a:r>
                        <a:rPr lang="en-US" sz="2400" b="1" dirty="0">
                          <a:solidFill>
                            <a:schemeClr val="tx1"/>
                          </a:solidFill>
                          <a:effectLst/>
                          <a:latin typeface="Arial" panose="020B0604020202020204" pitchFamily="34" charset="0"/>
                          <a:cs typeface="Arial" panose="020B0604020202020204" pitchFamily="34" charset="0"/>
                        </a:rPr>
                        <a:t>Application Status</a:t>
                      </a:r>
                      <a:endParaRPr lang="en-US" sz="2400" b="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nchor="c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effectLst/>
                          <a:latin typeface="Arial" panose="020B0604020202020204" pitchFamily="34" charset="0"/>
                          <a:cs typeface="Arial" panose="020B0604020202020204" pitchFamily="34" charset="0"/>
                        </a:rPr>
                        <a:t>Date and Time</a:t>
                      </a:r>
                      <a:endParaRPr lang="en-US" sz="2400" b="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nchor="ctr">
                    <a:solidFill>
                      <a:schemeClr val="bg2">
                        <a:lumMod val="90000"/>
                      </a:schemeClr>
                    </a:solidFill>
                  </a:tcPr>
                </a:tc>
                <a:tc>
                  <a:txBody>
                    <a:bodyPr/>
                    <a:lstStyle/>
                    <a:p>
                      <a:pPr marL="0" marR="0" algn="ctr">
                        <a:spcBef>
                          <a:spcPts val="0"/>
                        </a:spcBef>
                        <a:spcAft>
                          <a:spcPts val="0"/>
                        </a:spcAft>
                      </a:pPr>
                      <a:r>
                        <a:rPr lang="en-US" sz="2400" b="1" dirty="0">
                          <a:solidFill>
                            <a:schemeClr val="tx1"/>
                          </a:solidFill>
                          <a:effectLst/>
                          <a:latin typeface="Arial" panose="020B0604020202020204" pitchFamily="34" charset="0"/>
                          <a:cs typeface="Arial" panose="020B0604020202020204" pitchFamily="34" charset="0"/>
                        </a:rPr>
                        <a:t>Name</a:t>
                      </a:r>
                      <a:endParaRPr lang="en-US" sz="24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T="0" marB="0" anchor="ctr">
                    <a:solidFill>
                      <a:schemeClr val="bg2">
                        <a:lumMod val="90000"/>
                      </a:schemeClr>
                    </a:solidFill>
                  </a:tcPr>
                </a:tc>
                <a:tc>
                  <a:txBody>
                    <a:bodyPr/>
                    <a:lstStyle/>
                    <a:p>
                      <a:pPr marL="0" marR="0" algn="ctr">
                        <a:spcBef>
                          <a:spcPts val="0"/>
                        </a:spcBef>
                        <a:spcAft>
                          <a:spcPts val="0"/>
                        </a:spcAft>
                      </a:pPr>
                      <a:r>
                        <a:rPr lang="en-US" sz="2400" b="1" dirty="0">
                          <a:solidFill>
                            <a:schemeClr val="tx1"/>
                          </a:solidFill>
                          <a:effectLst/>
                          <a:latin typeface="Arial" panose="020B0604020202020204" pitchFamily="34" charset="0"/>
                          <a:cs typeface="Arial" panose="020B0604020202020204" pitchFamily="34" charset="0"/>
                        </a:rPr>
                        <a:t>Notes</a:t>
                      </a:r>
                      <a:endParaRPr lang="en-US" sz="24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T="0" marB="0" anchor="ctr">
                    <a:solidFill>
                      <a:schemeClr val="bg2">
                        <a:lumMod val="90000"/>
                      </a:schemeClr>
                    </a:solidFill>
                  </a:tcPr>
                </a:tc>
                <a:extLst>
                  <a:ext uri="{0D108BD9-81ED-4DB2-BD59-A6C34878D82A}">
                    <a16:rowId xmlns:a16="http://schemas.microsoft.com/office/drawing/2014/main" val="10000"/>
                  </a:ext>
                </a:extLst>
              </a:tr>
              <a:tr h="901167">
                <a:tc>
                  <a:txBody>
                    <a:bodyPr/>
                    <a:lstStyle/>
                    <a:p>
                      <a:pPr marL="0" marR="0" indent="0" algn="ctr">
                        <a:lnSpc>
                          <a:spcPct val="104000"/>
                        </a:lnSpc>
                        <a:spcBef>
                          <a:spcPts val="0"/>
                        </a:spcBef>
                        <a:spcAft>
                          <a:spcPts val="0"/>
                        </a:spcAft>
                      </a:pPr>
                      <a:r>
                        <a:rPr lang="en-US" sz="24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a:t>
                      </a:r>
                    </a:p>
                  </a:txBody>
                  <a:tcPr marT="0" marB="0" anchor="ctr">
                    <a:solidFill>
                      <a:schemeClr val="bg1"/>
                    </a:solidFill>
                  </a:tcPr>
                </a:tc>
                <a:tc>
                  <a:txBody>
                    <a:bodyPr/>
                    <a:lstStyle/>
                    <a:p>
                      <a:pPr marL="635" marR="0" indent="0" algn="ctr">
                        <a:lnSpc>
                          <a:spcPct val="104000"/>
                        </a:lnSpc>
                        <a:spcBef>
                          <a:spcPts val="0"/>
                        </a:spcBef>
                        <a:spcAft>
                          <a:spcPts val="0"/>
                        </a:spcAft>
                      </a:pPr>
                      <a:r>
                        <a:rPr lang="en-US" sz="2400" dirty="0">
                          <a:effectLst/>
                          <a:latin typeface="Arial" panose="020B0604020202020204" pitchFamily="34" charset="0"/>
                          <a:cs typeface="Arial" panose="020B0604020202020204" pitchFamily="34" charset="0"/>
                        </a:rPr>
                        <a:t>Submitted</a:t>
                      </a:r>
                      <a:endParaRPr lang="en-US" sz="2400" dirty="0">
                        <a:latin typeface="Arial" panose="020B0604020202020204" pitchFamily="34" charset="0"/>
                        <a:cs typeface="Arial" panose="020B0604020202020204" pitchFamily="34" charset="0"/>
                      </a:endParaRPr>
                    </a:p>
                  </a:txBody>
                  <a:tcPr marT="0" marB="0" anchor="c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effectLst/>
                          <a:latin typeface="Arial" panose="020B0604020202020204" pitchFamily="34" charset="0"/>
                          <a:cs typeface="Arial" panose="020B0604020202020204" pitchFamily="34" charset="0"/>
                        </a:rPr>
                        <a:t>1/16/26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10:00 a.m.</a:t>
                      </a:r>
                    </a:p>
                  </a:txBody>
                  <a:tcPr marT="0" marB="0" anchor="c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err="1">
                          <a:effectLst/>
                          <a:latin typeface="Arial" panose="020B0604020202020204" pitchFamily="34" charset="0"/>
                          <a:cs typeface="Arial" panose="020B0604020202020204" pitchFamily="34" charset="0"/>
                        </a:rPr>
                        <a:t>abcd</a:t>
                      </a:r>
                      <a:endParaRPr lang="en-US" sz="2400" dirty="0">
                        <a:latin typeface="Arial" panose="020B0604020202020204" pitchFamily="34" charset="0"/>
                        <a:cs typeface="Arial" panose="020B0604020202020204" pitchFamily="34" charset="0"/>
                      </a:endParaRPr>
                    </a:p>
                  </a:txBody>
                  <a:tcPr marT="0" marB="0" anchor="c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effectLst/>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txBody>
                  <a:tcPr marT="0" marB="0" anchor="ctr">
                    <a:solidFill>
                      <a:schemeClr val="bg1"/>
                    </a:solidFill>
                  </a:tcPr>
                </a:tc>
                <a:extLst>
                  <a:ext uri="{0D108BD9-81ED-4DB2-BD59-A6C34878D82A}">
                    <a16:rowId xmlns:a16="http://schemas.microsoft.com/office/drawing/2014/main" val="236374691"/>
                  </a:ext>
                </a:extLst>
              </a:tr>
            </a:tbl>
          </a:graphicData>
        </a:graphic>
      </p:graphicFrame>
      <p:sp>
        <p:nvSpPr>
          <p:cNvPr id="4" name="Slide Number Placeholder 3">
            <a:extLst>
              <a:ext uri="{FF2B5EF4-FFF2-40B4-BE49-F238E27FC236}">
                <a16:creationId xmlns:a16="http://schemas.microsoft.com/office/drawing/2014/main" id="{D5428679-10E4-D7AB-4692-D0DC91ED30B1}"/>
              </a:ext>
            </a:extLst>
          </p:cNvPr>
          <p:cNvSpPr>
            <a:spLocks noGrp="1"/>
          </p:cNvSpPr>
          <p:nvPr>
            <p:ph type="sldNum" sz="quarter" idx="10"/>
          </p:nvPr>
        </p:nvSpPr>
        <p:spPr/>
        <p:txBody>
          <a:bodyPr/>
          <a:lstStyle/>
          <a:p>
            <a:fld id="{34C8D5D0-5ABB-40D7-A021-B610E9560A54}" type="slidenum">
              <a:rPr lang="en-US" smtClean="0"/>
              <a:pPr/>
              <a:t>68</a:t>
            </a:fld>
            <a:endParaRPr lang="en-US" dirty="0"/>
          </a:p>
        </p:txBody>
      </p:sp>
    </p:spTree>
    <p:extLst>
      <p:ext uri="{BB962C8B-B14F-4D97-AF65-F5344CB8AC3E}">
        <p14:creationId xmlns:p14="http://schemas.microsoft.com/office/powerpoint/2010/main" val="38115444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B2398-ABE5-E2B7-110D-7A8A8BC50A8E}"/>
            </a:ext>
          </a:extLst>
        </p:cNvPr>
        <p:cNvGrpSpPr/>
        <p:nvPr/>
      </p:nvGrpSpPr>
      <p:grpSpPr>
        <a:xfrm>
          <a:off x="0" y="0"/>
          <a:ext cx="0" cy="0"/>
          <a:chOff x="0" y="0"/>
          <a:chExt cx="0" cy="0"/>
        </a:xfrm>
      </p:grpSpPr>
      <p:pic>
        <p:nvPicPr>
          <p:cNvPr id="6" name="Graphic 5">
            <a:extLst>
              <a:ext uri="{FF2B5EF4-FFF2-40B4-BE49-F238E27FC236}">
                <a16:creationId xmlns:a16="http://schemas.microsoft.com/office/drawing/2014/main" id="{D8475579-3ABD-875B-9D1D-67DDC47B199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18777" y="1793574"/>
            <a:ext cx="3401544" cy="3890718"/>
          </a:xfrm>
          <a:prstGeom prst="rect">
            <a:avLst/>
          </a:prstGeom>
        </p:spPr>
      </p:pic>
      <p:sp>
        <p:nvSpPr>
          <p:cNvPr id="2" name="Title 1">
            <a:extLst>
              <a:ext uri="{FF2B5EF4-FFF2-40B4-BE49-F238E27FC236}">
                <a16:creationId xmlns:a16="http://schemas.microsoft.com/office/drawing/2014/main" id="{69FD8C6F-D1EA-C30E-2D5D-80A5B559BF27}"/>
              </a:ext>
            </a:extLst>
          </p:cNvPr>
          <p:cNvSpPr>
            <a:spLocks noGrp="1"/>
          </p:cNvSpPr>
          <p:nvPr>
            <p:ph type="title"/>
          </p:nvPr>
        </p:nvSpPr>
        <p:spPr>
          <a:xfrm>
            <a:off x="1858370" y="615843"/>
            <a:ext cx="8104496" cy="1325563"/>
          </a:xfrm>
        </p:spPr>
        <p:txBody>
          <a:bodyPr/>
          <a:lstStyle/>
          <a:p>
            <a:r>
              <a:rPr lang="en-US" b="1" dirty="0"/>
              <a:t>Questions?</a:t>
            </a:r>
          </a:p>
        </p:txBody>
      </p:sp>
      <p:sp>
        <p:nvSpPr>
          <p:cNvPr id="3" name="Slide Number Placeholder 2">
            <a:extLst>
              <a:ext uri="{FF2B5EF4-FFF2-40B4-BE49-F238E27FC236}">
                <a16:creationId xmlns:a16="http://schemas.microsoft.com/office/drawing/2014/main" id="{C58B77F9-CCC0-0E7B-220F-231CC72C3E0E}"/>
              </a:ext>
            </a:extLst>
          </p:cNvPr>
          <p:cNvSpPr>
            <a:spLocks noGrp="1"/>
          </p:cNvSpPr>
          <p:nvPr>
            <p:ph type="sldNum" sz="quarter" idx="10"/>
          </p:nvPr>
        </p:nvSpPr>
        <p:spPr/>
        <p:txBody>
          <a:bodyPr/>
          <a:lstStyle/>
          <a:p>
            <a:fld id="{34C8D5D0-5ABB-40D7-A021-B610E9560A54}" type="slidenum">
              <a:rPr lang="en-US" smtClean="0"/>
              <a:pPr/>
              <a:t>69</a:t>
            </a:fld>
            <a:endParaRPr lang="en-US" dirty="0"/>
          </a:p>
        </p:txBody>
      </p:sp>
    </p:spTree>
    <p:extLst>
      <p:ext uri="{BB962C8B-B14F-4D97-AF65-F5344CB8AC3E}">
        <p14:creationId xmlns:p14="http://schemas.microsoft.com/office/powerpoint/2010/main" val="1081212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D795F-20F0-9A66-EAE4-FB724A4F45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71BE0C-0FDA-A54F-FBA9-A6B8C4CDF3A6}"/>
              </a:ext>
            </a:extLst>
          </p:cNvPr>
          <p:cNvSpPr>
            <a:spLocks noGrp="1"/>
          </p:cNvSpPr>
          <p:nvPr>
            <p:ph type="title"/>
          </p:nvPr>
        </p:nvSpPr>
        <p:spPr>
          <a:xfrm>
            <a:off x="152400" y="1"/>
            <a:ext cx="11780520" cy="1045491"/>
          </a:xfrm>
        </p:spPr>
        <p:txBody>
          <a:bodyPr/>
          <a:lstStyle/>
          <a:p>
            <a:r>
              <a:rPr lang="en-US" dirty="0"/>
              <a:t>Agenda  </a:t>
            </a:r>
          </a:p>
        </p:txBody>
      </p:sp>
      <p:sp>
        <p:nvSpPr>
          <p:cNvPr id="3" name="Content Placeholder 2">
            <a:extLst>
              <a:ext uri="{FF2B5EF4-FFF2-40B4-BE49-F238E27FC236}">
                <a16:creationId xmlns:a16="http://schemas.microsoft.com/office/drawing/2014/main" id="{872B985A-D1E6-BBB3-6E55-5DADA3C452B9}"/>
              </a:ext>
            </a:extLst>
          </p:cNvPr>
          <p:cNvSpPr>
            <a:spLocks noGrp="1"/>
          </p:cNvSpPr>
          <p:nvPr>
            <p:ph idx="1"/>
          </p:nvPr>
        </p:nvSpPr>
        <p:spPr>
          <a:xfrm>
            <a:off x="1839432" y="1045492"/>
            <a:ext cx="10352567" cy="5419103"/>
          </a:xfrm>
        </p:spPr>
        <p:txBody>
          <a:bodyPr>
            <a:normAutofit lnSpcReduction="10000"/>
          </a:bodyPr>
          <a:lstStyle/>
          <a:p>
            <a:pPr marL="93131" indent="0">
              <a:spcAft>
                <a:spcPts val="1200"/>
              </a:spcAft>
              <a:buNone/>
            </a:pPr>
            <a:r>
              <a:rPr lang="en-US" altLang="en-US" b="1" dirty="0">
                <a:latin typeface="Arial" panose="020B0604020202020204" pitchFamily="34" charset="0"/>
                <a:cs typeface="Arial" panose="020B0604020202020204" pitchFamily="34" charset="0"/>
              </a:rPr>
              <a:t>1. Subgrant Information: </a:t>
            </a:r>
          </a:p>
          <a:p>
            <a:pPr marL="1097280" lvl="2" indent="-457200">
              <a:lnSpc>
                <a:spcPct val="100000"/>
              </a:lnSpc>
              <a:spcBef>
                <a:spcPts val="0"/>
              </a:spcBef>
            </a:pPr>
            <a:r>
              <a:rPr lang="en-US" altLang="en-US" sz="2800" dirty="0">
                <a:solidFill>
                  <a:schemeClr val="bg1"/>
                </a:solidFill>
                <a:latin typeface="Arial" panose="020B0604020202020204" pitchFamily="34" charset="0"/>
                <a:cs typeface="Arial" panose="020B0604020202020204" pitchFamily="34" charset="0"/>
              </a:rPr>
              <a:t>Purpose and Requirements</a:t>
            </a:r>
          </a:p>
          <a:p>
            <a:pPr marL="914400" lvl="2" indent="-274320">
              <a:lnSpc>
                <a:spcPct val="100000"/>
              </a:lnSpc>
              <a:spcBef>
                <a:spcPts val="0"/>
              </a:spcBef>
              <a:buFont typeface="Arial" panose="020B0604020202020204" pitchFamily="34" charset="0"/>
              <a:buChar char="•"/>
            </a:pPr>
            <a:r>
              <a:rPr lang="en-US" altLang="en-US" sz="2800" dirty="0">
                <a:solidFill>
                  <a:schemeClr val="bg1"/>
                </a:solidFill>
                <a:latin typeface="Arial" panose="020B0604020202020204" pitchFamily="34" charset="0"/>
                <a:cs typeface="Arial" panose="020B0604020202020204" pitchFamily="34" charset="0"/>
              </a:rPr>
              <a:t>  Allowable and Disallowable Costs</a:t>
            </a:r>
          </a:p>
          <a:p>
            <a:pPr marL="914400" lvl="2" indent="-274320">
              <a:lnSpc>
                <a:spcPct val="100000"/>
              </a:lnSpc>
              <a:spcBef>
                <a:spcPts val="0"/>
              </a:spcBef>
              <a:buFont typeface="Arial" panose="020B0604020202020204" pitchFamily="34" charset="0"/>
              <a:buChar char="•"/>
            </a:pPr>
            <a:r>
              <a:rPr lang="en-US" altLang="en-US" sz="2800" dirty="0">
                <a:solidFill>
                  <a:schemeClr val="bg1"/>
                </a:solidFill>
                <a:latin typeface="Arial" panose="020B0604020202020204" pitchFamily="34" charset="0"/>
                <a:cs typeface="Arial" panose="020B0604020202020204" pitchFamily="34" charset="0"/>
              </a:rPr>
              <a:t>  Apportionments and Timeline</a:t>
            </a:r>
          </a:p>
          <a:p>
            <a:pPr marL="93131" marR="0" lvl="0" indent="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r>
              <a:rPr lang="en-US" altLang="en-US" b="1" dirty="0">
                <a:solidFill>
                  <a:prstClr val="white"/>
                </a:solidFill>
                <a:latin typeface="Arial" panose="020B0604020202020204" pitchFamily="34" charset="0"/>
                <a:cs typeface="Arial" panose="020B0604020202020204" pitchFamily="34" charset="0"/>
              </a:rPr>
              <a:t>2</a:t>
            </a:r>
            <a:r>
              <a:rPr kumimoji="0" lang="en-US" alt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Support: </a:t>
            </a:r>
          </a:p>
          <a:p>
            <a:pPr marL="1097280" lvl="4" indent="-457200">
              <a:lnSpc>
                <a:spcPct val="110000"/>
              </a:lnSpc>
              <a:spcBef>
                <a:spcPts val="0"/>
              </a:spcBef>
            </a:pPr>
            <a:r>
              <a:rPr lang="en-US" altLang="en-US" sz="2800" dirty="0">
                <a:solidFill>
                  <a:schemeClr val="bg1"/>
                </a:solidFill>
                <a:latin typeface="Arial" panose="020B0604020202020204" pitchFamily="34" charset="0"/>
                <a:cs typeface="Arial" panose="020B0604020202020204" pitchFamily="34" charset="0"/>
              </a:rPr>
              <a:t>COE Web Pages</a:t>
            </a:r>
          </a:p>
          <a:p>
            <a:pPr marL="1097280" lvl="4" indent="-457200">
              <a:lnSpc>
                <a:spcPct val="110000"/>
              </a:lnSpc>
              <a:spcBef>
                <a:spcPts val="0"/>
              </a:spcBef>
            </a:pPr>
            <a:r>
              <a:rPr lang="en-US" altLang="en-US" sz="2800" dirty="0">
                <a:solidFill>
                  <a:schemeClr val="bg1"/>
                </a:solidFill>
                <a:latin typeface="Arial" panose="020B0604020202020204" pitchFamily="34" charset="0"/>
                <a:cs typeface="Arial" panose="020B0604020202020204" pitchFamily="34" charset="0"/>
              </a:rPr>
              <a:t>Conflict of Interest Guidance</a:t>
            </a:r>
          </a:p>
          <a:p>
            <a:pPr marL="1097280" lvl="4" indent="-457200">
              <a:lnSpc>
                <a:spcPct val="110000"/>
              </a:lnSpc>
              <a:spcBef>
                <a:spcPts val="0"/>
              </a:spcBef>
            </a:pPr>
            <a:r>
              <a:rPr lang="en-US" altLang="en-US" sz="2800" dirty="0">
                <a:solidFill>
                  <a:schemeClr val="bg1"/>
                </a:solidFill>
                <a:latin typeface="Arial" panose="020B0604020202020204" pitchFamily="34" charset="0"/>
                <a:cs typeface="Arial" panose="020B0604020202020204" pitchFamily="34" charset="0"/>
              </a:rPr>
              <a:t>Frequently Asked Questions (FAQs)</a:t>
            </a:r>
          </a:p>
          <a:p>
            <a:pPr marL="1097280" lvl="4" indent="-457200">
              <a:lnSpc>
                <a:spcPct val="110000"/>
              </a:lnSpc>
              <a:spcBef>
                <a:spcPts val="0"/>
              </a:spcBef>
            </a:pPr>
            <a:r>
              <a:rPr lang="en-US" altLang="en-US" sz="2800" dirty="0">
                <a:solidFill>
                  <a:schemeClr val="bg1"/>
                </a:solidFill>
                <a:latin typeface="Arial" panose="020B0604020202020204" pitchFamily="34" charset="0"/>
                <a:cs typeface="Arial" panose="020B0604020202020204" pitchFamily="34" charset="0"/>
              </a:rPr>
              <a:t>Working with Your LEAs</a:t>
            </a:r>
          </a:p>
          <a:p>
            <a:pPr marL="93131" marR="0" lvl="0" indent="0" algn="l" defTabSz="914400" rtl="0" eaLnBrk="1" fontAlgn="auto" latinLnBrk="0" hangingPunct="1">
              <a:lnSpc>
                <a:spcPct val="110000"/>
              </a:lnSpc>
              <a:spcBef>
                <a:spcPts val="0"/>
              </a:spcBef>
              <a:buClrTx/>
              <a:buSzTx/>
              <a:buFont typeface="Arial" panose="020B0604020202020204" pitchFamily="34" charset="0"/>
              <a:buNone/>
              <a:tabLst/>
              <a:defRPr/>
            </a:pPr>
            <a:r>
              <a:rPr lang="en-US" altLang="en-US" b="1" dirty="0">
                <a:solidFill>
                  <a:prstClr val="white"/>
                </a:solidFill>
                <a:latin typeface="Arial" panose="020B0604020202020204" pitchFamily="34" charset="0"/>
                <a:cs typeface="Arial" panose="020B0604020202020204" pitchFamily="34" charset="0"/>
              </a:rPr>
              <a:t>3</a:t>
            </a:r>
            <a:r>
              <a:rPr kumimoji="0" lang="en-US" alt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lang="en-US" altLang="en-US" b="1" dirty="0">
                <a:solidFill>
                  <a:prstClr val="white"/>
                </a:solidFill>
                <a:latin typeface="Arial" panose="020B0604020202020204" pitchFamily="34" charset="0"/>
                <a:cs typeface="Arial" panose="020B0604020202020204" pitchFamily="34" charset="0"/>
              </a:rPr>
              <a:t>Application</a:t>
            </a:r>
            <a:r>
              <a:rPr kumimoji="0" lang="en-US" alt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a:p>
            <a:pPr marL="1097280" indent="-457200">
              <a:lnSpc>
                <a:spcPct val="110000"/>
              </a:lnSpc>
              <a:spcBef>
                <a:spcPts val="0"/>
              </a:spcBef>
              <a:defRPr/>
            </a:pPr>
            <a:r>
              <a:rPr lang="en-US" altLang="en-US" sz="2800" dirty="0">
                <a:latin typeface="Arial" panose="020B0604020202020204" pitchFamily="34" charset="0"/>
                <a:cs typeface="Arial" panose="020B0604020202020204" pitchFamily="34" charset="0"/>
              </a:rPr>
              <a:t>Process, Sections, Status</a:t>
            </a:r>
          </a:p>
        </p:txBody>
      </p:sp>
      <p:pic>
        <p:nvPicPr>
          <p:cNvPr id="6" name="Graphic 5">
            <a:extLst>
              <a:ext uri="{FF2B5EF4-FFF2-40B4-BE49-F238E27FC236}">
                <a16:creationId xmlns:a16="http://schemas.microsoft.com/office/drawing/2014/main" id="{BFE8F648-8D1C-1749-6C79-496FC4F00A3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94720" y="33091"/>
            <a:ext cx="944880" cy="914400"/>
          </a:xfrm>
          <a:prstGeom prst="rect">
            <a:avLst/>
          </a:prstGeom>
        </p:spPr>
      </p:pic>
      <p:sp>
        <p:nvSpPr>
          <p:cNvPr id="4" name="Slide Number Placeholder 3">
            <a:extLst>
              <a:ext uri="{FF2B5EF4-FFF2-40B4-BE49-F238E27FC236}">
                <a16:creationId xmlns:a16="http://schemas.microsoft.com/office/drawing/2014/main" id="{4468EE97-2EB5-E3B2-3A76-18E075A7BF76}"/>
              </a:ext>
            </a:extLst>
          </p:cNvPr>
          <p:cNvSpPr>
            <a:spLocks noGrp="1"/>
          </p:cNvSpPr>
          <p:nvPr>
            <p:ph type="sldNum" sz="quarter" idx="10"/>
          </p:nvPr>
        </p:nvSpPr>
        <p:spPr/>
        <p:txBody>
          <a:bodyPr/>
          <a:lstStyle/>
          <a:p>
            <a:fld id="{34C8D5D0-5ABB-40D7-A021-B610E9560A54}" type="slidenum">
              <a:rPr lang="en-US" smtClean="0"/>
              <a:pPr/>
              <a:t>7</a:t>
            </a:fld>
            <a:endParaRPr lang="en-US" dirty="0"/>
          </a:p>
        </p:txBody>
      </p:sp>
    </p:spTree>
    <p:extLst>
      <p:ext uri="{BB962C8B-B14F-4D97-AF65-F5344CB8AC3E}">
        <p14:creationId xmlns:p14="http://schemas.microsoft.com/office/powerpoint/2010/main" val="10026314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5E0D3-A50C-BF53-0989-A5CE973F92B5}"/>
              </a:ext>
            </a:extLst>
          </p:cNvPr>
          <p:cNvSpPr>
            <a:spLocks noGrp="1"/>
          </p:cNvSpPr>
          <p:nvPr>
            <p:ph type="title"/>
          </p:nvPr>
        </p:nvSpPr>
        <p:spPr/>
        <p:txBody>
          <a:bodyPr/>
          <a:lstStyle/>
          <a:p>
            <a:r>
              <a:rPr lang="en-US" dirty="0"/>
              <a:t>Feedback </a:t>
            </a:r>
          </a:p>
        </p:txBody>
      </p:sp>
      <p:sp>
        <p:nvSpPr>
          <p:cNvPr id="3" name="Content Placeholder 2">
            <a:extLst>
              <a:ext uri="{FF2B5EF4-FFF2-40B4-BE49-F238E27FC236}">
                <a16:creationId xmlns:a16="http://schemas.microsoft.com/office/drawing/2014/main" id="{94EEB38A-DA5C-C92B-48E1-B0E9D1FD43F5}"/>
              </a:ext>
            </a:extLst>
          </p:cNvPr>
          <p:cNvSpPr>
            <a:spLocks noGrp="1"/>
          </p:cNvSpPr>
          <p:nvPr>
            <p:ph idx="1"/>
          </p:nvPr>
        </p:nvSpPr>
        <p:spPr/>
        <p:txBody>
          <a:bodyPr>
            <a:normAutofit/>
          </a:bodyPr>
          <a:lstStyle/>
          <a:p>
            <a:pPr marL="457200" lvl="1" indent="-274320">
              <a:lnSpc>
                <a:spcPct val="100000"/>
              </a:lnSpc>
              <a:spcAft>
                <a:spcPts val="1600"/>
              </a:spcAft>
              <a:buSzPts val="2500"/>
              <a:buFont typeface="Arial" panose="020B0604020202020204" pitchFamily="34" charset="0"/>
              <a:buChar char="•"/>
            </a:pPr>
            <a:r>
              <a:rPr lang="en-US" sz="3200" dirty="0">
                <a:latin typeface="Arial"/>
                <a:cs typeface="Calibri"/>
              </a:rPr>
              <a:t>In our efforts to continuously improve, we would appreciate you completing a survey. </a:t>
            </a:r>
            <a:endParaRPr lang="en-US" sz="3200" dirty="0">
              <a:solidFill>
                <a:srgbClr val="0000FF"/>
              </a:solidFill>
              <a:latin typeface="Arial"/>
              <a:cs typeface="Calibri"/>
            </a:endParaRPr>
          </a:p>
          <a:p>
            <a:pPr marL="457200" lvl="1" indent="-274320">
              <a:lnSpc>
                <a:spcPct val="100000"/>
              </a:lnSpc>
              <a:spcAft>
                <a:spcPts val="1600"/>
              </a:spcAft>
              <a:buSzPts val="2500"/>
              <a:buFont typeface="Arial" panose="020B0604020202020204" pitchFamily="34" charset="0"/>
              <a:buChar char="•"/>
            </a:pPr>
            <a:r>
              <a:rPr lang="en-US" sz="3200" dirty="0">
                <a:latin typeface="Arial"/>
                <a:cs typeface="Calibri"/>
              </a:rPr>
              <a:t>It will be emailed to you.</a:t>
            </a:r>
          </a:p>
          <a:p>
            <a:pPr marL="457200" lvl="1" indent="-274320">
              <a:lnSpc>
                <a:spcPct val="100000"/>
              </a:lnSpc>
              <a:spcAft>
                <a:spcPts val="1600"/>
              </a:spcAft>
              <a:buSzPts val="2500"/>
              <a:buFont typeface="Arial" panose="020B0604020202020204" pitchFamily="34" charset="0"/>
              <a:buChar char="•"/>
            </a:pPr>
            <a:r>
              <a:rPr lang="en-US" sz="3200" dirty="0">
                <a:latin typeface="Arial"/>
                <a:cs typeface="Calibri"/>
              </a:rPr>
              <a:t>The survey will be available until January 23, 2026.</a:t>
            </a:r>
          </a:p>
          <a:p>
            <a:pPr marL="457200" lvl="1" indent="-274320">
              <a:lnSpc>
                <a:spcPct val="100000"/>
              </a:lnSpc>
              <a:spcAft>
                <a:spcPts val="1600"/>
              </a:spcAft>
              <a:buSzPts val="2500"/>
              <a:buFont typeface="Arial" panose="020B0604020202020204" pitchFamily="34" charset="0"/>
              <a:buChar char="•"/>
            </a:pPr>
            <a:r>
              <a:rPr lang="en-US" sz="3200" dirty="0">
                <a:latin typeface="Arial"/>
                <a:cs typeface="Calibri"/>
              </a:rPr>
              <a:t>We will consider your input as we develop future webinars and guidance.</a:t>
            </a:r>
            <a:endParaRPr lang="en-US" dirty="0"/>
          </a:p>
        </p:txBody>
      </p:sp>
      <p:sp>
        <p:nvSpPr>
          <p:cNvPr id="4" name="Slide Number Placeholder 3">
            <a:extLst>
              <a:ext uri="{FF2B5EF4-FFF2-40B4-BE49-F238E27FC236}">
                <a16:creationId xmlns:a16="http://schemas.microsoft.com/office/drawing/2014/main" id="{EAE189E4-BC58-E06C-ADFA-F33D898961FD}"/>
              </a:ext>
            </a:extLst>
          </p:cNvPr>
          <p:cNvSpPr>
            <a:spLocks noGrp="1"/>
          </p:cNvSpPr>
          <p:nvPr>
            <p:ph type="sldNum" sz="quarter" idx="10"/>
          </p:nvPr>
        </p:nvSpPr>
        <p:spPr/>
        <p:txBody>
          <a:bodyPr/>
          <a:lstStyle/>
          <a:p>
            <a:fld id="{34C8D5D0-5ABB-40D7-A021-B610E9560A54}" type="slidenum">
              <a:rPr lang="en-US" smtClean="0"/>
              <a:pPr/>
              <a:t>70</a:t>
            </a:fld>
            <a:endParaRPr lang="en-US" dirty="0"/>
          </a:p>
        </p:txBody>
      </p:sp>
    </p:spTree>
    <p:extLst>
      <p:ext uri="{BB962C8B-B14F-4D97-AF65-F5344CB8AC3E}">
        <p14:creationId xmlns:p14="http://schemas.microsoft.com/office/powerpoint/2010/main" val="25624642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7E658-CDBB-AE45-9B57-DCD97B3374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B1B105-1311-4CDB-7068-A2642D0E0904}"/>
              </a:ext>
            </a:extLst>
          </p:cNvPr>
          <p:cNvSpPr>
            <a:spLocks noGrp="1"/>
          </p:cNvSpPr>
          <p:nvPr>
            <p:ph type="title"/>
          </p:nvPr>
        </p:nvSpPr>
        <p:spPr/>
        <p:txBody>
          <a:bodyPr/>
          <a:lstStyle/>
          <a:p>
            <a:r>
              <a:rPr lang="en-US" dirty="0"/>
              <a:t>Contacts</a:t>
            </a:r>
          </a:p>
        </p:txBody>
      </p:sp>
      <p:sp>
        <p:nvSpPr>
          <p:cNvPr id="3" name="Content Placeholder 2">
            <a:extLst>
              <a:ext uri="{FF2B5EF4-FFF2-40B4-BE49-F238E27FC236}">
                <a16:creationId xmlns:a16="http://schemas.microsoft.com/office/drawing/2014/main" id="{EBBF8635-CD44-7BCA-B0B3-16D82471E1C9}"/>
              </a:ext>
            </a:extLst>
          </p:cNvPr>
          <p:cNvSpPr>
            <a:spLocks noGrp="1"/>
          </p:cNvSpPr>
          <p:nvPr>
            <p:ph idx="1"/>
          </p:nvPr>
        </p:nvSpPr>
        <p:spPr/>
        <p:txBody>
          <a:bodyPr>
            <a:normAutofit fontScale="92500" lnSpcReduction="20000"/>
          </a:bodyPr>
          <a:lstStyle/>
          <a:p>
            <a:pPr marL="93131" indent="0" algn="ctr">
              <a:lnSpc>
                <a:spcPct val="100000"/>
              </a:lnSpc>
              <a:buNone/>
            </a:pPr>
            <a:r>
              <a:rPr lang="en-US" sz="3200" b="1" dirty="0">
                <a:latin typeface="Arial" panose="020B0604020202020204" pitchFamily="34" charset="0"/>
                <a:cs typeface="Arial" panose="020B0604020202020204" pitchFamily="34" charset="0"/>
              </a:rPr>
              <a:t>School Improvement and Support Office</a:t>
            </a:r>
          </a:p>
          <a:p>
            <a:pPr marL="93131" indent="0" algn="ctr">
              <a:lnSpc>
                <a:spcPct val="100000"/>
              </a:lnSpc>
              <a:buNone/>
            </a:pPr>
            <a:r>
              <a:rPr lang="en-US" sz="3200" dirty="0">
                <a:solidFill>
                  <a:schemeClr val="accent4">
                    <a:lumMod val="20000"/>
                    <a:lumOff val="8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ESSACOE@cde.ca.gov</a:t>
            </a:r>
            <a:endParaRPr lang="en-US" sz="3200" dirty="0">
              <a:solidFill>
                <a:schemeClr val="accent4">
                  <a:lumMod val="20000"/>
                  <a:lumOff val="80000"/>
                </a:schemeClr>
              </a:solidFill>
              <a:latin typeface="Arial" panose="020B0604020202020204" pitchFamily="34" charset="0"/>
              <a:cs typeface="Arial" panose="020B0604020202020204" pitchFamily="34" charset="0"/>
            </a:endParaRPr>
          </a:p>
          <a:p>
            <a:pPr marL="93131" indent="0" algn="ctr">
              <a:lnSpc>
                <a:spcPct val="100000"/>
              </a:lnSpc>
              <a:buNone/>
            </a:pPr>
            <a:r>
              <a:rPr lang="en-US" sz="3200" dirty="0">
                <a:latin typeface="Arial" panose="020B0604020202020204" pitchFamily="34" charset="0"/>
                <a:cs typeface="Arial" panose="020B0604020202020204" pitchFamily="34" charset="0"/>
              </a:rPr>
              <a:t>(916) 319-0833</a:t>
            </a:r>
          </a:p>
          <a:p>
            <a:pPr marL="93131" indent="0" algn="ctr">
              <a:buNone/>
            </a:pPr>
            <a:endParaRPr lang="en-US" sz="3200" dirty="0">
              <a:solidFill>
                <a:srgbClr val="0000FF"/>
              </a:solidFill>
              <a:latin typeface="Arial" panose="020B0604020202020204" pitchFamily="34" charset="0"/>
              <a:cs typeface="Arial" panose="020B0604020202020204" pitchFamily="34" charset="0"/>
            </a:endParaRPr>
          </a:p>
          <a:p>
            <a:pPr marL="93131" indent="0" algn="ctr">
              <a:buNone/>
            </a:pPr>
            <a:r>
              <a:rPr lang="en-US" sz="3200" b="1" dirty="0">
                <a:latin typeface="Arial" panose="020B0604020202020204" pitchFamily="34" charset="0"/>
                <a:cs typeface="Arial" panose="020B0604020202020204" pitchFamily="34" charset="0"/>
              </a:rPr>
              <a:t>April Tormey</a:t>
            </a:r>
          </a:p>
          <a:p>
            <a:pPr marL="93131" indent="0" algn="ctr">
              <a:lnSpc>
                <a:spcPct val="100000"/>
              </a:lnSpc>
              <a:buNone/>
            </a:pPr>
            <a:r>
              <a:rPr lang="en-US" sz="3200" dirty="0">
                <a:solidFill>
                  <a:schemeClr val="accent4">
                    <a:lumMod val="20000"/>
                    <a:lumOff val="8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atormey@cde.ca.gov</a:t>
            </a:r>
            <a:endParaRPr lang="en-US" sz="3200" dirty="0">
              <a:solidFill>
                <a:schemeClr val="accent4">
                  <a:lumMod val="20000"/>
                  <a:lumOff val="80000"/>
                </a:schemeClr>
              </a:solidFill>
              <a:latin typeface="Arial" panose="020B0604020202020204" pitchFamily="34" charset="0"/>
              <a:cs typeface="Arial" panose="020B0604020202020204" pitchFamily="34" charset="0"/>
            </a:endParaRPr>
          </a:p>
          <a:p>
            <a:pPr marL="93131" marR="0" lvl="0" indent="0" algn="ctr" defTabSz="457200" rtl="0" eaLnBrk="1" fontAlgn="auto" latinLnBrk="0" hangingPunct="1">
              <a:lnSpc>
                <a:spcPct val="100000"/>
              </a:lnSpc>
              <a:spcBef>
                <a:spcPts val="1000"/>
              </a:spcBef>
              <a:spcAft>
                <a:spcPts val="0"/>
              </a:spcAft>
              <a:buClr>
                <a:srgbClr val="353535"/>
              </a:buClr>
              <a:buSzTx/>
              <a:buFont typeface="Wingdings 3" charset="2"/>
              <a:buNone/>
              <a:tabLst/>
              <a:defRPr/>
            </a:pPr>
            <a:r>
              <a:rPr lang="en-US" sz="3200" b="1" dirty="0">
                <a:latin typeface="Arial" panose="020B0604020202020204" pitchFamily="34" charset="0"/>
                <a:cs typeface="Arial" panose="020B0604020202020204" pitchFamily="34" charset="0"/>
              </a:rPr>
              <a:t>Steven Lawrence</a:t>
            </a:r>
          </a:p>
          <a:p>
            <a:pPr marL="93131" marR="0" lvl="0" indent="0" algn="ctr" fontAlgn="auto">
              <a:lnSpc>
                <a:spcPct val="100000"/>
              </a:lnSpc>
              <a:spcAft>
                <a:spcPts val="0"/>
              </a:spcAft>
              <a:buClr>
                <a:srgbClr val="353535"/>
              </a:buClr>
              <a:buSzTx/>
              <a:buNone/>
              <a:tabLst/>
              <a:defRPr/>
            </a:pPr>
            <a:r>
              <a:rPr lang="en-US" sz="3200" dirty="0">
                <a:solidFill>
                  <a:schemeClr val="accent4">
                    <a:lumMod val="20000"/>
                    <a:lumOff val="80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slawrence@cde.ca.gov</a:t>
            </a:r>
            <a:endParaRPr lang="en-US" dirty="0"/>
          </a:p>
        </p:txBody>
      </p:sp>
      <p:sp>
        <p:nvSpPr>
          <p:cNvPr id="4" name="Slide Number Placeholder 3">
            <a:extLst>
              <a:ext uri="{FF2B5EF4-FFF2-40B4-BE49-F238E27FC236}">
                <a16:creationId xmlns:a16="http://schemas.microsoft.com/office/drawing/2014/main" id="{2DBB8ABC-B7AD-6C62-E10E-C9A32C922702}"/>
              </a:ext>
            </a:extLst>
          </p:cNvPr>
          <p:cNvSpPr>
            <a:spLocks noGrp="1"/>
          </p:cNvSpPr>
          <p:nvPr>
            <p:ph type="sldNum" sz="quarter" idx="10"/>
          </p:nvPr>
        </p:nvSpPr>
        <p:spPr/>
        <p:txBody>
          <a:bodyPr/>
          <a:lstStyle/>
          <a:p>
            <a:fld id="{34C8D5D0-5ABB-40D7-A021-B610E9560A54}" type="slidenum">
              <a:rPr lang="en-US" smtClean="0"/>
              <a:pPr/>
              <a:t>71</a:t>
            </a:fld>
            <a:endParaRPr lang="en-US" dirty="0"/>
          </a:p>
        </p:txBody>
      </p:sp>
    </p:spTree>
    <p:extLst>
      <p:ext uri="{BB962C8B-B14F-4D97-AF65-F5344CB8AC3E}">
        <p14:creationId xmlns:p14="http://schemas.microsoft.com/office/powerpoint/2010/main" val="13574629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02B8-8C81-9609-540D-8F2CFA6F2C72}"/>
              </a:ext>
            </a:extLst>
          </p:cNvPr>
          <p:cNvSpPr>
            <a:spLocks noGrp="1"/>
          </p:cNvSpPr>
          <p:nvPr>
            <p:ph type="title"/>
          </p:nvPr>
        </p:nvSpPr>
        <p:spPr/>
        <p:txBody>
          <a:bodyPr/>
          <a:lstStyle/>
          <a:p>
            <a:r>
              <a:rPr lang="en-US" dirty="0"/>
              <a:t>Thank You</a:t>
            </a:r>
          </a:p>
        </p:txBody>
      </p:sp>
      <p:sp>
        <p:nvSpPr>
          <p:cNvPr id="3" name="Slide Number Placeholder 2">
            <a:extLst>
              <a:ext uri="{FF2B5EF4-FFF2-40B4-BE49-F238E27FC236}">
                <a16:creationId xmlns:a16="http://schemas.microsoft.com/office/drawing/2014/main" id="{C20685AD-7B80-B5CE-9653-533133302205}"/>
              </a:ext>
            </a:extLst>
          </p:cNvPr>
          <p:cNvSpPr>
            <a:spLocks noGrp="1"/>
          </p:cNvSpPr>
          <p:nvPr>
            <p:ph type="sldNum" sz="quarter" idx="10"/>
          </p:nvPr>
        </p:nvSpPr>
        <p:spPr/>
        <p:txBody>
          <a:bodyPr/>
          <a:lstStyle/>
          <a:p>
            <a:fld id="{B38DB9A7-09E9-40AC-9982-F108DF522819}" type="slidenum">
              <a:rPr lang="en-US" smtClean="0"/>
              <a:pPr/>
              <a:t>72</a:t>
            </a:fld>
            <a:endParaRPr lang="en-US" dirty="0"/>
          </a:p>
        </p:txBody>
      </p:sp>
    </p:spTree>
    <p:extLst>
      <p:ext uri="{BB962C8B-B14F-4D97-AF65-F5344CB8AC3E}">
        <p14:creationId xmlns:p14="http://schemas.microsoft.com/office/powerpoint/2010/main" val="18191705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FE80E-C1BC-CBD0-269E-C927B0417264}"/>
              </a:ext>
            </a:extLst>
          </p:cNvPr>
          <p:cNvSpPr>
            <a:spLocks noGrp="1"/>
          </p:cNvSpPr>
          <p:nvPr>
            <p:ph type="title"/>
          </p:nvPr>
        </p:nvSpPr>
        <p:spPr/>
        <p:txBody>
          <a:bodyPr/>
          <a:lstStyle/>
          <a:p>
            <a:r>
              <a:rPr lang="en-US" dirty="0"/>
              <a:t>Appendix 1: Long Description for Slide 5 (1)</a:t>
            </a:r>
          </a:p>
        </p:txBody>
      </p:sp>
      <p:sp>
        <p:nvSpPr>
          <p:cNvPr id="3" name="Content Placeholder 2">
            <a:extLst>
              <a:ext uri="{FF2B5EF4-FFF2-40B4-BE49-F238E27FC236}">
                <a16:creationId xmlns:a16="http://schemas.microsoft.com/office/drawing/2014/main" id="{2EA49ABF-ACE2-1D4A-57C7-6F0CE03E0800}"/>
              </a:ext>
            </a:extLst>
          </p:cNvPr>
          <p:cNvSpPr>
            <a:spLocks noGrp="1"/>
          </p:cNvSpPr>
          <p:nvPr>
            <p:ph idx="1"/>
          </p:nvPr>
        </p:nvSpPr>
        <p:spPr/>
        <p:txBody>
          <a:bodyPr/>
          <a:lstStyle/>
          <a:p>
            <a:pPr marL="0" indent="0">
              <a:buNone/>
            </a:pPr>
            <a:r>
              <a:rPr lang="en-US" dirty="0"/>
              <a:t>Return to </a:t>
            </a:r>
            <a:r>
              <a:rPr lang="en-US" u="sng" dirty="0">
                <a:solidFill>
                  <a:schemeClr val="accent4">
                    <a:lumMod val="20000"/>
                    <a:lumOff val="80000"/>
                  </a:schemeClr>
                </a:solidFill>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Slide 5</a:t>
            </a:r>
            <a:r>
              <a:rPr lang="en-US" dirty="0"/>
              <a:t>: ESSA School Support Webinars</a:t>
            </a:r>
          </a:p>
          <a:p>
            <a:pPr marL="0" indent="0">
              <a:buNone/>
            </a:pPr>
            <a:r>
              <a:rPr lang="en-US" dirty="0"/>
              <a:t>DASS CoP for CSI is shown in the first column. This webinar is for LEAs eligible for the DASS CoP flexibilities. The webinar is on Monday, January 12, 2026, at 10-11:00am. </a:t>
            </a:r>
          </a:p>
          <a:p>
            <a:pPr marL="0" indent="0">
              <a:buNone/>
            </a:pPr>
            <a:r>
              <a:rPr lang="en-US" dirty="0"/>
              <a:t>CSI LEA AFF is shown in the second column. This webinar is for LEAs with at least one CSI-eligible school. This webinar is on Tuesday, January 13, 2026, at 10-11:30am. </a:t>
            </a:r>
          </a:p>
          <a:p>
            <a:endParaRPr lang="en-US" dirty="0"/>
          </a:p>
        </p:txBody>
      </p:sp>
      <p:sp>
        <p:nvSpPr>
          <p:cNvPr id="4" name="Slide Number Placeholder 3">
            <a:extLst>
              <a:ext uri="{FF2B5EF4-FFF2-40B4-BE49-F238E27FC236}">
                <a16:creationId xmlns:a16="http://schemas.microsoft.com/office/drawing/2014/main" id="{2B5073B3-3DD7-420A-6E1C-515B57A6EEF7}"/>
              </a:ext>
            </a:extLst>
          </p:cNvPr>
          <p:cNvSpPr>
            <a:spLocks noGrp="1"/>
          </p:cNvSpPr>
          <p:nvPr>
            <p:ph type="sldNum" sz="quarter" idx="10"/>
          </p:nvPr>
        </p:nvSpPr>
        <p:spPr/>
        <p:txBody>
          <a:bodyPr/>
          <a:lstStyle/>
          <a:p>
            <a:fld id="{34C8D5D0-5ABB-40D7-A021-B610E9560A54}" type="slidenum">
              <a:rPr lang="en-US" smtClean="0"/>
              <a:pPr/>
              <a:t>73</a:t>
            </a:fld>
            <a:endParaRPr lang="en-US" dirty="0"/>
          </a:p>
        </p:txBody>
      </p:sp>
    </p:spTree>
    <p:extLst>
      <p:ext uri="{BB962C8B-B14F-4D97-AF65-F5344CB8AC3E}">
        <p14:creationId xmlns:p14="http://schemas.microsoft.com/office/powerpoint/2010/main" val="8682997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9993A-9537-2D90-8EB8-7ECE5DC1379A}"/>
              </a:ext>
            </a:extLst>
          </p:cNvPr>
          <p:cNvSpPr>
            <a:spLocks noGrp="1"/>
          </p:cNvSpPr>
          <p:nvPr>
            <p:ph type="title"/>
          </p:nvPr>
        </p:nvSpPr>
        <p:spPr/>
        <p:txBody>
          <a:bodyPr/>
          <a:lstStyle/>
          <a:p>
            <a:r>
              <a:rPr lang="en-US" dirty="0"/>
              <a:t>Appendix 1: Long Description for Slide 5 (2)</a:t>
            </a:r>
          </a:p>
        </p:txBody>
      </p:sp>
      <p:sp>
        <p:nvSpPr>
          <p:cNvPr id="3" name="Content Placeholder 2">
            <a:extLst>
              <a:ext uri="{FF2B5EF4-FFF2-40B4-BE49-F238E27FC236}">
                <a16:creationId xmlns:a16="http://schemas.microsoft.com/office/drawing/2014/main" id="{E2F45303-4551-ABA9-42F7-EE881EE5F30E}"/>
              </a:ext>
            </a:extLst>
          </p:cNvPr>
          <p:cNvSpPr>
            <a:spLocks noGrp="1"/>
          </p:cNvSpPr>
          <p:nvPr>
            <p:ph idx="1"/>
          </p:nvPr>
        </p:nvSpPr>
        <p:spPr/>
        <p:txBody>
          <a:bodyPr/>
          <a:lstStyle/>
          <a:p>
            <a:pPr marL="0" indent="0">
              <a:buNone/>
            </a:pPr>
            <a:r>
              <a:rPr lang="en-US" dirty="0"/>
              <a:t>Return to </a:t>
            </a:r>
            <a:r>
              <a:rPr lang="en-US" u="sng" dirty="0">
                <a:solidFill>
                  <a:schemeClr val="accent4">
                    <a:lumMod val="20000"/>
                    <a:lumOff val="80000"/>
                  </a:schemeClr>
                </a:solidFill>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Slide 5</a:t>
            </a:r>
            <a:r>
              <a:rPr lang="en-US" dirty="0"/>
              <a:t>: ESSA School Support Webinars</a:t>
            </a:r>
          </a:p>
          <a:p>
            <a:pPr marL="0" indent="0">
              <a:buNone/>
            </a:pPr>
            <a:r>
              <a:rPr lang="en-US" dirty="0"/>
              <a:t>CSI COE PDIS AFF is shown in the third column. This webinar is for COEs with at least one CSI-eligible school in their county. The webinar is on Wednesday, January 14, 2026, at 10-11:30am. </a:t>
            </a:r>
          </a:p>
          <a:p>
            <a:pPr marL="0" indent="0">
              <a:buNone/>
            </a:pPr>
            <a:r>
              <a:rPr lang="en-US" dirty="0"/>
              <a:t>CSI COE PA AFF is shown in the fourth column. This webinar is for COEs with at least one CSI-eligible school in their county. The webinar is on Thursday, January 15, 2026, at 10-11:30am. </a:t>
            </a:r>
          </a:p>
          <a:p>
            <a:endParaRPr lang="en-US" dirty="0"/>
          </a:p>
        </p:txBody>
      </p:sp>
      <p:sp>
        <p:nvSpPr>
          <p:cNvPr id="4" name="Slide Number Placeholder 3">
            <a:extLst>
              <a:ext uri="{FF2B5EF4-FFF2-40B4-BE49-F238E27FC236}">
                <a16:creationId xmlns:a16="http://schemas.microsoft.com/office/drawing/2014/main" id="{F65FF191-874D-1243-7A28-13133B0BC95C}"/>
              </a:ext>
            </a:extLst>
          </p:cNvPr>
          <p:cNvSpPr>
            <a:spLocks noGrp="1"/>
          </p:cNvSpPr>
          <p:nvPr>
            <p:ph type="sldNum" sz="quarter" idx="10"/>
          </p:nvPr>
        </p:nvSpPr>
        <p:spPr/>
        <p:txBody>
          <a:bodyPr/>
          <a:lstStyle/>
          <a:p>
            <a:fld id="{34C8D5D0-5ABB-40D7-A021-B610E9560A54}" type="slidenum">
              <a:rPr lang="en-US" smtClean="0"/>
              <a:pPr/>
              <a:t>74</a:t>
            </a:fld>
            <a:endParaRPr lang="en-US" dirty="0"/>
          </a:p>
        </p:txBody>
      </p:sp>
    </p:spTree>
    <p:extLst>
      <p:ext uri="{BB962C8B-B14F-4D97-AF65-F5344CB8AC3E}">
        <p14:creationId xmlns:p14="http://schemas.microsoft.com/office/powerpoint/2010/main" val="5316831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A047E-EBDA-1803-57C3-19AAD4DF44AD}"/>
              </a:ext>
            </a:extLst>
          </p:cNvPr>
          <p:cNvSpPr>
            <a:spLocks noGrp="1"/>
          </p:cNvSpPr>
          <p:nvPr>
            <p:ph type="title"/>
          </p:nvPr>
        </p:nvSpPr>
        <p:spPr/>
        <p:txBody>
          <a:bodyPr/>
          <a:lstStyle/>
          <a:p>
            <a:r>
              <a:rPr lang="en-US" dirty="0"/>
              <a:t>Appendix 1: Long Description for Slide 5 (3)</a:t>
            </a:r>
          </a:p>
        </p:txBody>
      </p:sp>
      <p:sp>
        <p:nvSpPr>
          <p:cNvPr id="3" name="Content Placeholder 2">
            <a:extLst>
              <a:ext uri="{FF2B5EF4-FFF2-40B4-BE49-F238E27FC236}">
                <a16:creationId xmlns:a16="http://schemas.microsoft.com/office/drawing/2014/main" id="{11488C8A-7482-F01D-F7AF-8F9CF0FC6FC5}"/>
              </a:ext>
            </a:extLst>
          </p:cNvPr>
          <p:cNvSpPr>
            <a:spLocks noGrp="1"/>
          </p:cNvSpPr>
          <p:nvPr>
            <p:ph idx="1"/>
          </p:nvPr>
        </p:nvSpPr>
        <p:spPr/>
        <p:txBody>
          <a:bodyPr/>
          <a:lstStyle/>
          <a:p>
            <a:pPr marL="0" indent="0">
              <a:buNone/>
            </a:pPr>
            <a:r>
              <a:rPr lang="en-US" dirty="0"/>
              <a:t>Return to </a:t>
            </a:r>
            <a:r>
              <a:rPr lang="en-US" u="sng" dirty="0">
                <a:solidFill>
                  <a:schemeClr val="accent4">
                    <a:lumMod val="20000"/>
                    <a:lumOff val="80000"/>
                  </a:schemeClr>
                </a:solidFill>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Slide 5</a:t>
            </a:r>
            <a:r>
              <a:rPr lang="en-US" dirty="0"/>
              <a:t>: ESSA School Support Webinars</a:t>
            </a:r>
            <a:br>
              <a:rPr lang="en-US" dirty="0"/>
            </a:br>
            <a:r>
              <a:rPr lang="en-US" dirty="0"/>
              <a:t>TSI/ATSI is shown in the fifth column. This webinar is for LEAs with at least one TSI- or ATSI-eligible school. The webinar is on Tuesday, January 20, 2026, at 10-11:30am. </a:t>
            </a:r>
          </a:p>
          <a:p>
            <a:endParaRPr lang="en-US" dirty="0"/>
          </a:p>
        </p:txBody>
      </p:sp>
      <p:sp>
        <p:nvSpPr>
          <p:cNvPr id="4" name="Slide Number Placeholder 3">
            <a:extLst>
              <a:ext uri="{FF2B5EF4-FFF2-40B4-BE49-F238E27FC236}">
                <a16:creationId xmlns:a16="http://schemas.microsoft.com/office/drawing/2014/main" id="{DE9409A5-8DCC-4716-10EC-C1CB50D2A615}"/>
              </a:ext>
            </a:extLst>
          </p:cNvPr>
          <p:cNvSpPr>
            <a:spLocks noGrp="1"/>
          </p:cNvSpPr>
          <p:nvPr>
            <p:ph type="sldNum" sz="quarter" idx="10"/>
          </p:nvPr>
        </p:nvSpPr>
        <p:spPr/>
        <p:txBody>
          <a:bodyPr/>
          <a:lstStyle/>
          <a:p>
            <a:fld id="{34C8D5D0-5ABB-40D7-A021-B610E9560A54}" type="slidenum">
              <a:rPr lang="en-US" smtClean="0"/>
              <a:pPr/>
              <a:t>75</a:t>
            </a:fld>
            <a:endParaRPr lang="en-US" dirty="0"/>
          </a:p>
        </p:txBody>
      </p:sp>
    </p:spTree>
    <p:extLst>
      <p:ext uri="{BB962C8B-B14F-4D97-AF65-F5344CB8AC3E}">
        <p14:creationId xmlns:p14="http://schemas.microsoft.com/office/powerpoint/2010/main" val="1681446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A060BF-D3A9-04F9-825D-BC88EDF3EA0F}"/>
              </a:ext>
            </a:extLst>
          </p:cNvPr>
          <p:cNvSpPr>
            <a:spLocks noGrp="1"/>
          </p:cNvSpPr>
          <p:nvPr>
            <p:ph type="title" idx="4294967295"/>
          </p:nvPr>
        </p:nvSpPr>
        <p:spPr>
          <a:xfrm>
            <a:off x="152400" y="1940313"/>
            <a:ext cx="11887200" cy="17027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bg1"/>
                </a:solidFill>
                <a:effectLst/>
                <a:uLnTx/>
                <a:uFillTx/>
                <a:latin typeface="+mn-lt"/>
                <a:ea typeface="+mn-ea"/>
                <a:cs typeface="+mn-cs"/>
              </a:rPr>
              <a:t>1. Subgrant Information</a:t>
            </a:r>
          </a:p>
        </p:txBody>
      </p:sp>
      <p:sp>
        <p:nvSpPr>
          <p:cNvPr id="4" name="Slide Number Placeholder 3">
            <a:extLst>
              <a:ext uri="{FF2B5EF4-FFF2-40B4-BE49-F238E27FC236}">
                <a16:creationId xmlns:a16="http://schemas.microsoft.com/office/drawing/2014/main" id="{DF98DCCA-A26E-6BFB-92BA-BB09F6E72A47}"/>
              </a:ext>
            </a:extLst>
          </p:cNvPr>
          <p:cNvSpPr>
            <a:spLocks noGrp="1"/>
          </p:cNvSpPr>
          <p:nvPr>
            <p:ph type="sldNum" sz="quarter" idx="10"/>
          </p:nvPr>
        </p:nvSpPr>
        <p:spPr/>
        <p:txBody>
          <a:bodyPr/>
          <a:lstStyle/>
          <a:p>
            <a:fld id="{34C8D5D0-5ABB-40D7-A021-B610E9560A54}" type="slidenum">
              <a:rPr lang="en-US" smtClean="0"/>
              <a:pPr/>
              <a:t>8</a:t>
            </a:fld>
            <a:endParaRPr lang="en-US" dirty="0"/>
          </a:p>
        </p:txBody>
      </p:sp>
    </p:spTree>
    <p:extLst>
      <p:ext uri="{BB962C8B-B14F-4D97-AF65-F5344CB8AC3E}">
        <p14:creationId xmlns:p14="http://schemas.microsoft.com/office/powerpoint/2010/main" val="1517466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BAC4A-77EE-D25B-83FB-17272C8730FA}"/>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73939C35-E496-A835-75E6-7255DEE04B84}"/>
              </a:ext>
            </a:extLst>
          </p:cNvPr>
          <p:cNvSpPr>
            <a:spLocks noGrp="1"/>
          </p:cNvSpPr>
          <p:nvPr>
            <p:ph idx="1"/>
          </p:nvPr>
        </p:nvSpPr>
        <p:spPr>
          <a:xfrm>
            <a:off x="304801" y="1638301"/>
            <a:ext cx="10843364" cy="3883300"/>
          </a:xfrm>
        </p:spPr>
        <p:txBody>
          <a:bodyPr/>
          <a:lstStyle/>
          <a:p>
            <a:pPr marL="0" indent="0">
              <a:buNone/>
            </a:pPr>
            <a:r>
              <a:rPr lang="en-US" sz="3200" dirty="0">
                <a:latin typeface="Arial" panose="020B0604020202020204" pitchFamily="34" charset="0"/>
                <a:cs typeface="Arial" panose="020B0604020202020204" pitchFamily="34" charset="0"/>
              </a:rPr>
              <a:t>The Budget Act of 2025 appropriated $5,000,000 of ESSA, Section 1003 funds to COEs to support LEAs with the development and implementation of their 2026–27 CSI plans in coordination with the statewide system of support. </a:t>
            </a:r>
            <a:endParaRPr lang="en-US" dirty="0"/>
          </a:p>
        </p:txBody>
      </p:sp>
      <p:sp>
        <p:nvSpPr>
          <p:cNvPr id="4" name="Slide Number Placeholder 3">
            <a:extLst>
              <a:ext uri="{FF2B5EF4-FFF2-40B4-BE49-F238E27FC236}">
                <a16:creationId xmlns:a16="http://schemas.microsoft.com/office/drawing/2014/main" id="{C5711EED-76D0-FAF1-2086-79CE76C29316}"/>
              </a:ext>
            </a:extLst>
          </p:cNvPr>
          <p:cNvSpPr>
            <a:spLocks noGrp="1"/>
          </p:cNvSpPr>
          <p:nvPr>
            <p:ph type="sldNum" sz="quarter" idx="10"/>
          </p:nvPr>
        </p:nvSpPr>
        <p:spPr/>
        <p:txBody>
          <a:bodyPr/>
          <a:lstStyle/>
          <a:p>
            <a:fld id="{34C8D5D0-5ABB-40D7-A021-B610E9560A54}" type="slidenum">
              <a:rPr lang="en-US" smtClean="0"/>
              <a:pPr/>
              <a:t>9</a:t>
            </a:fld>
            <a:endParaRPr lang="en-US" dirty="0"/>
          </a:p>
        </p:txBody>
      </p:sp>
      <p:pic>
        <p:nvPicPr>
          <p:cNvPr id="5" name="Graphic 4">
            <a:extLst>
              <a:ext uri="{FF2B5EF4-FFF2-40B4-BE49-F238E27FC236}">
                <a16:creationId xmlns:a16="http://schemas.microsoft.com/office/drawing/2014/main" id="{AC18FD68-781A-2308-E193-243FA0B34445}"/>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11499" y="38100"/>
            <a:ext cx="758390" cy="758390"/>
          </a:xfrm>
          <a:prstGeom prst="rect">
            <a:avLst/>
          </a:prstGeom>
        </p:spPr>
      </p:pic>
    </p:spTree>
    <p:extLst>
      <p:ext uri="{BB962C8B-B14F-4D97-AF65-F5344CB8AC3E}">
        <p14:creationId xmlns:p14="http://schemas.microsoft.com/office/powerpoint/2010/main" val="11825059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DE Set 1">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2">
  <a:themeElements>
    <a:clrScheme name="Custom 10">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3">
  <a:themeElements>
    <a:clrScheme name="Custom 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4">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5">
  <a:themeElements>
    <a:clrScheme name="Custom 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6">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DE Set 7">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Retrospect">
  <a:themeElements>
    <a:clrScheme name="Custom 7 - KC">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0563C1"/>
      </a:hlink>
      <a:folHlink>
        <a:srgbClr val="777777"/>
      </a:folHlink>
    </a:clrScheme>
    <a:fontScheme name="Custom 1">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9.xml><?xml version="1.0" encoding="utf-8"?>
<a:theme xmlns:a="http://schemas.openxmlformats.org/drawingml/2006/main" name="1_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Custom 1">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docProps/app.xml><?xml version="1.0" encoding="utf-8"?>
<Properties xmlns="http://schemas.openxmlformats.org/officeDocument/2006/extended-properties" xmlns:vt="http://schemas.openxmlformats.org/officeDocument/2006/docPropsVTypes">
  <Template/>
  <TotalTime>0</TotalTime>
  <Words>3871</Words>
  <Application>Microsoft Office PowerPoint</Application>
  <PresentationFormat>Widescreen</PresentationFormat>
  <Paragraphs>475</Paragraphs>
  <Slides>75</Slides>
  <Notes>10</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75</vt:i4>
      </vt:variant>
    </vt:vector>
  </HeadingPairs>
  <TitlesOfParts>
    <vt:vector size="91" baseType="lpstr">
      <vt:lpstr>Aptos</vt:lpstr>
      <vt:lpstr>Arial</vt:lpstr>
      <vt:lpstr>Calibri</vt:lpstr>
      <vt:lpstr>Futura Bold</vt:lpstr>
      <vt:lpstr>Montserrat Light</vt:lpstr>
      <vt:lpstr>Wingdings</vt:lpstr>
      <vt:lpstr>Wingdings 3</vt:lpstr>
      <vt:lpstr>CDE Set 1</vt:lpstr>
      <vt:lpstr>CDE Set 2</vt:lpstr>
      <vt:lpstr>CDE Set 3</vt:lpstr>
      <vt:lpstr>CDE Set 4</vt:lpstr>
      <vt:lpstr>CDE Set 5</vt:lpstr>
      <vt:lpstr>CDE Set 6</vt:lpstr>
      <vt:lpstr>CDE Set 7</vt:lpstr>
      <vt:lpstr>Retrospect</vt:lpstr>
      <vt:lpstr>1_Retrospect</vt:lpstr>
      <vt:lpstr>2025–26 Every Student Succeeds Act Comprehensive Support and Improvement County Office of Education  Plan Development and Implementation Support  Application for Funding Webinar</vt:lpstr>
      <vt:lpstr>Acronyms (1)</vt:lpstr>
      <vt:lpstr>Acronyms (2)</vt:lpstr>
      <vt:lpstr>Housekeeping</vt:lpstr>
      <vt:lpstr>2025–26 ESSA School Support Webinar Series</vt:lpstr>
      <vt:lpstr>2025–26 ESSA School Support Office Hours</vt:lpstr>
      <vt:lpstr>Agenda  </vt:lpstr>
      <vt:lpstr>1. Subgrant Information</vt:lpstr>
      <vt:lpstr>Purpose</vt:lpstr>
      <vt:lpstr>Statutory Authority </vt:lpstr>
      <vt:lpstr>  2025 Budget Act: Provision 7 of Schedule 1 1 </vt:lpstr>
      <vt:lpstr>Which COEs Are Eligible to Apply  for FY 2025–26 Funding?</vt:lpstr>
      <vt:lpstr>Reporting Timeline</vt:lpstr>
      <vt:lpstr>Reporting Requirements (1)</vt:lpstr>
      <vt:lpstr>Reporting Requirements (2)</vt:lpstr>
      <vt:lpstr>Reporting Requirements (3)</vt:lpstr>
      <vt:lpstr>Allowable Activities and Costs  </vt:lpstr>
      <vt:lpstr>CSI PDIS Activities </vt:lpstr>
      <vt:lpstr>Disallowable Activities and Costs</vt:lpstr>
      <vt:lpstr>Closeout</vt:lpstr>
      <vt:lpstr>Apportionments (1) </vt:lpstr>
      <vt:lpstr>Apportionments (2) </vt:lpstr>
      <vt:lpstr>Application and Funding Results Timeline</vt:lpstr>
      <vt:lpstr>2. Support</vt:lpstr>
      <vt:lpstr>Web Pages for FY 2026–27 CSI Funds </vt:lpstr>
      <vt:lpstr>Impact of Dual Roles for COEs (1)</vt:lpstr>
      <vt:lpstr>Impact of Dual Roles for COEs (2)</vt:lpstr>
      <vt:lpstr>Guidelines for Preventing  Conflicts of Interest </vt:lpstr>
      <vt:lpstr>FAQs</vt:lpstr>
      <vt:lpstr>Which CSI Plans do the FY 2025–26  Funds Support? </vt:lpstr>
      <vt:lpstr>How is the Conflict of Interest Concern  Different from the Dual Roles the COE  Plays Regarding the LCAP?</vt:lpstr>
      <vt:lpstr>When Will the FY 2025–26 CSI Funds  for COEs Become Available?</vt:lpstr>
      <vt:lpstr>Can the COE Use its CSI Funds to  Support TSI or ATSI Activities?</vt:lpstr>
      <vt:lpstr>What if the COE Declines Funding?</vt:lpstr>
      <vt:lpstr>How Can COEs Support Their LEAs?</vt:lpstr>
      <vt:lpstr>How Else Can COEs Support LEAs?</vt:lpstr>
      <vt:lpstr>Points of Engagement with Your LEAs</vt:lpstr>
      <vt:lpstr>3. The Application </vt:lpstr>
      <vt:lpstr>Application Sections</vt:lpstr>
      <vt:lpstr>The GMART (1)</vt:lpstr>
      <vt:lpstr>The GMART (2)</vt:lpstr>
      <vt:lpstr>Logging on to the GMART (1)</vt:lpstr>
      <vt:lpstr>Logging on to the GMART (2)</vt:lpstr>
      <vt:lpstr>Selecting the Subgrant Application</vt:lpstr>
      <vt:lpstr>Application Overview (1)</vt:lpstr>
      <vt:lpstr>Application Overview (2)</vt:lpstr>
      <vt:lpstr>Section 1: Intent to Apply </vt:lpstr>
      <vt:lpstr>Section 2 (1)</vt:lpstr>
      <vt:lpstr>Section 2 (2)</vt:lpstr>
      <vt:lpstr>Section 2 (3)</vt:lpstr>
      <vt:lpstr>Section 2 (4)</vt:lpstr>
      <vt:lpstr>Section 2 (5)</vt:lpstr>
      <vt:lpstr>Section 2 (6)</vt:lpstr>
      <vt:lpstr>Section 2 (7)</vt:lpstr>
      <vt:lpstr>Section 3 (1)</vt:lpstr>
      <vt:lpstr>Section 3 (2)</vt:lpstr>
      <vt:lpstr>Section 3 (3)</vt:lpstr>
      <vt:lpstr>Section 3 (4)</vt:lpstr>
      <vt:lpstr>Section 4 (1)</vt:lpstr>
      <vt:lpstr>Section 4 (2)</vt:lpstr>
      <vt:lpstr>Section 5 (1)</vt:lpstr>
      <vt:lpstr>Section 5 (2)</vt:lpstr>
      <vt:lpstr>Section 5 (3)</vt:lpstr>
      <vt:lpstr>Section 6 (1)</vt:lpstr>
      <vt:lpstr>Section 6 (2)</vt:lpstr>
      <vt:lpstr>Section 6 (3)</vt:lpstr>
      <vt:lpstr>Section 6 (4)</vt:lpstr>
      <vt:lpstr>Application Status </vt:lpstr>
      <vt:lpstr>Questions?</vt:lpstr>
      <vt:lpstr>Feedback </vt:lpstr>
      <vt:lpstr>Contacts</vt:lpstr>
      <vt:lpstr>Thank You</vt:lpstr>
      <vt:lpstr>Appendix 1: Long Description for Slide 5 (1)</vt:lpstr>
      <vt:lpstr>Appendix 1: Long Description for Slide 5 (2)</vt:lpstr>
      <vt:lpstr>Appendix 1: Long Description for Slide 5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2025-26 PDIS Webinar - Title I, Part A (CA Dept of Education)</dc:title>
  <dc:subject>The Every Student Succeeds Act (ESSA) Comprehensive Support and Improvement (CSI) County Office of Education (COE) Plan Development and Implementation Support (PDIS) Application for Funding (AFF) Webinar.</dc:subject>
  <dc:creator/>
  <cp:lastModifiedBy/>
  <cp:revision>1</cp:revision>
  <dcterms:created xsi:type="dcterms:W3CDTF">2026-01-06T17:41:37Z</dcterms:created>
  <dcterms:modified xsi:type="dcterms:W3CDTF">2026-01-09T20:27:05Z</dcterms:modified>
</cp:coreProperties>
</file>