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52" r:id="rId1"/>
  </p:sldMasterIdLst>
  <p:notesMasterIdLst>
    <p:notesMasterId r:id="rId18"/>
  </p:notesMasterIdLst>
  <p:handoutMasterIdLst>
    <p:handoutMasterId r:id="rId19"/>
  </p:handoutMasterIdLst>
  <p:sldIdLst>
    <p:sldId id="612" r:id="rId2"/>
    <p:sldId id="613" r:id="rId3"/>
    <p:sldId id="258" r:id="rId4"/>
    <p:sldId id="632" r:id="rId5"/>
    <p:sldId id="578" r:id="rId6"/>
    <p:sldId id="629" r:id="rId7"/>
    <p:sldId id="675" r:id="rId8"/>
    <p:sldId id="661" r:id="rId9"/>
    <p:sldId id="659" r:id="rId10"/>
    <p:sldId id="680" r:id="rId11"/>
    <p:sldId id="658" r:id="rId12"/>
    <p:sldId id="657" r:id="rId13"/>
    <p:sldId id="656" r:id="rId14"/>
    <p:sldId id="677" r:id="rId15"/>
    <p:sldId id="569" r:id="rId16"/>
    <p:sldId id="678" r:id="rId17"/>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99FF33"/>
    <a:srgbClr val="F2C2C9"/>
    <a:srgbClr val="FFE699"/>
    <a:srgbClr val="00FFFF"/>
    <a:srgbClr val="80FF80"/>
    <a:srgbClr val="99FF66"/>
    <a:srgbClr val="66FF33"/>
    <a:srgbClr val="0000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2" autoAdjust="0"/>
    <p:restoredTop sz="94620" autoAdjust="0"/>
  </p:normalViewPr>
  <p:slideViewPr>
    <p:cSldViewPr snapToGrid="0">
      <p:cViewPr varScale="1">
        <p:scale>
          <a:sx n="101" d="100"/>
          <a:sy n="101" d="100"/>
        </p:scale>
        <p:origin x="150" y="31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10/17/2023</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10/17/2023</a:t>
            </a:fld>
            <a:endParaRPr lang="en-US" dirty="0"/>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dirty="0"/>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303687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115219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620126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109246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dirty="0"/>
          </a:p>
        </p:txBody>
      </p:sp>
    </p:spTree>
    <p:extLst>
      <p:ext uri="{BB962C8B-B14F-4D97-AF65-F5344CB8AC3E}">
        <p14:creationId xmlns:p14="http://schemas.microsoft.com/office/powerpoint/2010/main" val="17272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391989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322951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265701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146052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292811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191811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1000"/>
              </a:spcBef>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240763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339190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1" y="17257"/>
            <a:ext cx="12191999"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0" y="1342820"/>
            <a:ext cx="12192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dirty="0"/>
          </a:p>
        </p:txBody>
      </p:sp>
    </p:spTree>
    <p:extLst>
      <p:ext uri="{BB962C8B-B14F-4D97-AF65-F5344CB8AC3E}">
        <p14:creationId xmlns:p14="http://schemas.microsoft.com/office/powerpoint/2010/main" val="120965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4242099"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4242099"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0" y="0"/>
            <a:ext cx="3968750" cy="5554663"/>
          </a:xfrm>
          <a:prstGeom prst="rect">
            <a:avLst/>
          </a:prstGeom>
          <a:solidFill>
            <a:schemeClr val="bg2">
              <a:lumMod val="90000"/>
            </a:schemeClr>
          </a:solidFill>
        </p:spPr>
        <p:txBody>
          <a:bodyPr/>
          <a:lstStyle/>
          <a:p>
            <a:endParaRPr lang="en-US" dirty="0"/>
          </a:p>
        </p:txBody>
      </p:sp>
      <p:sp>
        <p:nvSpPr>
          <p:cNvPr id="3" name="Slide Number Placeholder 5">
            <a:extLst>
              <a:ext uri="{FF2B5EF4-FFF2-40B4-BE49-F238E27FC236}">
                <a16:creationId xmlns:a16="http://schemas.microsoft.com/office/drawing/2014/main" id="{829AB3EC-924A-42A4-8AC3-73BB20C4E74D}"/>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dirty="0"/>
          </a:p>
        </p:txBody>
      </p:sp>
    </p:spTree>
    <p:extLst>
      <p:ext uri="{BB962C8B-B14F-4D97-AF65-F5344CB8AC3E}">
        <p14:creationId xmlns:p14="http://schemas.microsoft.com/office/powerpoint/2010/main" val="100404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14" name="Picture 13">
            <a:extLst>
              <a:ext uri="{FF2B5EF4-FFF2-40B4-BE49-F238E27FC236}">
                <a16:creationId xmlns:a16="http://schemas.microsoft.com/office/drawing/2014/main" id="{5DD2CAEE-DE22-259A-CAD8-9E308AECE29C}"/>
              </a:ext>
            </a:extLst>
          </p:cNvPr>
          <p:cNvPicPr>
            <a:picLocks noChangeAspect="1"/>
          </p:cNvPicPr>
          <p:nvPr userDrawn="1"/>
        </p:nvPicPr>
        <p:blipFill>
          <a:blip r:embed="rId2"/>
          <a:stretch>
            <a:fillRect/>
          </a:stretch>
        </p:blipFill>
        <p:spPr>
          <a:xfrm>
            <a:off x="9020097" y="254673"/>
            <a:ext cx="2933700" cy="5537200"/>
          </a:xfrm>
          <a:prstGeom prst="rect">
            <a:avLst/>
          </a:prstGeom>
        </p:spPr>
      </p:pic>
      <p:sp>
        <p:nvSpPr>
          <p:cNvPr id="15" name="Picture Placeholder 16">
            <a:extLst>
              <a:ext uri="{FF2B5EF4-FFF2-40B4-BE49-F238E27FC236}">
                <a16:creationId xmlns:a16="http://schemas.microsoft.com/office/drawing/2014/main" id="{AE5ECD63-3767-CAD3-DD2D-3BD3F31BCA62}"/>
              </a:ext>
              <a:ext uri="{C183D7F6-B498-43B3-948B-1728B52AA6E4}">
                <adec:decorative xmlns:adec="http://schemas.microsoft.com/office/drawing/2017/decorative" val="1"/>
              </a:ext>
            </a:extLst>
          </p:cNvPr>
          <p:cNvSpPr>
            <a:spLocks noGrp="1"/>
          </p:cNvSpPr>
          <p:nvPr>
            <p:ph type="pic" sz="quarter" idx="10"/>
          </p:nvPr>
        </p:nvSpPr>
        <p:spPr>
          <a:xfrm>
            <a:off x="8871697" y="1"/>
            <a:ext cx="2451123" cy="1979589"/>
          </a:xfrm>
          <a:custGeom>
            <a:avLst/>
            <a:gdLst>
              <a:gd name="connsiteX0" fmla="*/ 303351 w 2451123"/>
              <a:gd name="connsiteY0" fmla="*/ 0 h 1979589"/>
              <a:gd name="connsiteX1" fmla="*/ 1295609 w 2451123"/>
              <a:gd name="connsiteY1" fmla="*/ 0 h 1979589"/>
              <a:gd name="connsiteX2" fmla="*/ 2395447 w 2451123"/>
              <a:gd name="connsiteY2" fmla="*/ 895350 h 1979589"/>
              <a:gd name="connsiteX3" fmla="*/ 2354946 w 2451123"/>
              <a:gd name="connsiteY3" fmla="*/ 1151890 h 1979589"/>
              <a:gd name="connsiteX4" fmla="*/ 202100 w 2451123"/>
              <a:gd name="connsiteY4" fmla="*/ 1969770 h 1979589"/>
              <a:gd name="connsiteX5" fmla="*/ 2129 w 2451123"/>
              <a:gd name="connsiteY5" fmla="*/ 1804670 h 19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23" h="1979589">
                <a:moveTo>
                  <a:pt x="303351" y="0"/>
                </a:moveTo>
                <a:lnTo>
                  <a:pt x="1295609" y="0"/>
                </a:lnTo>
                <a:lnTo>
                  <a:pt x="2395447" y="895350"/>
                </a:lnTo>
                <a:cubicBezTo>
                  <a:pt x="2485307" y="967740"/>
                  <a:pt x="2462525" y="1111250"/>
                  <a:pt x="2354946" y="1151890"/>
                </a:cubicBezTo>
                <a:lnTo>
                  <a:pt x="202100" y="1969770"/>
                </a:lnTo>
                <a:cubicBezTo>
                  <a:pt x="94521" y="2010410"/>
                  <a:pt x="-16855" y="1918970"/>
                  <a:pt x="2129" y="1804670"/>
                </a:cubicBezTo>
                <a:close/>
              </a:path>
            </a:pathLst>
          </a:custGeom>
        </p:spPr>
        <p:txBody>
          <a:bodyPr wrap="square">
            <a:noAutofit/>
          </a:bodyPr>
          <a:lstStyle/>
          <a:p>
            <a:endParaRPr lang="en-US" dirty="0"/>
          </a:p>
        </p:txBody>
      </p:sp>
      <p:sp>
        <p:nvSpPr>
          <p:cNvPr id="16" name="Picture Placeholder 17">
            <a:extLst>
              <a:ext uri="{FF2B5EF4-FFF2-40B4-BE49-F238E27FC236}">
                <a16:creationId xmlns:a16="http://schemas.microsoft.com/office/drawing/2014/main" id="{FA5D3317-CAC6-7EB1-4ECC-BCD3E3AECE85}"/>
              </a:ext>
              <a:ext uri="{C183D7F6-B498-43B3-948B-1728B52AA6E4}">
                <adec:decorative xmlns:adec="http://schemas.microsoft.com/office/drawing/2017/decorative" val="1"/>
              </a:ext>
            </a:extLst>
          </p:cNvPr>
          <p:cNvSpPr>
            <a:spLocks noGrp="1"/>
          </p:cNvSpPr>
          <p:nvPr>
            <p:ph type="pic" sz="quarter" idx="11"/>
          </p:nvPr>
        </p:nvSpPr>
        <p:spPr>
          <a:xfrm>
            <a:off x="10247453" y="1302340"/>
            <a:ext cx="1937699" cy="2887066"/>
          </a:xfrm>
          <a:custGeom>
            <a:avLst/>
            <a:gdLst>
              <a:gd name="connsiteX0" fmla="*/ 1404794 w 1937699"/>
              <a:gd name="connsiteY0" fmla="*/ 68 h 2887066"/>
              <a:gd name="connsiteX1" fmla="*/ 1538784 w 1937699"/>
              <a:gd name="connsiteY1" fmla="*/ 51104 h 2887066"/>
              <a:gd name="connsiteX2" fmla="*/ 1936412 w 1937699"/>
              <a:gd name="connsiteY2" fmla="*/ 424730 h 2887066"/>
              <a:gd name="connsiteX3" fmla="*/ 1937699 w 1937699"/>
              <a:gd name="connsiteY3" fmla="*/ 424730 h 2887066"/>
              <a:gd name="connsiteX4" fmla="*/ 1937699 w 1937699"/>
              <a:gd name="connsiteY4" fmla="*/ 2493151 h 2887066"/>
              <a:gd name="connsiteX5" fmla="*/ 1619854 w 1937699"/>
              <a:gd name="connsiteY5" fmla="*/ 2828259 h 2887066"/>
              <a:gd name="connsiteX6" fmla="*/ 1354769 w 1937699"/>
              <a:gd name="connsiteY6" fmla="*/ 2835962 h 2887066"/>
              <a:gd name="connsiteX7" fmla="*/ 58940 w 1937699"/>
              <a:gd name="connsiteY7" fmla="*/ 1614939 h 2887066"/>
              <a:gd name="connsiteX8" fmla="*/ 51219 w 1937699"/>
              <a:gd name="connsiteY8" fmla="*/ 1350448 h 2887066"/>
              <a:gd name="connsiteX9" fmla="*/ 1273699 w 1937699"/>
              <a:gd name="connsiteY9" fmla="*/ 58808 h 2887066"/>
              <a:gd name="connsiteX10" fmla="*/ 1404794 w 1937699"/>
              <a:gd name="connsiteY10" fmla="*/ 68 h 288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699" h="2887066">
                <a:moveTo>
                  <a:pt x="1404794" y="68"/>
                </a:moveTo>
                <a:cubicBezTo>
                  <a:pt x="1452889" y="-1216"/>
                  <a:pt x="1501467" y="15796"/>
                  <a:pt x="1538784" y="51104"/>
                </a:cubicBezTo>
                <a:lnTo>
                  <a:pt x="1936412" y="424730"/>
                </a:lnTo>
                <a:lnTo>
                  <a:pt x="1937699" y="424730"/>
                </a:lnTo>
                <a:lnTo>
                  <a:pt x="1937699" y="2493151"/>
                </a:lnTo>
                <a:lnTo>
                  <a:pt x="1619854" y="2828259"/>
                </a:lnTo>
                <a:cubicBezTo>
                  <a:pt x="1549079" y="2904011"/>
                  <a:pt x="1429404" y="2906579"/>
                  <a:pt x="1354769" y="2835962"/>
                </a:cubicBezTo>
                <a:lnTo>
                  <a:pt x="58940" y="1614939"/>
                </a:lnTo>
                <a:cubicBezTo>
                  <a:pt x="-16983" y="1544322"/>
                  <a:pt x="-19556" y="1424916"/>
                  <a:pt x="51219" y="1350448"/>
                </a:cubicBezTo>
                <a:lnTo>
                  <a:pt x="1273699" y="58808"/>
                </a:lnTo>
                <a:cubicBezTo>
                  <a:pt x="1309087" y="20932"/>
                  <a:pt x="1356699" y="1352"/>
                  <a:pt x="1404794" y="68"/>
                </a:cubicBezTo>
                <a:close/>
              </a:path>
            </a:pathLst>
          </a:custGeom>
        </p:spPr>
        <p:txBody>
          <a:bodyPr wrap="square">
            <a:noAutofit/>
          </a:bodyPr>
          <a:lstStyle/>
          <a:p>
            <a:endParaRPr lang="en-US" dirty="0"/>
          </a:p>
        </p:txBody>
      </p:sp>
      <p:sp>
        <p:nvSpPr>
          <p:cNvPr id="17" name="Picture Placeholder 18">
            <a:extLst>
              <a:ext uri="{FF2B5EF4-FFF2-40B4-BE49-F238E27FC236}">
                <a16:creationId xmlns:a16="http://schemas.microsoft.com/office/drawing/2014/main" id="{3BFB9AF4-C87E-D6BB-A69B-A17330E52EC0}"/>
              </a:ext>
              <a:ext uri="{C183D7F6-B498-43B3-948B-1728B52AA6E4}">
                <adec:decorative xmlns:adec="http://schemas.microsoft.com/office/drawing/2017/decorative" val="1"/>
              </a:ext>
            </a:extLst>
          </p:cNvPr>
          <p:cNvSpPr>
            <a:spLocks noGrp="1"/>
          </p:cNvSpPr>
          <p:nvPr>
            <p:ph type="pic" sz="quarter" idx="12"/>
          </p:nvPr>
        </p:nvSpPr>
        <p:spPr>
          <a:xfrm>
            <a:off x="8674129" y="3479764"/>
            <a:ext cx="2438362" cy="2438362"/>
          </a:xfrm>
          <a:custGeom>
            <a:avLst/>
            <a:gdLst>
              <a:gd name="connsiteX0" fmla="*/ 1219181 w 2438362"/>
              <a:gd name="connsiteY0" fmla="*/ 0 h 2438362"/>
              <a:gd name="connsiteX1" fmla="*/ 2081272 w 2438362"/>
              <a:gd name="connsiteY1" fmla="*/ 357089 h 2438362"/>
              <a:gd name="connsiteX2" fmla="*/ 2081272 w 2438362"/>
              <a:gd name="connsiteY2" fmla="*/ 2081272 h 2438362"/>
              <a:gd name="connsiteX3" fmla="*/ 357090 w 2438362"/>
              <a:gd name="connsiteY3" fmla="*/ 2081272 h 2438362"/>
              <a:gd name="connsiteX4" fmla="*/ 357090 w 2438362"/>
              <a:gd name="connsiteY4" fmla="*/ 357089 h 2438362"/>
              <a:gd name="connsiteX5" fmla="*/ 1219181 w 2438362"/>
              <a:gd name="connsiteY5" fmla="*/ 0 h 243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62" h="2438362">
                <a:moveTo>
                  <a:pt x="1219181" y="0"/>
                </a:moveTo>
                <a:cubicBezTo>
                  <a:pt x="1531197" y="0"/>
                  <a:pt x="1843212" y="119030"/>
                  <a:pt x="2081272" y="357089"/>
                </a:cubicBezTo>
                <a:cubicBezTo>
                  <a:pt x="2557392" y="833209"/>
                  <a:pt x="2557392" y="1605152"/>
                  <a:pt x="2081272" y="2081272"/>
                </a:cubicBezTo>
                <a:cubicBezTo>
                  <a:pt x="1605153" y="2557392"/>
                  <a:pt x="833210" y="2557392"/>
                  <a:pt x="357090" y="2081272"/>
                </a:cubicBezTo>
                <a:cubicBezTo>
                  <a:pt x="-119030" y="1605152"/>
                  <a:pt x="-119030" y="833209"/>
                  <a:pt x="357090" y="357089"/>
                </a:cubicBezTo>
                <a:cubicBezTo>
                  <a:pt x="595150" y="119030"/>
                  <a:pt x="907166" y="0"/>
                  <a:pt x="1219181" y="0"/>
                </a:cubicBezTo>
                <a:close/>
              </a:path>
            </a:pathLst>
          </a:custGeom>
        </p:spPr>
        <p:txBody>
          <a:bodyPr wrap="square">
            <a:noAutofit/>
          </a:bodyPr>
          <a:lstStyle/>
          <a:p>
            <a:endParaRPr lang="en-US" dirty="0"/>
          </a:p>
        </p:txBody>
      </p:sp>
      <p:sp>
        <p:nvSpPr>
          <p:cNvPr id="10" name="Slide Number Placeholder 9">
            <a:extLst>
              <a:ext uri="{FF2B5EF4-FFF2-40B4-BE49-F238E27FC236}">
                <a16:creationId xmlns:a16="http://schemas.microsoft.com/office/drawing/2014/main" id="{3A8ACFC6-3B9E-E88E-4ADA-9D270917BF8E}"/>
              </a:ext>
            </a:extLst>
          </p:cNvPr>
          <p:cNvSpPr>
            <a:spLocks noGrp="1"/>
          </p:cNvSpPr>
          <p:nvPr>
            <p:ph type="sldNum" sz="quarter" idx="21"/>
          </p:nvPr>
        </p:nvSpPr>
        <p:spPr>
          <a:xfrm>
            <a:off x="9365973" y="6336310"/>
            <a:ext cx="2743200" cy="365125"/>
          </a:xfrm>
          <a:prstGeom prst="rect">
            <a:avLst/>
          </a:prstGeom>
        </p:spPr>
        <p:txBody>
          <a:bodyPr/>
          <a:lstStyle/>
          <a:p>
            <a:fld id="{8363C259-2947-574F-BF64-D7C8CB4F59C6}" type="slidenum">
              <a:rPr lang="en-US" smtClean="0"/>
              <a:pPr/>
              <a:t>‹#›</a:t>
            </a:fld>
            <a:endParaRPr lang="en-US" dirty="0"/>
          </a:p>
        </p:txBody>
      </p:sp>
    </p:spTree>
    <p:extLst>
      <p:ext uri="{BB962C8B-B14F-4D97-AF65-F5344CB8AC3E}">
        <p14:creationId xmlns:p14="http://schemas.microsoft.com/office/powerpoint/2010/main" val="424265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7" name="Picture 6">
            <a:extLst>
              <a:ext uri="{FF2B5EF4-FFF2-40B4-BE49-F238E27FC236}">
                <a16:creationId xmlns:a16="http://schemas.microsoft.com/office/drawing/2014/main" id="{A15874AE-7EFF-B83B-FEE8-F565F248A5F1}"/>
              </a:ext>
            </a:extLst>
          </p:cNvPr>
          <p:cNvPicPr>
            <a:picLocks noChangeAspect="1"/>
          </p:cNvPicPr>
          <p:nvPr userDrawn="1"/>
        </p:nvPicPr>
        <p:blipFill>
          <a:blip r:embed="rId2"/>
          <a:stretch>
            <a:fillRect/>
          </a:stretch>
        </p:blipFill>
        <p:spPr>
          <a:xfrm>
            <a:off x="8907242" y="394288"/>
            <a:ext cx="3073400" cy="5461000"/>
          </a:xfrm>
          <a:prstGeom prst="rect">
            <a:avLst/>
          </a:prstGeom>
        </p:spPr>
      </p:pic>
      <p:sp>
        <p:nvSpPr>
          <p:cNvPr id="11" name="Picture Placeholder 8">
            <a:extLst>
              <a:ext uri="{FF2B5EF4-FFF2-40B4-BE49-F238E27FC236}">
                <a16:creationId xmlns:a16="http://schemas.microsoft.com/office/drawing/2014/main" id="{94E4BF22-7F99-DED6-2B4B-D637C8D4EDC0}"/>
              </a:ext>
              <a:ext uri="{C183D7F6-B498-43B3-948B-1728B52AA6E4}">
                <adec:decorative xmlns:adec="http://schemas.microsoft.com/office/drawing/2017/decorative" val="1"/>
              </a:ext>
            </a:extLst>
          </p:cNvPr>
          <p:cNvSpPr>
            <a:spLocks noGrp="1"/>
          </p:cNvSpPr>
          <p:nvPr>
            <p:ph type="pic" sz="quarter" idx="10"/>
          </p:nvPr>
        </p:nvSpPr>
        <p:spPr>
          <a:xfrm>
            <a:off x="8233134" y="-1"/>
            <a:ext cx="2996871" cy="1800859"/>
          </a:xfrm>
          <a:custGeom>
            <a:avLst/>
            <a:gdLst>
              <a:gd name="connsiteX0" fmla="*/ 31855 w 2996871"/>
              <a:gd name="connsiteY0" fmla="*/ 0 h 1800859"/>
              <a:gd name="connsiteX1" fmla="*/ 2965017 w 2996871"/>
              <a:gd name="connsiteY1" fmla="*/ 0 h 1800859"/>
              <a:gd name="connsiteX2" fmla="*/ 2996871 w 2996871"/>
              <a:gd name="connsiteY2" fmla="*/ 307340 h 1800859"/>
              <a:gd name="connsiteX3" fmla="*/ 1498436 w 2996871"/>
              <a:gd name="connsiteY3" fmla="*/ 1800859 h 1800859"/>
              <a:gd name="connsiteX4" fmla="*/ 0 w 2996871"/>
              <a:gd name="connsiteY4" fmla="*/ 307340 h 1800859"/>
              <a:gd name="connsiteX5" fmla="*/ 31855 w 2996871"/>
              <a:gd name="connsiteY5" fmla="*/ 0 h 18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71" h="1800859">
                <a:moveTo>
                  <a:pt x="31855" y="0"/>
                </a:moveTo>
                <a:lnTo>
                  <a:pt x="2965017" y="0"/>
                </a:lnTo>
                <a:cubicBezTo>
                  <a:pt x="2985404" y="99060"/>
                  <a:pt x="2996871" y="201930"/>
                  <a:pt x="2996871" y="307340"/>
                </a:cubicBezTo>
                <a:cubicBezTo>
                  <a:pt x="2996871" y="1132839"/>
                  <a:pt x="2325379" y="1800859"/>
                  <a:pt x="1498436" y="1800859"/>
                </a:cubicBezTo>
                <a:cubicBezTo>
                  <a:pt x="671493" y="1800859"/>
                  <a:pt x="0" y="1132839"/>
                  <a:pt x="0" y="307340"/>
                </a:cubicBezTo>
                <a:cubicBezTo>
                  <a:pt x="0" y="201930"/>
                  <a:pt x="11468" y="99060"/>
                  <a:pt x="31855" y="0"/>
                </a:cubicBezTo>
                <a:close/>
              </a:path>
            </a:pathLst>
          </a:custGeom>
        </p:spPr>
        <p:txBody>
          <a:bodyPr wrap="square">
            <a:noAutofit/>
          </a:bodyPr>
          <a:lstStyle/>
          <a:p>
            <a:endParaRPr lang="en-US" dirty="0"/>
          </a:p>
        </p:txBody>
      </p:sp>
      <p:sp>
        <p:nvSpPr>
          <p:cNvPr id="12" name="Picture Placeholder 11">
            <a:extLst>
              <a:ext uri="{FF2B5EF4-FFF2-40B4-BE49-F238E27FC236}">
                <a16:creationId xmlns:a16="http://schemas.microsoft.com/office/drawing/2014/main" id="{79C8F27F-F56D-14FD-CC77-3D14F286442A}"/>
              </a:ext>
              <a:ext uri="{C183D7F6-B498-43B3-948B-1728B52AA6E4}">
                <adec:decorative xmlns:adec="http://schemas.microsoft.com/office/drawing/2017/decorative" val="1"/>
              </a:ext>
            </a:extLst>
          </p:cNvPr>
          <p:cNvSpPr>
            <a:spLocks noGrp="1"/>
          </p:cNvSpPr>
          <p:nvPr>
            <p:ph type="pic" sz="quarter" idx="11"/>
          </p:nvPr>
        </p:nvSpPr>
        <p:spPr>
          <a:xfrm>
            <a:off x="10225960" y="1217924"/>
            <a:ext cx="1966039" cy="2437631"/>
          </a:xfrm>
          <a:custGeom>
            <a:avLst/>
            <a:gdLst>
              <a:gd name="connsiteX0" fmla="*/ 1966039 w 1966039"/>
              <a:gd name="connsiteY0" fmla="*/ 0 h 2437631"/>
              <a:gd name="connsiteX1" fmla="*/ 1966039 w 1966039"/>
              <a:gd name="connsiteY1" fmla="*/ 2437631 h 2437631"/>
              <a:gd name="connsiteX2" fmla="*/ 72631 w 1966039"/>
              <a:gd name="connsiteY2" fmla="*/ 1300155 h 2437631"/>
              <a:gd name="connsiteX3" fmla="*/ 77704 w 1966039"/>
              <a:gd name="connsiteY3" fmla="*/ 1040886 h 2437631"/>
            </a:gdLst>
            <a:ahLst/>
            <a:cxnLst>
              <a:cxn ang="0">
                <a:pos x="connsiteX0" y="connsiteY0"/>
              </a:cxn>
              <a:cxn ang="0">
                <a:pos x="connsiteX1" y="connsiteY1"/>
              </a:cxn>
              <a:cxn ang="0">
                <a:pos x="connsiteX2" y="connsiteY2"/>
              </a:cxn>
              <a:cxn ang="0">
                <a:pos x="connsiteX3" y="connsiteY3"/>
              </a:cxn>
            </a:cxnLst>
            <a:rect l="l" t="t" r="r" b="b"/>
            <a:pathLst>
              <a:path w="1966039" h="2437631">
                <a:moveTo>
                  <a:pt x="1966039" y="0"/>
                </a:moveTo>
                <a:lnTo>
                  <a:pt x="1966039" y="2437631"/>
                </a:lnTo>
                <a:lnTo>
                  <a:pt x="72631" y="1300155"/>
                </a:lnTo>
                <a:cubicBezTo>
                  <a:pt x="-26288" y="1241692"/>
                  <a:pt x="-23751" y="1096807"/>
                  <a:pt x="77704" y="1040886"/>
                </a:cubicBezTo>
                <a:close/>
              </a:path>
            </a:pathLst>
          </a:custGeom>
        </p:spPr>
        <p:txBody>
          <a:bodyPr wrap="square">
            <a:noAutofit/>
          </a:bodyPr>
          <a:lstStyle/>
          <a:p>
            <a:endParaRPr lang="en-US" dirty="0"/>
          </a:p>
        </p:txBody>
      </p:sp>
      <p:sp>
        <p:nvSpPr>
          <p:cNvPr id="13" name="Picture Placeholder 41">
            <a:extLst>
              <a:ext uri="{FF2B5EF4-FFF2-40B4-BE49-F238E27FC236}">
                <a16:creationId xmlns:a16="http://schemas.microsoft.com/office/drawing/2014/main" id="{CCF787B4-3E01-7444-BEE7-4AECA85BEFEB}"/>
              </a:ext>
              <a:ext uri="{C183D7F6-B498-43B3-948B-1728B52AA6E4}">
                <adec:decorative xmlns:adec="http://schemas.microsoft.com/office/drawing/2017/decorative" val="1"/>
              </a:ext>
            </a:extLst>
          </p:cNvPr>
          <p:cNvSpPr>
            <a:spLocks noGrp="1"/>
          </p:cNvSpPr>
          <p:nvPr>
            <p:ph type="pic" sz="quarter" idx="12"/>
          </p:nvPr>
        </p:nvSpPr>
        <p:spPr>
          <a:xfrm>
            <a:off x="8641986" y="3077973"/>
            <a:ext cx="2785916" cy="2785917"/>
          </a:xfrm>
          <a:custGeom>
            <a:avLst/>
            <a:gdLst>
              <a:gd name="connsiteX0" fmla="*/ 1794247 w 2785916"/>
              <a:gd name="connsiteY0" fmla="*/ 329 h 2785917"/>
              <a:gd name="connsiteX1" fmla="*/ 1958043 w 2785916"/>
              <a:gd name="connsiteY1" fmla="*/ 94930 h 2785917"/>
              <a:gd name="connsiteX2" fmla="*/ 2767869 w 2785916"/>
              <a:gd name="connsiteY2" fmla="*/ 1728678 h 2785917"/>
              <a:gd name="connsiteX3" fmla="*/ 2690987 w 2785916"/>
              <a:gd name="connsiteY3" fmla="*/ 1958044 h 2785917"/>
              <a:gd name="connsiteX4" fmla="*/ 1057239 w 2785916"/>
              <a:gd name="connsiteY4" fmla="*/ 2767870 h 2785917"/>
              <a:gd name="connsiteX5" fmla="*/ 827874 w 2785916"/>
              <a:gd name="connsiteY5" fmla="*/ 2690988 h 2785917"/>
              <a:gd name="connsiteX6" fmla="*/ 18047 w 2785916"/>
              <a:gd name="connsiteY6" fmla="*/ 1057240 h 2785917"/>
              <a:gd name="connsiteX7" fmla="*/ 94929 w 2785916"/>
              <a:gd name="connsiteY7" fmla="*/ 827875 h 2785917"/>
              <a:gd name="connsiteX8" fmla="*/ 1728677 w 2785916"/>
              <a:gd name="connsiteY8" fmla="*/ 18048 h 2785917"/>
              <a:gd name="connsiteX9" fmla="*/ 1794247 w 2785916"/>
              <a:gd name="connsiteY9" fmla="*/ 329 h 278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5916" h="2785917">
                <a:moveTo>
                  <a:pt x="1794247" y="329"/>
                </a:moveTo>
                <a:cubicBezTo>
                  <a:pt x="1860739" y="-3815"/>
                  <a:pt x="1926329" y="31503"/>
                  <a:pt x="1958043" y="94930"/>
                </a:cubicBezTo>
                <a:lnTo>
                  <a:pt x="2767869" y="1728678"/>
                </a:lnTo>
                <a:cubicBezTo>
                  <a:pt x="2810155" y="1813249"/>
                  <a:pt x="2775558" y="1917040"/>
                  <a:pt x="2690987" y="1958044"/>
                </a:cubicBezTo>
                <a:lnTo>
                  <a:pt x="1057239" y="2767870"/>
                </a:lnTo>
                <a:cubicBezTo>
                  <a:pt x="972668" y="2810156"/>
                  <a:pt x="870159" y="2775559"/>
                  <a:pt x="827874" y="2690988"/>
                </a:cubicBezTo>
                <a:lnTo>
                  <a:pt x="18047" y="1057240"/>
                </a:lnTo>
                <a:cubicBezTo>
                  <a:pt x="-24238" y="972669"/>
                  <a:pt x="10359" y="870160"/>
                  <a:pt x="94929" y="827875"/>
                </a:cubicBezTo>
                <a:lnTo>
                  <a:pt x="1728677" y="18048"/>
                </a:lnTo>
                <a:cubicBezTo>
                  <a:pt x="1749820" y="7477"/>
                  <a:pt x="1772084" y="1711"/>
                  <a:pt x="1794247" y="329"/>
                </a:cubicBezTo>
                <a:close/>
              </a:path>
            </a:pathLst>
          </a:custGeom>
        </p:spPr>
        <p:txBody>
          <a:bodyPr wrap="square">
            <a:noAutofit/>
          </a:bodyPr>
          <a:lstStyle/>
          <a:p>
            <a:endParaRPr lang="en-US" dirty="0"/>
          </a:p>
        </p:txBody>
      </p:sp>
      <p:sp>
        <p:nvSpPr>
          <p:cNvPr id="5" name="Slide Number Placeholder 5">
            <a:extLst>
              <a:ext uri="{FF2B5EF4-FFF2-40B4-BE49-F238E27FC236}">
                <a16:creationId xmlns:a16="http://schemas.microsoft.com/office/drawing/2014/main" id="{E3365B84-D4CA-69C0-6280-FCD94981963D}"/>
              </a:ext>
            </a:extLst>
          </p:cNvPr>
          <p:cNvSpPr txBox="1">
            <a:spLocks/>
          </p:cNvSpPr>
          <p:nvPr userDrawn="1"/>
        </p:nvSpPr>
        <p:spPr>
          <a:xfrm>
            <a:off x="9356035" y="63137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dirty="0"/>
          </a:p>
        </p:txBody>
      </p:sp>
    </p:spTree>
    <p:extLst>
      <p:ext uri="{BB962C8B-B14F-4D97-AF65-F5344CB8AC3E}">
        <p14:creationId xmlns:p14="http://schemas.microsoft.com/office/powerpoint/2010/main" val="410183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87103"/>
            <a:ext cx="10890405" cy="492302"/>
          </a:xfrm>
          <a:prstGeom prst="rect">
            <a:avLst/>
          </a:prstGeo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a:prstGeom prst="rect">
            <a:avLst/>
          </a:prstGeo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8098DDC0-19CC-A62F-8B52-331F5070FFD6}"/>
              </a:ext>
            </a:extLst>
          </p:cNvPr>
          <p:cNvCxnSpPr>
            <a:cxnSpLocks/>
          </p:cNvCxnSpPr>
          <p:nvPr userDrawn="1"/>
        </p:nvCxnSpPr>
        <p:spPr>
          <a:xfrm>
            <a:off x="-1" y="3932604"/>
            <a:ext cx="12192001" cy="0"/>
          </a:xfrm>
          <a:prstGeom prst="line">
            <a:avLst/>
          </a:prstGeom>
          <a:ln w="25400" cap="rnd">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C5C034F-BBCA-4EE6-B2FA-4E09AF3C4E40}"/>
              </a:ext>
            </a:extLst>
          </p:cNvPr>
          <p:cNvGrpSpPr/>
          <p:nvPr userDrawn="1"/>
        </p:nvGrpSpPr>
        <p:grpSpPr>
          <a:xfrm>
            <a:off x="824737" y="3403214"/>
            <a:ext cx="1880713" cy="867993"/>
            <a:chOff x="824737" y="3403214"/>
            <a:chExt cx="1880713" cy="867993"/>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p:nvCxnSpPr>
          <p:spPr>
            <a:xfrm flipV="1">
              <a:off x="1765093" y="3403214"/>
              <a:ext cx="0" cy="529389"/>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958EFDE-F9CE-C2FD-8C12-38A176AFCD6E}"/>
                </a:ext>
              </a:extLst>
            </p:cNvPr>
            <p:cNvSpPr/>
            <p:nvPr/>
          </p:nvSpPr>
          <p:spPr>
            <a:xfrm>
              <a:off x="1431646" y="3604313"/>
              <a:ext cx="666894" cy="666894"/>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9B140F5-B064-B361-294A-730D3DEEC9DB}"/>
                </a:ext>
              </a:extLst>
            </p:cNvPr>
            <p:cNvCxnSpPr>
              <a:cxnSpLocks/>
            </p:cNvCxnSpPr>
            <p:nvPr/>
          </p:nvCxnSpPr>
          <p:spPr>
            <a:xfrm>
              <a:off x="824737" y="3403214"/>
              <a:ext cx="1880713" cy="0"/>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9DE47725-CD1A-D70C-B112-16655EB6D019}"/>
                </a:ext>
              </a:extLst>
            </p:cNvPr>
            <p:cNvSpPr txBox="1">
              <a:spLocks/>
            </p:cNvSpPr>
            <p:nvPr/>
          </p:nvSpPr>
          <p:spPr>
            <a:xfrm>
              <a:off x="154164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dirty="0">
                  <a:solidFill>
                    <a:srgbClr val="083958"/>
                  </a:solidFill>
                  <a:effectLst/>
                  <a:latin typeface="Calibri" panose="020F0502020204030204" pitchFamily="34" charset="0"/>
                  <a:cs typeface="Calibri" panose="020F0502020204030204" pitchFamily="34" charset="0"/>
                </a:rPr>
                <a:t>1</a:t>
              </a:r>
            </a:p>
          </p:txBody>
        </p:sp>
      </p:grpSp>
      <p:sp>
        <p:nvSpPr>
          <p:cNvPr id="28" name="Text Placeholder 58">
            <a:extLst>
              <a:ext uri="{FF2B5EF4-FFF2-40B4-BE49-F238E27FC236}">
                <a16:creationId xmlns:a16="http://schemas.microsoft.com/office/drawing/2014/main" id="{B0C4EFDC-777D-7B45-44A2-89F03D997BA3}"/>
              </a:ext>
            </a:extLst>
          </p:cNvPr>
          <p:cNvSpPr>
            <a:spLocks noGrp="1"/>
          </p:cNvSpPr>
          <p:nvPr>
            <p:ph type="body" sz="quarter" idx="13"/>
          </p:nvPr>
        </p:nvSpPr>
        <p:spPr>
          <a:xfrm>
            <a:off x="824735"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18" name="Group 17">
            <a:extLst>
              <a:ext uri="{FF2B5EF4-FFF2-40B4-BE49-F238E27FC236}">
                <a16:creationId xmlns:a16="http://schemas.microsoft.com/office/drawing/2014/main" id="{458D8A46-2169-F8EB-48CA-8D3F37C29FAD}"/>
              </a:ext>
            </a:extLst>
          </p:cNvPr>
          <p:cNvGrpSpPr/>
          <p:nvPr userDrawn="1"/>
        </p:nvGrpSpPr>
        <p:grpSpPr>
          <a:xfrm>
            <a:off x="2983805" y="3604313"/>
            <a:ext cx="1880713" cy="867993"/>
            <a:chOff x="2551991" y="3604313"/>
            <a:chExt cx="1880713" cy="867993"/>
          </a:xfrm>
        </p:grpSpPr>
        <p:cxnSp>
          <p:nvCxnSpPr>
            <p:cNvPr id="19" name="Straight Connector 18">
              <a:extLst>
                <a:ext uri="{FF2B5EF4-FFF2-40B4-BE49-F238E27FC236}">
                  <a16:creationId xmlns:a16="http://schemas.microsoft.com/office/drawing/2014/main" id="{C8EBFA42-881D-C1A3-E815-4C94D9A7949E}"/>
                </a:ext>
              </a:extLst>
            </p:cNvPr>
            <p:cNvCxnSpPr>
              <a:cxnSpLocks/>
            </p:cNvCxnSpPr>
            <p:nvPr/>
          </p:nvCxnSpPr>
          <p:spPr>
            <a:xfrm rot="10800000" flipV="1">
              <a:off x="3492348" y="3942917"/>
              <a:ext cx="0" cy="529389"/>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B0D750-FE4B-B04E-0F3B-2A147B4FB2BE}"/>
                </a:ext>
              </a:extLst>
            </p:cNvPr>
            <p:cNvSpPr/>
            <p:nvPr/>
          </p:nvSpPr>
          <p:spPr>
            <a:xfrm rot="10800000">
              <a:off x="3158901" y="3604313"/>
              <a:ext cx="666894" cy="666894"/>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F0EFE6FD-304A-64E6-44BB-81A574B1710A}"/>
                </a:ext>
              </a:extLst>
            </p:cNvPr>
            <p:cNvCxnSpPr>
              <a:cxnSpLocks/>
            </p:cNvCxnSpPr>
            <p:nvPr/>
          </p:nvCxnSpPr>
          <p:spPr>
            <a:xfrm rot="10800000">
              <a:off x="2551991" y="4472306"/>
              <a:ext cx="1880713" cy="0"/>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1243835A-45F2-B5AC-CB2B-7F0F88C2048B}"/>
                </a:ext>
              </a:extLst>
            </p:cNvPr>
            <p:cNvSpPr txBox="1">
              <a:spLocks/>
            </p:cNvSpPr>
            <p:nvPr/>
          </p:nvSpPr>
          <p:spPr>
            <a:xfrm>
              <a:off x="326890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dirty="0">
                  <a:solidFill>
                    <a:srgbClr val="083958"/>
                  </a:solidFill>
                  <a:effectLst/>
                  <a:latin typeface="Calibri" panose="020F0502020204030204" pitchFamily="34" charset="0"/>
                  <a:cs typeface="Calibri" panose="020F0502020204030204" pitchFamily="34" charset="0"/>
                </a:rPr>
                <a:t>2</a:t>
              </a:r>
            </a:p>
          </p:txBody>
        </p:sp>
      </p:grpSp>
      <p:sp>
        <p:nvSpPr>
          <p:cNvPr id="29" name="Text Placeholder 58">
            <a:extLst>
              <a:ext uri="{FF2B5EF4-FFF2-40B4-BE49-F238E27FC236}">
                <a16:creationId xmlns:a16="http://schemas.microsoft.com/office/drawing/2014/main" id="{42B1A18E-7189-ACE2-6985-B8A86AD2AFF7}"/>
              </a:ext>
            </a:extLst>
          </p:cNvPr>
          <p:cNvSpPr>
            <a:spLocks noGrp="1"/>
          </p:cNvSpPr>
          <p:nvPr>
            <p:ph type="body" sz="quarter" idx="14"/>
          </p:nvPr>
        </p:nvSpPr>
        <p:spPr>
          <a:xfrm>
            <a:off x="2983804" y="4585312"/>
            <a:ext cx="1880714" cy="1363663"/>
          </a:xfrm>
          <a:prstGeom prst="rect">
            <a:avLst/>
          </a:prstGeo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13" name="Group 12">
            <a:extLst>
              <a:ext uri="{FF2B5EF4-FFF2-40B4-BE49-F238E27FC236}">
                <a16:creationId xmlns:a16="http://schemas.microsoft.com/office/drawing/2014/main" id="{CF717857-3609-A573-6888-863113445ADC}"/>
              </a:ext>
            </a:extLst>
          </p:cNvPr>
          <p:cNvGrpSpPr/>
          <p:nvPr userDrawn="1"/>
        </p:nvGrpSpPr>
        <p:grpSpPr>
          <a:xfrm>
            <a:off x="5142873" y="3384332"/>
            <a:ext cx="1920079" cy="886876"/>
            <a:chOff x="4279247" y="3403214"/>
            <a:chExt cx="1880713" cy="867993"/>
          </a:xfrm>
        </p:grpSpPr>
        <p:cxnSp>
          <p:nvCxnSpPr>
            <p:cNvPr id="14" name="Straight Connector 13">
              <a:extLst>
                <a:ext uri="{FF2B5EF4-FFF2-40B4-BE49-F238E27FC236}">
                  <a16:creationId xmlns:a16="http://schemas.microsoft.com/office/drawing/2014/main" id="{E6113C69-260C-47AA-9646-9FE9514AFFA6}"/>
                </a:ext>
              </a:extLst>
            </p:cNvPr>
            <p:cNvCxnSpPr>
              <a:cxnSpLocks/>
            </p:cNvCxnSpPr>
            <p:nvPr/>
          </p:nvCxnSpPr>
          <p:spPr>
            <a:xfrm flipV="1">
              <a:off x="5219603" y="3403214"/>
              <a:ext cx="0" cy="529389"/>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9E452AF-1549-12A9-DF40-48154E020FCB}"/>
                </a:ext>
              </a:extLst>
            </p:cNvPr>
            <p:cNvSpPr/>
            <p:nvPr/>
          </p:nvSpPr>
          <p:spPr>
            <a:xfrm>
              <a:off x="4886156" y="3604313"/>
              <a:ext cx="666894" cy="666894"/>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87AD60AA-0AC3-5F07-5DD2-F029883D2076}"/>
                </a:ext>
              </a:extLst>
            </p:cNvPr>
            <p:cNvCxnSpPr>
              <a:cxnSpLocks/>
            </p:cNvCxnSpPr>
            <p:nvPr/>
          </p:nvCxnSpPr>
          <p:spPr>
            <a:xfrm>
              <a:off x="4279247" y="3403214"/>
              <a:ext cx="1880713" cy="0"/>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1EB11E12-6156-3FBF-CA30-4874BF930AB3}"/>
                </a:ext>
              </a:extLst>
            </p:cNvPr>
            <p:cNvSpPr txBox="1">
              <a:spLocks/>
            </p:cNvSpPr>
            <p:nvPr/>
          </p:nvSpPr>
          <p:spPr>
            <a:xfrm>
              <a:off x="499615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dirty="0">
                  <a:solidFill>
                    <a:srgbClr val="083958"/>
                  </a:solidFill>
                  <a:effectLst/>
                  <a:latin typeface="Calibri" panose="020F0502020204030204" pitchFamily="34" charset="0"/>
                  <a:cs typeface="Calibri" panose="020F0502020204030204" pitchFamily="34" charset="0"/>
                </a:rPr>
                <a:t>3</a:t>
              </a:r>
            </a:p>
          </p:txBody>
        </p:sp>
      </p:grpSp>
      <p:sp>
        <p:nvSpPr>
          <p:cNvPr id="31" name="Text Placeholder 58">
            <a:extLst>
              <a:ext uri="{FF2B5EF4-FFF2-40B4-BE49-F238E27FC236}">
                <a16:creationId xmlns:a16="http://schemas.microsoft.com/office/drawing/2014/main" id="{764A8802-0851-6BEF-7CDB-2ADC87AF9A48}"/>
              </a:ext>
            </a:extLst>
          </p:cNvPr>
          <p:cNvSpPr>
            <a:spLocks noGrp="1"/>
          </p:cNvSpPr>
          <p:nvPr>
            <p:ph type="body" sz="quarter" idx="17"/>
          </p:nvPr>
        </p:nvSpPr>
        <p:spPr>
          <a:xfrm>
            <a:off x="5142871"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23" name="Group 22">
            <a:extLst>
              <a:ext uri="{FF2B5EF4-FFF2-40B4-BE49-F238E27FC236}">
                <a16:creationId xmlns:a16="http://schemas.microsoft.com/office/drawing/2014/main" id="{7B9A37AB-B112-A048-95CB-59BBC355BA3A}"/>
              </a:ext>
            </a:extLst>
          </p:cNvPr>
          <p:cNvGrpSpPr/>
          <p:nvPr userDrawn="1"/>
        </p:nvGrpSpPr>
        <p:grpSpPr>
          <a:xfrm>
            <a:off x="7301941" y="3604313"/>
            <a:ext cx="1880713" cy="867993"/>
            <a:chOff x="6006501" y="3604313"/>
            <a:chExt cx="1880713" cy="867993"/>
          </a:xfrm>
        </p:grpSpPr>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rot="10800000" flipV="1">
              <a:off x="6946858" y="3942917"/>
              <a:ext cx="0" cy="529389"/>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A681324-C909-5898-1075-E15D93770F06}"/>
                </a:ext>
              </a:extLst>
            </p:cNvPr>
            <p:cNvSpPr/>
            <p:nvPr/>
          </p:nvSpPr>
          <p:spPr>
            <a:xfrm rot="10800000">
              <a:off x="6613411" y="3604313"/>
              <a:ext cx="666894" cy="666894"/>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86DD17E7-AE33-78FF-9BDD-8EA65F32944A}"/>
                </a:ext>
              </a:extLst>
            </p:cNvPr>
            <p:cNvCxnSpPr>
              <a:cxnSpLocks/>
            </p:cNvCxnSpPr>
            <p:nvPr/>
          </p:nvCxnSpPr>
          <p:spPr>
            <a:xfrm rot="10800000">
              <a:off x="6006501" y="4472306"/>
              <a:ext cx="1880713" cy="0"/>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id="{B9708AFA-0E27-79A6-6210-C68A759A5F37}"/>
                </a:ext>
              </a:extLst>
            </p:cNvPr>
            <p:cNvSpPr txBox="1">
              <a:spLocks/>
            </p:cNvSpPr>
            <p:nvPr/>
          </p:nvSpPr>
          <p:spPr>
            <a:xfrm>
              <a:off x="672341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a:solidFill>
                    <a:srgbClr val="083958"/>
                  </a:solidFill>
                  <a:effectLst/>
                  <a:latin typeface="Calibri" panose="020F0502020204030204" pitchFamily="34" charset="0"/>
                  <a:cs typeface="Calibri" panose="020F0502020204030204" pitchFamily="34" charset="0"/>
                </a:rPr>
                <a:t>4</a:t>
              </a:r>
            </a:p>
          </p:txBody>
        </p:sp>
      </p:grpSp>
      <p:sp>
        <p:nvSpPr>
          <p:cNvPr id="30" name="Text Placeholder 58">
            <a:extLst>
              <a:ext uri="{FF2B5EF4-FFF2-40B4-BE49-F238E27FC236}">
                <a16:creationId xmlns:a16="http://schemas.microsoft.com/office/drawing/2014/main" id="{DF4F4559-2288-A5FF-BF21-6BEC72F19155}"/>
              </a:ext>
            </a:extLst>
          </p:cNvPr>
          <p:cNvSpPr>
            <a:spLocks noGrp="1"/>
          </p:cNvSpPr>
          <p:nvPr>
            <p:ph type="body" sz="quarter" idx="19"/>
          </p:nvPr>
        </p:nvSpPr>
        <p:spPr>
          <a:xfrm>
            <a:off x="7301941" y="4585312"/>
            <a:ext cx="1880714" cy="1363663"/>
          </a:xfrm>
          <a:prstGeom prst="rect">
            <a:avLst/>
          </a:prstGeo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32" name="Group 31">
            <a:extLst>
              <a:ext uri="{FF2B5EF4-FFF2-40B4-BE49-F238E27FC236}">
                <a16:creationId xmlns:a16="http://schemas.microsoft.com/office/drawing/2014/main" id="{66607EAB-AF26-875B-8D0A-825CC707C2FB}"/>
              </a:ext>
            </a:extLst>
          </p:cNvPr>
          <p:cNvGrpSpPr/>
          <p:nvPr userDrawn="1"/>
        </p:nvGrpSpPr>
        <p:grpSpPr>
          <a:xfrm>
            <a:off x="9461009" y="3403214"/>
            <a:ext cx="1880713" cy="867993"/>
            <a:chOff x="7733757" y="3403214"/>
            <a:chExt cx="1880713" cy="867993"/>
          </a:xfrm>
        </p:grpSpPr>
        <p:cxnSp>
          <p:nvCxnSpPr>
            <p:cNvPr id="33" name="Straight Connector 32">
              <a:extLst>
                <a:ext uri="{FF2B5EF4-FFF2-40B4-BE49-F238E27FC236}">
                  <a16:creationId xmlns:a16="http://schemas.microsoft.com/office/drawing/2014/main" id="{48BDF205-0298-59FB-3C28-EEDBC6D79D6F}"/>
                </a:ext>
              </a:extLst>
            </p:cNvPr>
            <p:cNvCxnSpPr>
              <a:cxnSpLocks/>
            </p:cNvCxnSpPr>
            <p:nvPr/>
          </p:nvCxnSpPr>
          <p:spPr>
            <a:xfrm flipV="1">
              <a:off x="8674113" y="3403214"/>
              <a:ext cx="0" cy="529389"/>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2EDB989-2AF1-F371-7CBD-1BCD6EE2767C}"/>
                </a:ext>
              </a:extLst>
            </p:cNvPr>
            <p:cNvSpPr/>
            <p:nvPr/>
          </p:nvSpPr>
          <p:spPr>
            <a:xfrm>
              <a:off x="8340666" y="3604313"/>
              <a:ext cx="666894" cy="666894"/>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2549FC02-398A-583A-139F-35C667EE7051}"/>
                </a:ext>
              </a:extLst>
            </p:cNvPr>
            <p:cNvCxnSpPr>
              <a:cxnSpLocks/>
            </p:cNvCxnSpPr>
            <p:nvPr/>
          </p:nvCxnSpPr>
          <p:spPr>
            <a:xfrm>
              <a:off x="7733757" y="3403214"/>
              <a:ext cx="1880713" cy="0"/>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6" name="Subtitle 2">
              <a:extLst>
                <a:ext uri="{FF2B5EF4-FFF2-40B4-BE49-F238E27FC236}">
                  <a16:creationId xmlns:a16="http://schemas.microsoft.com/office/drawing/2014/main" id="{6C89315D-E2FB-C8F7-D2E0-6608FD46F149}"/>
                </a:ext>
              </a:extLst>
            </p:cNvPr>
            <p:cNvSpPr txBox="1">
              <a:spLocks/>
            </p:cNvSpPr>
            <p:nvPr/>
          </p:nvSpPr>
          <p:spPr>
            <a:xfrm>
              <a:off x="845066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dirty="0">
                  <a:solidFill>
                    <a:srgbClr val="083958"/>
                  </a:solidFill>
                  <a:effectLst/>
                  <a:latin typeface="Calibri" panose="020F0502020204030204" pitchFamily="34" charset="0"/>
                  <a:cs typeface="Calibri" panose="020F0502020204030204" pitchFamily="34" charset="0"/>
                </a:rPr>
                <a:t>5</a:t>
              </a:r>
            </a:p>
          </p:txBody>
        </p:sp>
      </p:grpSp>
      <p:sp>
        <p:nvSpPr>
          <p:cNvPr id="37" name="Text Placeholder 58">
            <a:extLst>
              <a:ext uri="{FF2B5EF4-FFF2-40B4-BE49-F238E27FC236}">
                <a16:creationId xmlns:a16="http://schemas.microsoft.com/office/drawing/2014/main" id="{FDD1FD9C-4771-259F-3C7E-D38AAA5EC556}"/>
              </a:ext>
            </a:extLst>
          </p:cNvPr>
          <p:cNvSpPr>
            <a:spLocks noGrp="1"/>
          </p:cNvSpPr>
          <p:nvPr>
            <p:ph type="body" sz="quarter" idx="20"/>
          </p:nvPr>
        </p:nvSpPr>
        <p:spPr>
          <a:xfrm>
            <a:off x="9461008"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sp>
        <p:nvSpPr>
          <p:cNvPr id="40" name="Slide Number Placeholder 39">
            <a:extLst>
              <a:ext uri="{FF2B5EF4-FFF2-40B4-BE49-F238E27FC236}">
                <a16:creationId xmlns:a16="http://schemas.microsoft.com/office/drawing/2014/main" id="{5DC1B9FD-1F5D-6D06-6E08-D4CAEAFB2B0E}"/>
              </a:ext>
            </a:extLst>
          </p:cNvPr>
          <p:cNvSpPr>
            <a:spLocks noGrp="1"/>
          </p:cNvSpPr>
          <p:nvPr>
            <p:ph type="sldNum" sz="quarter" idx="23"/>
          </p:nvPr>
        </p:nvSpPr>
        <p:spPr>
          <a:xfrm>
            <a:off x="9365973" y="6336310"/>
            <a:ext cx="2743200" cy="365125"/>
          </a:xfrm>
          <a:prstGeom prst="rect">
            <a:avLst/>
          </a:prstGeom>
        </p:spPr>
        <p:txBody>
          <a:bodyPr/>
          <a:lstStyle/>
          <a:p>
            <a:fld id="{8363C259-2947-574F-BF64-D7C8CB4F59C6}" type="slidenum">
              <a:rPr lang="en-US" smtClean="0"/>
              <a:pPr/>
              <a:t>‹#›</a:t>
            </a:fld>
            <a:endParaRPr lang="en-US" dirty="0"/>
          </a:p>
        </p:txBody>
      </p:sp>
    </p:spTree>
    <p:extLst>
      <p:ext uri="{BB962C8B-B14F-4D97-AF65-F5344CB8AC3E}">
        <p14:creationId xmlns:p14="http://schemas.microsoft.com/office/powerpoint/2010/main" val="362067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97613"/>
            <a:ext cx="10890405" cy="492302"/>
          </a:xfrm>
          <a:prstGeom prst="rect">
            <a:avLst/>
          </a:prstGeo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a:prstGeom prst="rect">
            <a:avLst/>
          </a:prstGeo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0" name="Oval 9">
            <a:extLst>
              <a:ext uri="{FF2B5EF4-FFF2-40B4-BE49-F238E27FC236}">
                <a16:creationId xmlns:a16="http://schemas.microsoft.com/office/drawing/2014/main" id="{8958EFDE-F9CE-C2FD-8C12-38A176AFCD6E}"/>
              </a:ext>
              <a:ext uri="{C183D7F6-B498-43B3-948B-1728B52AA6E4}">
                <adec:decorative xmlns:adec="http://schemas.microsoft.com/office/drawing/2017/decorative" val="1"/>
              </a:ext>
            </a:extLst>
          </p:cNvPr>
          <p:cNvSpPr/>
          <p:nvPr/>
        </p:nvSpPr>
        <p:spPr>
          <a:xfrm>
            <a:off x="1269094" y="1631705"/>
            <a:ext cx="991997" cy="991997"/>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54B0D750-FE4B-B04E-0F3B-2A147B4FB2BE}"/>
              </a:ext>
              <a:ext uri="{C183D7F6-B498-43B3-948B-1728B52AA6E4}">
                <adec:decorative xmlns:adec="http://schemas.microsoft.com/office/drawing/2017/decorative" val="1"/>
              </a:ext>
            </a:extLst>
          </p:cNvPr>
          <p:cNvSpPr/>
          <p:nvPr/>
        </p:nvSpPr>
        <p:spPr>
          <a:xfrm rot="10800000">
            <a:off x="3428161" y="1631705"/>
            <a:ext cx="991997" cy="991997"/>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9E452AF-1549-12A9-DF40-48154E020FCB}"/>
              </a:ext>
              <a:ext uri="{C183D7F6-B498-43B3-948B-1728B52AA6E4}">
                <adec:decorative xmlns:adec="http://schemas.microsoft.com/office/drawing/2017/decorative" val="1"/>
              </a:ext>
            </a:extLst>
          </p:cNvPr>
          <p:cNvSpPr/>
          <p:nvPr/>
        </p:nvSpPr>
        <p:spPr>
          <a:xfrm>
            <a:off x="5587228" y="1631705"/>
            <a:ext cx="991997" cy="991997"/>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A681324-C909-5898-1075-E15D93770F06}"/>
              </a:ext>
              <a:ext uri="{C183D7F6-B498-43B3-948B-1728B52AA6E4}">
                <adec:decorative xmlns:adec="http://schemas.microsoft.com/office/drawing/2017/decorative" val="1"/>
              </a:ext>
            </a:extLst>
          </p:cNvPr>
          <p:cNvSpPr/>
          <p:nvPr/>
        </p:nvSpPr>
        <p:spPr>
          <a:xfrm rot="10800000">
            <a:off x="7746298" y="1631705"/>
            <a:ext cx="991997" cy="991997"/>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42EDB989-2AF1-F371-7CBD-1BCD6EE2767C}"/>
              </a:ext>
              <a:ext uri="{C183D7F6-B498-43B3-948B-1728B52AA6E4}">
                <adec:decorative xmlns:adec="http://schemas.microsoft.com/office/drawing/2017/decorative" val="1"/>
              </a:ext>
            </a:extLst>
          </p:cNvPr>
          <p:cNvSpPr/>
          <p:nvPr/>
        </p:nvSpPr>
        <p:spPr>
          <a:xfrm>
            <a:off x="9901259" y="1631705"/>
            <a:ext cx="991997" cy="991997"/>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Placeholder 65">
            <a:extLst>
              <a:ext uri="{FF2B5EF4-FFF2-40B4-BE49-F238E27FC236}">
                <a16:creationId xmlns:a16="http://schemas.microsoft.com/office/drawing/2014/main" id="{4EB1E34C-E615-D753-56E3-96C516733357}"/>
              </a:ext>
            </a:extLst>
          </p:cNvPr>
          <p:cNvSpPr>
            <a:spLocks noGrp="1"/>
          </p:cNvSpPr>
          <p:nvPr>
            <p:ph type="body" sz="quarter" idx="24" hasCustomPrompt="1"/>
          </p:nvPr>
        </p:nvSpPr>
        <p:spPr>
          <a:xfrm>
            <a:off x="1219383" y="1838328"/>
            <a:ext cx="1093626" cy="566723"/>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2021</a:t>
            </a:r>
          </a:p>
        </p:txBody>
      </p:sp>
      <p:sp>
        <p:nvSpPr>
          <p:cNvPr id="67" name="Text Placeholder 65">
            <a:extLst>
              <a:ext uri="{FF2B5EF4-FFF2-40B4-BE49-F238E27FC236}">
                <a16:creationId xmlns:a16="http://schemas.microsoft.com/office/drawing/2014/main" id="{406D9EE9-E2F5-5547-EBFE-6FBF3AAA94F6}"/>
              </a:ext>
            </a:extLst>
          </p:cNvPr>
          <p:cNvSpPr>
            <a:spLocks noGrp="1"/>
          </p:cNvSpPr>
          <p:nvPr>
            <p:ph type="body" sz="quarter" idx="25" hasCustomPrompt="1"/>
          </p:nvPr>
        </p:nvSpPr>
        <p:spPr>
          <a:xfrm>
            <a:off x="3429834"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2022</a:t>
            </a:r>
          </a:p>
        </p:txBody>
      </p:sp>
      <p:sp>
        <p:nvSpPr>
          <p:cNvPr id="68" name="Text Placeholder 65">
            <a:extLst>
              <a:ext uri="{FF2B5EF4-FFF2-40B4-BE49-F238E27FC236}">
                <a16:creationId xmlns:a16="http://schemas.microsoft.com/office/drawing/2014/main" id="{C7729C8C-B176-04D5-A51E-4FABAA86663B}"/>
              </a:ext>
            </a:extLst>
          </p:cNvPr>
          <p:cNvSpPr>
            <a:spLocks noGrp="1"/>
          </p:cNvSpPr>
          <p:nvPr>
            <p:ph type="body" sz="quarter" idx="26" hasCustomPrompt="1"/>
          </p:nvPr>
        </p:nvSpPr>
        <p:spPr>
          <a:xfrm>
            <a:off x="5596837"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2023</a:t>
            </a:r>
          </a:p>
        </p:txBody>
      </p:sp>
      <p:sp>
        <p:nvSpPr>
          <p:cNvPr id="69" name="Text Placeholder 65">
            <a:extLst>
              <a:ext uri="{FF2B5EF4-FFF2-40B4-BE49-F238E27FC236}">
                <a16:creationId xmlns:a16="http://schemas.microsoft.com/office/drawing/2014/main" id="{B5D01AE9-E552-5E67-CD13-2A0090555F10}"/>
              </a:ext>
            </a:extLst>
          </p:cNvPr>
          <p:cNvSpPr>
            <a:spLocks noGrp="1"/>
          </p:cNvSpPr>
          <p:nvPr>
            <p:ph type="body" sz="quarter" idx="27" hasCustomPrompt="1"/>
          </p:nvPr>
        </p:nvSpPr>
        <p:spPr>
          <a:xfrm>
            <a:off x="7745050"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2024</a:t>
            </a:r>
          </a:p>
        </p:txBody>
      </p:sp>
      <p:sp>
        <p:nvSpPr>
          <p:cNvPr id="70" name="Text Placeholder 65">
            <a:extLst>
              <a:ext uri="{FF2B5EF4-FFF2-40B4-BE49-F238E27FC236}">
                <a16:creationId xmlns:a16="http://schemas.microsoft.com/office/drawing/2014/main" id="{68139ADC-FD54-7189-6654-211D873F7B1F}"/>
              </a:ext>
            </a:extLst>
          </p:cNvPr>
          <p:cNvSpPr>
            <a:spLocks noGrp="1"/>
          </p:cNvSpPr>
          <p:nvPr>
            <p:ph type="body" sz="quarter" idx="28" hasCustomPrompt="1"/>
          </p:nvPr>
        </p:nvSpPr>
        <p:spPr>
          <a:xfrm>
            <a:off x="9899527"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2025</a:t>
            </a:r>
          </a:p>
        </p:txBody>
      </p:sp>
      <p:grpSp>
        <p:nvGrpSpPr>
          <p:cNvPr id="57" name="Group 56">
            <a:extLst>
              <a:ext uri="{FF2B5EF4-FFF2-40B4-BE49-F238E27FC236}">
                <a16:creationId xmlns:a16="http://schemas.microsoft.com/office/drawing/2014/main" id="{8FD50874-4DD1-19B5-181E-065D63A135C4}"/>
              </a:ext>
            </a:extLst>
          </p:cNvPr>
          <p:cNvGrpSpPr/>
          <p:nvPr userDrawn="1"/>
        </p:nvGrpSpPr>
        <p:grpSpPr>
          <a:xfrm>
            <a:off x="1765085" y="2495522"/>
            <a:ext cx="8636280" cy="3462800"/>
            <a:chOff x="1765085" y="1464415"/>
            <a:chExt cx="8636280" cy="2478501"/>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userDrawn="1"/>
          </p:nvCxnSpPr>
          <p:spPr>
            <a:xfrm flipH="1" flipV="1">
              <a:off x="1765085" y="1464415"/>
              <a:ext cx="8" cy="2468188"/>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13C69-260C-47AA-9646-9FE9514AFFA6}"/>
                </a:ext>
              </a:extLst>
            </p:cNvPr>
            <p:cNvCxnSpPr>
              <a:cxnSpLocks/>
              <a:endCxn id="9" idx="2"/>
            </p:cNvCxnSpPr>
            <p:nvPr userDrawn="1"/>
          </p:nvCxnSpPr>
          <p:spPr>
            <a:xfrm flipV="1">
              <a:off x="6083229" y="1464415"/>
              <a:ext cx="15493" cy="2468188"/>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EBFA42-881D-C1A3-E815-4C94D9A7949E}"/>
                </a:ext>
              </a:extLst>
            </p:cNvPr>
            <p:cNvCxnSpPr>
              <a:cxnSpLocks/>
            </p:cNvCxnSpPr>
            <p:nvPr userDrawn="1"/>
          </p:nvCxnSpPr>
          <p:spPr>
            <a:xfrm flipH="1" flipV="1">
              <a:off x="3924155" y="1464415"/>
              <a:ext cx="7" cy="2478501"/>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flipV="1">
              <a:off x="8242298" y="1464415"/>
              <a:ext cx="0" cy="2478501"/>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BDF205-0298-59FB-3C28-EEDBC6D79D6F}"/>
                </a:ext>
              </a:extLst>
            </p:cNvPr>
            <p:cNvCxnSpPr>
              <a:cxnSpLocks/>
            </p:cNvCxnSpPr>
            <p:nvPr userDrawn="1"/>
          </p:nvCxnSpPr>
          <p:spPr>
            <a:xfrm flipV="1">
              <a:off x="10401365" y="1464415"/>
              <a:ext cx="0" cy="2468188"/>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grpSp>
      <p:sp>
        <p:nvSpPr>
          <p:cNvPr id="11" name="Slide Number Placeholder 10">
            <a:extLst>
              <a:ext uri="{FF2B5EF4-FFF2-40B4-BE49-F238E27FC236}">
                <a16:creationId xmlns:a16="http://schemas.microsoft.com/office/drawing/2014/main" id="{C94F6A52-A581-0736-2A8F-47E4DBDB3AF4}"/>
              </a:ext>
            </a:extLst>
          </p:cNvPr>
          <p:cNvSpPr>
            <a:spLocks noGrp="1"/>
          </p:cNvSpPr>
          <p:nvPr>
            <p:ph type="sldNum" sz="quarter" idx="31"/>
          </p:nvPr>
        </p:nvSpPr>
        <p:spPr>
          <a:xfrm>
            <a:off x="9365973" y="6336310"/>
            <a:ext cx="2743200" cy="365125"/>
          </a:xfrm>
          <a:prstGeom prst="rect">
            <a:avLst/>
          </a:prstGeom>
        </p:spPr>
        <p:txBody>
          <a:bodyPr/>
          <a:lstStyle/>
          <a:p>
            <a:fld id="{8363C259-2947-574F-BF64-D7C8CB4F59C6}" type="slidenum">
              <a:rPr lang="en-US" smtClean="0"/>
              <a:pPr/>
              <a:t>‹#›</a:t>
            </a:fld>
            <a:endParaRPr lang="en-US" dirty="0"/>
          </a:p>
        </p:txBody>
      </p:sp>
    </p:spTree>
    <p:extLst>
      <p:ext uri="{BB962C8B-B14F-4D97-AF65-F5344CB8AC3E}">
        <p14:creationId xmlns:p14="http://schemas.microsoft.com/office/powerpoint/2010/main" val="3404620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5991-B848-BD3A-E83D-D4B397CC6E97}"/>
              </a:ext>
            </a:extLst>
          </p:cNvPr>
          <p:cNvSpPr>
            <a:spLocks noGrp="1"/>
          </p:cNvSpPr>
          <p:nvPr>
            <p:ph type="ctrTitle"/>
          </p:nvPr>
        </p:nvSpPr>
        <p:spPr>
          <a:xfrm>
            <a:off x="1524000" y="1060177"/>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5145D-40C3-3295-355A-34CAC5D78A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D06824B-42E8-2417-11C4-47208A35D471}"/>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dirty="0"/>
          </a:p>
        </p:txBody>
      </p:sp>
    </p:spTree>
    <p:extLst>
      <p:ext uri="{BB962C8B-B14F-4D97-AF65-F5344CB8AC3E}">
        <p14:creationId xmlns:p14="http://schemas.microsoft.com/office/powerpoint/2010/main" val="46264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ellow text border 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52BD4-35BC-4A46-08F8-6B379A7349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164494"/>
          </a:xfrm>
          <a:prstGeom prst="rect">
            <a:avLst/>
          </a:prstGeom>
        </p:spPr>
      </p:pic>
      <p:sp>
        <p:nvSpPr>
          <p:cNvPr id="7" name="Title 1">
            <a:extLst>
              <a:ext uri="{FF2B5EF4-FFF2-40B4-BE49-F238E27FC236}">
                <a16:creationId xmlns:a16="http://schemas.microsoft.com/office/drawing/2014/main" id="{E5710079-05BF-1C64-23A1-BEC5823819A9}"/>
              </a:ext>
            </a:extLst>
          </p:cNvPr>
          <p:cNvSpPr txBox="1">
            <a:spLocks/>
          </p:cNvSpPr>
          <p:nvPr userDrawn="1"/>
        </p:nvSpPr>
        <p:spPr>
          <a:xfrm>
            <a:off x="764439" y="673627"/>
            <a:ext cx="10973674" cy="886816"/>
          </a:xfrm>
          <a:prstGeom prst="rect">
            <a:avLst/>
          </a:prstGeom>
        </p:spPr>
        <p:txBody>
          <a:bodyPr vert="horz" lIns="0" tIns="0" rIns="0" bIns="0" rtlCol="0" anchor="b">
            <a:normAutofit/>
          </a:bodyPr>
          <a:lstStyle>
            <a:lvl1pPr algn="l" defTabSz="914400" rtl="0" eaLnBrk="1" latinLnBrk="0" hangingPunct="1">
              <a:lnSpc>
                <a:spcPts val="466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dirty="0">
                <a:solidFill>
                  <a:srgbClr val="083958"/>
                </a:solidFill>
              </a:rPr>
              <a:t>Click to edit Master title style</a:t>
            </a:r>
          </a:p>
        </p:txBody>
      </p:sp>
      <p:sp>
        <p:nvSpPr>
          <p:cNvPr id="2" name="Content Placeholder 2">
            <a:extLst>
              <a:ext uri="{FF2B5EF4-FFF2-40B4-BE49-F238E27FC236}">
                <a16:creationId xmlns:a16="http://schemas.microsoft.com/office/drawing/2014/main" id="{F2A6F34D-481F-8F0F-DA75-594FB4B8178C}"/>
              </a:ext>
            </a:extLst>
          </p:cNvPr>
          <p:cNvSpPr>
            <a:spLocks noGrp="1"/>
          </p:cNvSpPr>
          <p:nvPr>
            <p:ph sz="half" idx="1"/>
          </p:nvPr>
        </p:nvSpPr>
        <p:spPr>
          <a:xfrm>
            <a:off x="1242391" y="1808921"/>
            <a:ext cx="9331187" cy="3317211"/>
          </a:xfrm>
          <a:prstGeom prst="rect">
            <a:avLst/>
          </a:prstGeom>
        </p:spPr>
        <p:txBody>
          <a:bodyPr/>
          <a:lstStyle>
            <a:lvl1pPr marL="0" indent="0">
              <a:buNone/>
              <a:defRPr>
                <a:solidFill>
                  <a:srgbClr val="083958"/>
                </a:solidFill>
              </a:defRPr>
            </a:lvl1pPr>
            <a:lvl2pPr marL="457200" indent="0">
              <a:buNone/>
              <a:defRPr>
                <a:solidFill>
                  <a:schemeClr val="bg1"/>
                </a:solidFill>
              </a:defRPr>
            </a:lvl2pPr>
          </a:lstStyle>
          <a:p>
            <a:pPr lvl="0"/>
            <a:endParaRPr lang="en-US"/>
          </a:p>
        </p:txBody>
      </p:sp>
      <p:sp>
        <p:nvSpPr>
          <p:cNvPr id="4" name="Slide Number Placeholder 5">
            <a:extLst>
              <a:ext uri="{FF2B5EF4-FFF2-40B4-BE49-F238E27FC236}">
                <a16:creationId xmlns:a16="http://schemas.microsoft.com/office/drawing/2014/main" id="{83FCF5DB-9B43-FDCD-A074-C09BA9E7D2E3}"/>
              </a:ext>
            </a:extLst>
          </p:cNvPr>
          <p:cNvSpPr txBox="1">
            <a:spLocks/>
          </p:cNvSpPr>
          <p:nvPr userDrawn="1"/>
        </p:nvSpPr>
        <p:spPr>
          <a:xfrm>
            <a:off x="9448800" y="641297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dirty="0"/>
          </a:p>
        </p:txBody>
      </p:sp>
    </p:spTree>
    <p:extLst>
      <p:ext uri="{BB962C8B-B14F-4D97-AF65-F5344CB8AC3E}">
        <p14:creationId xmlns:p14="http://schemas.microsoft.com/office/powerpoint/2010/main" val="2280813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53888-70C9-34C0-5DEC-3AC793A3567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1544625" y="880028"/>
            <a:ext cx="9102749" cy="4556531"/>
          </a:xfrm>
          <a:prstGeom prst="rect">
            <a:avLst/>
          </a:prstGeom>
        </p:spPr>
        <p:txBody>
          <a:bodyPr anchor="ctr">
            <a:normAutofit/>
          </a:bodyPr>
          <a:lstStyle>
            <a:lvl1pPr marL="0" indent="0" algn="ctr">
              <a:buNone/>
              <a:defRPr sz="3200" b="1" i="0">
                <a:solidFill>
                  <a:srgbClr val="083958"/>
                </a:solidFill>
                <a:latin typeface="Calibri" panose="020F0502020204030204" pitchFamily="34" charset="0"/>
                <a:cs typeface="Calibri" panose="020F0502020204030204" pitchFamily="34" charset="0"/>
              </a:defRPr>
            </a:lvl1pPr>
          </a:lstStyle>
          <a:p>
            <a:pPr lvl="0"/>
            <a:r>
              <a:rPr lang="en-US"/>
              <a:t>text</a:t>
            </a:r>
          </a:p>
        </p:txBody>
      </p:sp>
      <p:cxnSp>
        <p:nvCxnSpPr>
          <p:cNvPr id="5" name="Straight Connector 4">
            <a:extLst>
              <a:ext uri="{FF2B5EF4-FFF2-40B4-BE49-F238E27FC236}">
                <a16:creationId xmlns:a16="http://schemas.microsoft.com/office/drawing/2014/main" id="{A95D27CC-1E0D-1937-D825-5B3F83E52CD7}"/>
              </a:ext>
              <a:ext uri="{C183D7F6-B498-43B3-948B-1728B52AA6E4}">
                <adec:decorative xmlns:adec="http://schemas.microsoft.com/office/drawing/2017/decorative" val="1"/>
              </a:ext>
            </a:extLst>
          </p:cNvPr>
          <p:cNvCxnSpPr>
            <a:cxnSpLocks/>
          </p:cNvCxnSpPr>
          <p:nvPr userDrawn="1"/>
        </p:nvCxnSpPr>
        <p:spPr>
          <a:xfrm>
            <a:off x="648453" y="6168587"/>
            <a:ext cx="10895095"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FE0ACE7D-66FF-6281-9B0E-B6226551A312}"/>
              </a:ext>
              <a:ext uri="{C183D7F6-B498-43B3-948B-1728B52AA6E4}">
                <adec:decorative xmlns:adec="http://schemas.microsoft.com/office/drawing/2017/decorative" val="1"/>
              </a:ext>
            </a:extLst>
          </p:cNvPr>
          <p:cNvSpPr>
            <a:spLocks noGrp="1"/>
          </p:cNvSpPr>
          <p:nvPr>
            <p:ph type="sldNum" sz="quarter" idx="20"/>
          </p:nvPr>
        </p:nvSpPr>
        <p:spPr>
          <a:xfrm>
            <a:off x="9365973" y="6336310"/>
            <a:ext cx="2743200" cy="365125"/>
          </a:xfrm>
          <a:prstGeom prst="rect">
            <a:avLst/>
          </a:prstGeom>
        </p:spPr>
        <p:txBody>
          <a:bodyPr/>
          <a:lstStyle/>
          <a:p>
            <a:fld id="{8363C259-2947-574F-BF64-D7C8CB4F59C6}" type="slidenum">
              <a:rPr lang="en-US" smtClean="0"/>
              <a:pPr/>
              <a:t>‹#›</a:t>
            </a:fld>
            <a:endParaRPr lang="en-US" dirty="0"/>
          </a:p>
        </p:txBody>
      </p:sp>
      <p:pic>
        <p:nvPicPr>
          <p:cNvPr id="3" name="Picture 2">
            <a:extLst>
              <a:ext uri="{FF2B5EF4-FFF2-40B4-BE49-F238E27FC236}">
                <a16:creationId xmlns:a16="http://schemas.microsoft.com/office/drawing/2014/main" id="{FB8A6299-6479-330C-E1AF-99AC1A1EC87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34690" y="6327926"/>
            <a:ext cx="2161974" cy="370736"/>
          </a:xfrm>
          <a:prstGeom prst="rect">
            <a:avLst/>
          </a:prstGeom>
        </p:spPr>
      </p:pic>
    </p:spTree>
    <p:extLst>
      <p:ext uri="{BB962C8B-B14F-4D97-AF65-F5344CB8AC3E}">
        <p14:creationId xmlns:p14="http://schemas.microsoft.com/office/powerpoint/2010/main" val="524205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5"/>
        <p:cNvGrpSpPr/>
        <p:nvPr/>
      </p:nvGrpSpPr>
      <p:grpSpPr>
        <a:xfrm>
          <a:off x="0" y="0"/>
          <a:ext cx="0" cy="0"/>
          <a:chOff x="0" y="0"/>
          <a:chExt cx="0" cy="0"/>
        </a:xfrm>
      </p:grpSpPr>
      <p:pic>
        <p:nvPicPr>
          <p:cNvPr id="16" name="Google Shape;16;p25">
            <a:extLs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0" y="-136636"/>
            <a:ext cx="12192000" cy="6858001"/>
          </a:xfrm>
          <a:prstGeom prst="rect">
            <a:avLst/>
          </a:prstGeom>
          <a:noFill/>
          <a:ln>
            <a:noFill/>
          </a:ln>
        </p:spPr>
      </p:pic>
      <p:sp>
        <p:nvSpPr>
          <p:cNvPr id="17" name="Google Shape;17;p25">
            <a:extLst>
              <a:ext uri="{C183D7F6-B498-43B3-948B-1728B52AA6E4}">
                <adec:decorative xmlns:adec="http://schemas.microsoft.com/office/drawing/2017/decorative" val="0"/>
              </a:ext>
            </a:extLst>
          </p:cNvPr>
          <p:cNvSpPr txBox="1">
            <a:spLocks noGrp="1"/>
          </p:cNvSpPr>
          <p:nvPr>
            <p:ph type="body" idx="1"/>
          </p:nvPr>
        </p:nvSpPr>
        <p:spPr>
          <a:xfrm>
            <a:off x="1544625" y="1024403"/>
            <a:ext cx="9102749" cy="455653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083958"/>
              </a:buClr>
              <a:buSzPts val="3200"/>
              <a:buNone/>
              <a:defRPr sz="3200" b="1" i="0">
                <a:solidFill>
                  <a:srgbClr val="083958"/>
                </a:solidFill>
                <a:latin typeface="Arial" panose="020B0604020202020204" pitchFamily="34" charset="0"/>
                <a:ea typeface="Arial" panose="020B0604020202020204" pitchFamily="34" charset="0"/>
                <a:cs typeface="Arial" panose="020B0604020202020204" pitchFamily="34" charset="0"/>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Slide Number Placeholder 10">
            <a:extLst>
              <a:ext uri="{FF2B5EF4-FFF2-40B4-BE49-F238E27FC236}">
                <a16:creationId xmlns:a16="http://schemas.microsoft.com/office/drawing/2014/main" id="{729CAE8C-621E-65B4-446E-0DA9C38736DB}"/>
              </a:ext>
            </a:extLst>
          </p:cNvPr>
          <p:cNvSpPr>
            <a:spLocks noGrp="1"/>
          </p:cNvSpPr>
          <p:nvPr>
            <p:ph type="sldNum" sz="quarter" idx="31"/>
          </p:nvPr>
        </p:nvSpPr>
        <p:spPr>
          <a:xfrm>
            <a:off x="8610600" y="6127752"/>
            <a:ext cx="2743200" cy="365125"/>
          </a:xfrm>
          <a:prstGeom prst="rect">
            <a:avLst/>
          </a:prstGeom>
        </p:spPr>
        <p:txBody>
          <a:bodyPr/>
          <a:lstStyle/>
          <a:p>
            <a:fld id="{8363C259-2947-574F-BF64-D7C8CB4F59C6}" type="slidenum">
              <a:rPr lang="en-US" smtClean="0"/>
              <a:pPr/>
              <a:t>‹#›</a:t>
            </a:fld>
            <a:endParaRPr lang="en-US" dirty="0"/>
          </a:p>
        </p:txBody>
      </p:sp>
    </p:spTree>
    <p:extLst>
      <p:ext uri="{BB962C8B-B14F-4D97-AF65-F5344CB8AC3E}">
        <p14:creationId xmlns:p14="http://schemas.microsoft.com/office/powerpoint/2010/main" val="3274012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C52F20-506A-0B32-B4B9-A15BFEF22379}"/>
              </a:ext>
            </a:extLst>
          </p:cNvPr>
          <p:cNvSpPr txBox="1">
            <a:spLocks/>
          </p:cNvSpPr>
          <p:nvPr userDrawn="1"/>
        </p:nvSpPr>
        <p:spPr>
          <a:xfrm>
            <a:off x="563765" y="2025245"/>
            <a:ext cx="4572000" cy="39446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83958"/>
                </a:solidFill>
                <a:latin typeface="Arial" panose="020B0604020202020204" pitchFamily="34" charset="0"/>
                <a:ea typeface="+mj-ea"/>
                <a:cs typeface="Arial" panose="020B0604020202020204" pitchFamily="34" charset="0"/>
              </a:defRPr>
            </a:lvl1pPr>
          </a:lstStyle>
          <a:p>
            <a:r>
              <a:rPr lang="en-US" dirty="0">
                <a:solidFill>
                  <a:schemeClr val="bg1"/>
                </a:solidFill>
              </a:rPr>
              <a:t>Click to edit Master title style</a:t>
            </a:r>
          </a:p>
        </p:txBody>
      </p:sp>
      <p:pic>
        <p:nvPicPr>
          <p:cNvPr id="5" name="Picture 4">
            <a:extLst>
              <a:ext uri="{FF2B5EF4-FFF2-40B4-BE49-F238E27FC236}">
                <a16:creationId xmlns:a16="http://schemas.microsoft.com/office/drawing/2014/main" id="{2EDDD6A1-BBB1-4F08-4386-9EF55F78AD8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2042" y="-233402"/>
            <a:ext cx="6600825" cy="6858000"/>
          </a:xfrm>
          <a:prstGeom prst="rect">
            <a:avLst/>
          </a:prstGeom>
        </p:spPr>
      </p:pic>
      <p:sp>
        <p:nvSpPr>
          <p:cNvPr id="31" name="Picture Placeholder 30">
            <a:extLst>
              <a:ext uri="{FF2B5EF4-FFF2-40B4-BE49-F238E27FC236}">
                <a16:creationId xmlns:a16="http://schemas.microsoft.com/office/drawing/2014/main" id="{FA92448F-5AD2-1AC2-06FD-88FD1AFA0BB0}"/>
              </a:ext>
            </a:extLst>
          </p:cNvPr>
          <p:cNvSpPr>
            <a:spLocks noGrp="1"/>
          </p:cNvSpPr>
          <p:nvPr>
            <p:ph type="pic" sz="quarter" idx="11"/>
          </p:nvPr>
        </p:nvSpPr>
        <p:spPr>
          <a:xfrm>
            <a:off x="4759537" y="0"/>
            <a:ext cx="7432465" cy="6857999"/>
          </a:xfrm>
          <a:custGeom>
            <a:avLst/>
            <a:gdLst>
              <a:gd name="connsiteX0" fmla="*/ 0 w 7432465"/>
              <a:gd name="connsiteY0" fmla="*/ 0 h 6857999"/>
              <a:gd name="connsiteX1" fmla="*/ 7432465 w 7432465"/>
              <a:gd name="connsiteY1" fmla="*/ 0 h 6857999"/>
              <a:gd name="connsiteX2" fmla="*/ 7432465 w 7432465"/>
              <a:gd name="connsiteY2" fmla="*/ 6857999 h 6857999"/>
              <a:gd name="connsiteX3" fmla="*/ 366612 w 7432465"/>
              <a:gd name="connsiteY3" fmla="*/ 6857999 h 6857999"/>
              <a:gd name="connsiteX4" fmla="*/ 143347 w 7432465"/>
              <a:gd name="connsiteY4" fmla="*/ 6476999 h 6857999"/>
              <a:gd name="connsiteX5" fmla="*/ 559433 w 7432465"/>
              <a:gd name="connsiteY5" fmla="*/ 6476999 h 6857999"/>
              <a:gd name="connsiteX6" fmla="*/ 710391 w 7432465"/>
              <a:gd name="connsiteY6" fmla="*/ 6325870 h 6857999"/>
              <a:gd name="connsiteX7" fmla="*/ 710391 w 7432465"/>
              <a:gd name="connsiteY7" fmla="*/ 532131 h 6857999"/>
              <a:gd name="connsiteX8" fmla="*/ 559433 w 7432465"/>
              <a:gd name="connsiteY8" fmla="*/ 381000 h 6857999"/>
              <a:gd name="connsiteX9" fmla="*/ 0 w 7432465"/>
              <a:gd name="connsiteY9" fmla="*/ 381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2465" h="6857999">
                <a:moveTo>
                  <a:pt x="0" y="0"/>
                </a:moveTo>
                <a:lnTo>
                  <a:pt x="7432465" y="0"/>
                </a:lnTo>
                <a:lnTo>
                  <a:pt x="7432465" y="6857999"/>
                </a:lnTo>
                <a:lnTo>
                  <a:pt x="366612" y="6857999"/>
                </a:lnTo>
                <a:cubicBezTo>
                  <a:pt x="334899" y="6708139"/>
                  <a:pt x="254980" y="6574790"/>
                  <a:pt x="143347" y="6476999"/>
                </a:cubicBezTo>
                <a:lnTo>
                  <a:pt x="559433" y="6476999"/>
                </a:lnTo>
                <a:cubicBezTo>
                  <a:pt x="643157" y="6476999"/>
                  <a:pt x="710391" y="6409690"/>
                  <a:pt x="710391" y="6325870"/>
                </a:cubicBezTo>
                <a:lnTo>
                  <a:pt x="710391" y="532131"/>
                </a:lnTo>
                <a:cubicBezTo>
                  <a:pt x="710391" y="448311"/>
                  <a:pt x="643157" y="381000"/>
                  <a:pt x="559433" y="381000"/>
                </a:cubicBezTo>
                <a:lnTo>
                  <a:pt x="0" y="381000"/>
                </a:lnTo>
                <a:close/>
              </a:path>
            </a:pathLst>
          </a:custGeom>
          <a:solidFill>
            <a:schemeClr val="bg2">
              <a:lumMod val="90000"/>
            </a:schemeClr>
          </a:solidFill>
        </p:spPr>
        <p:txBody>
          <a:bodyPr wrap="square">
            <a:noAutofit/>
          </a:bodyPr>
          <a:lstStyle/>
          <a:p>
            <a:endParaRPr lang="en-US" dirty="0"/>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65048" y="682970"/>
            <a:ext cx="4470717" cy="766640"/>
          </a:xfrm>
          <a:prstGeom prst="rect">
            <a:avLst/>
          </a:prstGeom>
        </p:spPr>
      </p:pic>
      <p:sp>
        <p:nvSpPr>
          <p:cNvPr id="3" name="Slide Number Placeholder 5">
            <a:extLst>
              <a:ext uri="{FF2B5EF4-FFF2-40B4-BE49-F238E27FC236}">
                <a16:creationId xmlns:a16="http://schemas.microsoft.com/office/drawing/2014/main" id="{B97748B5-EF11-0CB4-6526-D10548C3807D}"/>
              </a:ext>
            </a:extLst>
          </p:cNvPr>
          <p:cNvSpPr txBox="1">
            <a:spLocks/>
          </p:cNvSpPr>
          <p:nvPr userDrawn="1"/>
        </p:nvSpPr>
        <p:spPr>
          <a:xfrm>
            <a:off x="9323714" y="639610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dirty="0"/>
          </a:p>
        </p:txBody>
      </p:sp>
    </p:spTree>
    <p:extLst>
      <p:ext uri="{BB962C8B-B14F-4D97-AF65-F5344CB8AC3E}">
        <p14:creationId xmlns:p14="http://schemas.microsoft.com/office/powerpoint/2010/main" val="7928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314960" y="152399"/>
            <a:ext cx="5627536" cy="4916557"/>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6482080" y="17258"/>
            <a:ext cx="5120640" cy="6159706"/>
          </a:xfrm>
          <a:prstGeom prst="rect">
            <a:avLst/>
          </a:prstGeom>
        </p:spPr>
        <p:txBody>
          <a:bodyPr>
            <a:normAutofit/>
          </a:bodyPr>
          <a:lstStyle>
            <a:lvl1pPr marL="0" indent="0">
              <a:buNone/>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endParaRPr lang="en-US"/>
          </a:p>
        </p:txBody>
      </p:sp>
      <p:sp>
        <p:nvSpPr>
          <p:cNvPr id="4" name="Content Placeholder 2">
            <a:extLst>
              <a:ext uri="{FF2B5EF4-FFF2-40B4-BE49-F238E27FC236}">
                <a16:creationId xmlns:a16="http://schemas.microsoft.com/office/drawing/2014/main" id="{84EB71AB-360D-3FC4-F9B4-41D26168B261}"/>
              </a:ext>
            </a:extLst>
          </p:cNvPr>
          <p:cNvSpPr>
            <a:spLocks noGrp="1"/>
          </p:cNvSpPr>
          <p:nvPr>
            <p:ph idx="13"/>
          </p:nvPr>
        </p:nvSpPr>
        <p:spPr>
          <a:xfrm>
            <a:off x="589280" y="5129035"/>
            <a:ext cx="5404568"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dirty="0"/>
          </a:p>
        </p:txBody>
      </p:sp>
    </p:spTree>
    <p:extLst>
      <p:ext uri="{BB962C8B-B14F-4D97-AF65-F5344CB8AC3E}">
        <p14:creationId xmlns:p14="http://schemas.microsoft.com/office/powerpoint/2010/main" val="1935415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72289"/>
            <a:chOff x="0" y="0"/>
            <a:chExt cx="7272" cy="4329"/>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8"/>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239"/>
              <a:ext cx="7031" cy="384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729736" y="4842287"/>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334262" y="1779858"/>
            <a:ext cx="8955157" cy="3337020"/>
          </a:xfrm>
          <a:prstGeom prst="rect">
            <a:avLst/>
          </a:prstGeo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C1EB1CFF-243D-0DF2-F029-83CD1EFF785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53079" y="4053276"/>
            <a:ext cx="2355839" cy="2380379"/>
          </a:xfrm>
          <a:prstGeom prst="rect">
            <a:avLst/>
          </a:prstGeom>
        </p:spPr>
      </p:pic>
      <p:sp>
        <p:nvSpPr>
          <p:cNvPr id="15" name="TextBox 14">
            <a:extLst>
              <a:ext uri="{FF2B5EF4-FFF2-40B4-BE49-F238E27FC236}">
                <a16:creationId xmlns:a16="http://schemas.microsoft.com/office/drawing/2014/main" id="{B5775BA8-F013-816E-4868-AD3D4C6EA9F4}"/>
              </a:ext>
              <a:ext uri="{C183D7F6-B498-43B3-948B-1728B52AA6E4}">
                <adec:decorative xmlns:adec="http://schemas.microsoft.com/office/drawing/2017/decorative" val="1"/>
              </a:ext>
            </a:extLst>
          </p:cNvPr>
          <p:cNvSpPr txBox="1"/>
          <p:nvPr userDrawn="1"/>
        </p:nvSpPr>
        <p:spPr>
          <a:xfrm>
            <a:off x="281971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546514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28644-0EF9-5E47-1235-18E8EE3A8D5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p:nvPr>
        </p:nvSpPr>
        <p:spPr>
          <a:xfrm>
            <a:off x="1544625" y="1024403"/>
            <a:ext cx="9102749" cy="4556531"/>
          </a:xfrm>
          <a:prstGeom prst="rect">
            <a:avLst/>
          </a:prstGeom>
        </p:spPr>
        <p:txBody>
          <a:bodyPr anchor="ctr">
            <a:normAutofit/>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endParaRPr lang="en-US"/>
          </a:p>
        </p:txBody>
      </p:sp>
      <p:sp>
        <p:nvSpPr>
          <p:cNvPr id="5" name="Slide Number Placeholder 5">
            <a:extLst>
              <a:ext uri="{FF2B5EF4-FFF2-40B4-BE49-F238E27FC236}">
                <a16:creationId xmlns:a16="http://schemas.microsoft.com/office/drawing/2014/main" id="{09B8C0E3-EC54-92A9-637E-3C4D469092B8}"/>
              </a:ext>
            </a:extLst>
          </p:cNvPr>
          <p:cNvSpPr txBox="1">
            <a:spLocks/>
          </p:cNvSpPr>
          <p:nvPr userDrawn="1"/>
        </p:nvSpPr>
        <p:spPr>
          <a:xfrm>
            <a:off x="9349630" y="64579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dirty="0"/>
          </a:p>
        </p:txBody>
      </p:sp>
    </p:spTree>
    <p:extLst>
      <p:ext uri="{BB962C8B-B14F-4D97-AF65-F5344CB8AC3E}">
        <p14:creationId xmlns:p14="http://schemas.microsoft.com/office/powerpoint/2010/main" val="2944169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23491-1EDA-4B50-E086-E33F794AD09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11" name="Title 1">
            <a:extLst>
              <a:ext uri="{FF2B5EF4-FFF2-40B4-BE49-F238E27FC236}">
                <a16:creationId xmlns:a16="http://schemas.microsoft.com/office/drawing/2014/main" id="{AB8B05DB-51BB-C998-E769-33FFEBC61133}"/>
              </a:ext>
            </a:extLst>
          </p:cNvPr>
          <p:cNvSpPr>
            <a:spLocks noGrp="1"/>
          </p:cNvSpPr>
          <p:nvPr>
            <p:ph type="ctrTitle"/>
          </p:nvPr>
        </p:nvSpPr>
        <p:spPr>
          <a:xfrm>
            <a:off x="1198448" y="1455323"/>
            <a:ext cx="4846404" cy="2207038"/>
          </a:xfrm>
          <a:prstGeom prst="rect">
            <a:avLst/>
          </a:prstGeom>
        </p:spPr>
        <p:txBody>
          <a:bodyPr anchor="b">
            <a:normAutofit/>
          </a:bodyPr>
          <a:lstStyle>
            <a:lvl1pPr algn="ctr">
              <a:lnSpc>
                <a:spcPts val="4660"/>
              </a:lnSpc>
              <a:defRPr sz="4800">
                <a:solidFill>
                  <a:srgbClr val="083958"/>
                </a:solidFill>
              </a:defRPr>
            </a:lvl1pPr>
          </a:lstStyle>
          <a:p>
            <a:r>
              <a:rPr lang="en-US"/>
              <a:t>Click to edit Master title style</a:t>
            </a:r>
          </a:p>
        </p:txBody>
      </p:sp>
      <p:sp>
        <p:nvSpPr>
          <p:cNvPr id="12" name="Subtitle 2">
            <a:extLst>
              <a:ext uri="{FF2B5EF4-FFF2-40B4-BE49-F238E27FC236}">
                <a16:creationId xmlns:a16="http://schemas.microsoft.com/office/drawing/2014/main" id="{8BB675BC-A94C-9766-CF09-5DAA41A27332}"/>
              </a:ext>
            </a:extLst>
          </p:cNvPr>
          <p:cNvSpPr>
            <a:spLocks noGrp="1"/>
          </p:cNvSpPr>
          <p:nvPr>
            <p:ph type="subTitle" idx="1"/>
          </p:nvPr>
        </p:nvSpPr>
        <p:spPr>
          <a:xfrm>
            <a:off x="1198448" y="3793374"/>
            <a:ext cx="4846404" cy="927013"/>
          </a:xfrm>
          <a:prstGeom prst="rect">
            <a:avLst/>
          </a:prstGeom>
        </p:spPr>
        <p:txBody>
          <a:bodyPr>
            <a:normAutofit/>
          </a:bodyPr>
          <a:lstStyle>
            <a:lvl1pPr marL="0" indent="0" algn="l">
              <a:buNone/>
              <a:defRPr sz="2400" b="0">
                <a:solidFill>
                  <a:srgbClr val="0839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5547085A-5C92-935D-F368-CCA853A6B952}"/>
              </a:ext>
            </a:extLst>
          </p:cNvPr>
          <p:cNvSpPr>
            <a:spLocks noGrp="1"/>
          </p:cNvSpPr>
          <p:nvPr>
            <p:ph type="pic" sz="quarter" idx="10"/>
          </p:nvPr>
        </p:nvSpPr>
        <p:spPr>
          <a:xfrm>
            <a:off x="6148072" y="0"/>
            <a:ext cx="6043931" cy="6858000"/>
          </a:xfrm>
          <a:custGeom>
            <a:avLst/>
            <a:gdLst>
              <a:gd name="connsiteX0" fmla="*/ 317500 w 6043931"/>
              <a:gd name="connsiteY0" fmla="*/ 0 h 6858000"/>
              <a:gd name="connsiteX1" fmla="*/ 6043931 w 6043931"/>
              <a:gd name="connsiteY1" fmla="*/ 0 h 6858000"/>
              <a:gd name="connsiteX2" fmla="*/ 6043931 w 6043931"/>
              <a:gd name="connsiteY2" fmla="*/ 6858000 h 6858000"/>
              <a:gd name="connsiteX3" fmla="*/ 0 w 6043931"/>
              <a:gd name="connsiteY3" fmla="*/ 6858000 h 6858000"/>
              <a:gd name="connsiteX4" fmla="*/ 0 w 6043931"/>
              <a:gd name="connsiteY4" fmla="*/ 6477000 h 6858000"/>
              <a:gd name="connsiteX5" fmla="*/ 560071 w 6043931"/>
              <a:gd name="connsiteY5" fmla="*/ 6477000 h 6858000"/>
              <a:gd name="connsiteX6" fmla="*/ 711200 w 6043931"/>
              <a:gd name="connsiteY6" fmla="*/ 6325871 h 6858000"/>
              <a:gd name="connsiteX7" fmla="*/ 711200 w 6043931"/>
              <a:gd name="connsiteY7" fmla="*/ 532131 h 6858000"/>
              <a:gd name="connsiteX8" fmla="*/ 560071 w 6043931"/>
              <a:gd name="connsiteY8" fmla="*/ 381000 h 6858000"/>
              <a:gd name="connsiteX9" fmla="*/ 207011 w 6043931"/>
              <a:gd name="connsiteY9" fmla="*/ 38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3931" h="6858000">
                <a:moveTo>
                  <a:pt x="317500" y="0"/>
                </a:moveTo>
                <a:lnTo>
                  <a:pt x="6043931" y="0"/>
                </a:lnTo>
                <a:lnTo>
                  <a:pt x="6043931" y="6858000"/>
                </a:lnTo>
                <a:lnTo>
                  <a:pt x="0" y="6858000"/>
                </a:lnTo>
                <a:lnTo>
                  <a:pt x="0" y="6477000"/>
                </a:lnTo>
                <a:lnTo>
                  <a:pt x="560071" y="6477000"/>
                </a:lnTo>
                <a:cubicBezTo>
                  <a:pt x="643891" y="6477000"/>
                  <a:pt x="711200" y="6409691"/>
                  <a:pt x="711200" y="6325871"/>
                </a:cubicBezTo>
                <a:lnTo>
                  <a:pt x="711200" y="532131"/>
                </a:lnTo>
                <a:cubicBezTo>
                  <a:pt x="711200" y="448311"/>
                  <a:pt x="643891" y="381000"/>
                  <a:pt x="560071" y="381000"/>
                </a:cubicBezTo>
                <a:lnTo>
                  <a:pt x="207011" y="381000"/>
                </a:lnTo>
                <a:close/>
              </a:path>
            </a:pathLst>
          </a:custGeom>
          <a:solidFill>
            <a:schemeClr val="bg2">
              <a:lumMod val="90000"/>
            </a:schemeClr>
          </a:solidFill>
        </p:spPr>
        <p:txBody>
          <a:bodyPr wrap="square">
            <a:noAutofit/>
          </a:bodyPr>
          <a:lstStyle/>
          <a:p>
            <a:endParaRPr lang="en-US" dirty="0"/>
          </a:p>
        </p:txBody>
      </p:sp>
      <p:sp>
        <p:nvSpPr>
          <p:cNvPr id="4" name="Slide Number Placeholder 5">
            <a:extLst>
              <a:ext uri="{FF2B5EF4-FFF2-40B4-BE49-F238E27FC236}">
                <a16:creationId xmlns:a16="http://schemas.microsoft.com/office/drawing/2014/main" id="{651E5C9D-215B-C96D-B862-7BF42793CA71}"/>
              </a:ext>
            </a:extLst>
          </p:cNvPr>
          <p:cNvSpPr txBox="1">
            <a:spLocks/>
          </p:cNvSpPr>
          <p:nvPr userDrawn="1"/>
        </p:nvSpPr>
        <p:spPr>
          <a:xfrm>
            <a:off x="9365976" y="640604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dirty="0"/>
          </a:p>
        </p:txBody>
      </p:sp>
    </p:spTree>
    <p:extLst>
      <p:ext uri="{BB962C8B-B14F-4D97-AF65-F5344CB8AC3E}">
        <p14:creationId xmlns:p14="http://schemas.microsoft.com/office/powerpoint/2010/main" val="1618493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406F4-6E1B-C319-1A72-F7D82399B63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2" name="Title 1">
            <a:extLst>
              <a:ext uri="{FF2B5EF4-FFF2-40B4-BE49-F238E27FC236}">
                <a16:creationId xmlns:a16="http://schemas.microsoft.com/office/drawing/2014/main" id="{293E1E3F-2FC0-2716-2F97-579ACDD123D6}"/>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3C823B5C-1DF2-CB1C-1E76-0962551C5D19}"/>
              </a:ext>
            </a:extLst>
          </p:cNvPr>
          <p:cNvSpPr>
            <a:spLocks noGrp="1"/>
          </p:cNvSpPr>
          <p:nvPr>
            <p:ph type="body" sz="quarter" idx="17"/>
          </p:nvPr>
        </p:nvSpPr>
        <p:spPr>
          <a:xfrm>
            <a:off x="1544625" y="2365513"/>
            <a:ext cx="9102749" cy="3215421"/>
          </a:xfrm>
          <a:prstGeom prst="rect">
            <a:avLst/>
          </a:prstGeom>
        </p:spPr>
        <p:txBody>
          <a:bodyPr anchor="ctr">
            <a:normAutofit/>
          </a:bodyPr>
          <a:lstStyle>
            <a:lvl1pPr marL="0" indent="0" algn="ctr">
              <a:buNone/>
              <a:defRPr sz="3200" b="1" i="0">
                <a:solidFill>
                  <a:srgbClr val="083958"/>
                </a:solidFill>
                <a:latin typeface="Arial" panose="020B0604020202020204" pitchFamily="34" charset="0"/>
                <a:cs typeface="Arial" panose="020B0604020202020204" pitchFamily="34" charset="0"/>
              </a:defRPr>
            </a:lvl1pPr>
          </a:lstStyle>
          <a:p>
            <a:pPr lvl="0"/>
            <a:endParaRPr lang="en-US"/>
          </a:p>
        </p:txBody>
      </p:sp>
      <p:sp>
        <p:nvSpPr>
          <p:cNvPr id="3" name="Slide Number Placeholder 2">
            <a:extLst>
              <a:ext uri="{FF2B5EF4-FFF2-40B4-BE49-F238E27FC236}">
                <a16:creationId xmlns:a16="http://schemas.microsoft.com/office/drawing/2014/main" id="{785BA141-893C-A949-AB80-E3267612F2EB}"/>
              </a:ext>
            </a:extLst>
          </p:cNvPr>
          <p:cNvSpPr>
            <a:spLocks noGrp="1"/>
          </p:cNvSpPr>
          <p:nvPr>
            <p:ph type="sldNum" sz="quarter" idx="10"/>
          </p:nvPr>
        </p:nvSpPr>
        <p:spPr>
          <a:xfrm>
            <a:off x="9365973" y="6336310"/>
            <a:ext cx="2743200" cy="365125"/>
          </a:xfrm>
          <a:prstGeom prst="rect">
            <a:avLst/>
          </a:prstGeom>
        </p:spPr>
        <p:txBody>
          <a:bodyPr/>
          <a:lstStyle/>
          <a:p>
            <a:fld id="{6002B509-C285-4FF6-9C4D-EB34BB9C242E}" type="slidenum">
              <a:rPr lang="en-US" smtClean="0"/>
              <a:pPr/>
              <a:t>‹#›</a:t>
            </a:fld>
            <a:endParaRPr lang="en-US" dirty="0"/>
          </a:p>
        </p:txBody>
      </p:sp>
    </p:spTree>
    <p:extLst>
      <p:ext uri="{BB962C8B-B14F-4D97-AF65-F5344CB8AC3E}">
        <p14:creationId xmlns:p14="http://schemas.microsoft.com/office/powerpoint/2010/main" val="4046454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yellow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67525"/>
            <a:chOff x="0" y="0"/>
            <a:chExt cx="7272" cy="4326"/>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3229"/>
              <a:ext cx="7031" cy="85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5"/>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63963" y="5334903"/>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618421" y="1789113"/>
            <a:ext cx="8955157" cy="3337020"/>
          </a:xfrm>
          <a:prstGeom prst="rect">
            <a:avLst/>
          </a:prstGeom>
        </p:spPr>
        <p:txBody>
          <a:bodyPr/>
          <a:lstStyle>
            <a:lvl1pPr>
              <a:defRPr>
                <a:solidFill>
                  <a:srgbClr val="083958"/>
                </a:solidFill>
              </a:defRPr>
            </a:lvl1pPr>
            <a:lvl2pPr>
              <a:defRPr>
                <a:solidFill>
                  <a:srgbClr val="083958"/>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39578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a:xfrm>
            <a:off x="9177131" y="6336310"/>
            <a:ext cx="2743200" cy="365125"/>
          </a:xfrm>
          <a:prstGeom prst="rect">
            <a:avLst/>
          </a:prstGeom>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282191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photo with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23384"/>
            <a:ext cx="6289040" cy="621050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6420678" y="0"/>
            <a:ext cx="5771322" cy="483518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hasCustomPrompt="1"/>
          </p:nvPr>
        </p:nvSpPr>
        <p:spPr>
          <a:xfrm>
            <a:off x="6959600" y="4835179"/>
            <a:ext cx="4836160" cy="1351943"/>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Photo Credit:</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dirty="0"/>
          </a:p>
        </p:txBody>
      </p:sp>
    </p:spTree>
    <p:extLst>
      <p:ext uri="{BB962C8B-B14F-4D97-AF65-F5344CB8AC3E}">
        <p14:creationId xmlns:p14="http://schemas.microsoft.com/office/powerpoint/2010/main" val="363046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17258"/>
            <a:ext cx="12192000" cy="108598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248478" y="1341783"/>
            <a:ext cx="5771322"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p:nvPr>
        </p:nvSpPr>
        <p:spPr>
          <a:xfrm>
            <a:off x="6172200" y="1341783"/>
            <a:ext cx="5893904"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dirty="0"/>
          </a:p>
        </p:txBody>
      </p:sp>
    </p:spTree>
    <p:extLst>
      <p:ext uri="{BB962C8B-B14F-4D97-AF65-F5344CB8AC3E}">
        <p14:creationId xmlns:p14="http://schemas.microsoft.com/office/powerpoint/2010/main" val="176843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and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DCB0-4FB1-873A-2EFB-D0891FD33F75}"/>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55274638-CA76-A64C-FC54-9911CBEAA54E}"/>
              </a:ext>
            </a:extLst>
          </p:cNvPr>
          <p:cNvSpPr>
            <a:spLocks noGrp="1"/>
          </p:cNvSpPr>
          <p:nvPr>
            <p:ph idx="1"/>
          </p:nvPr>
        </p:nvSpPr>
        <p:spPr>
          <a:xfrm>
            <a:off x="0" y="1342820"/>
            <a:ext cx="6096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C54578-0AEB-6FF0-B098-60D48EC8641A}"/>
              </a:ext>
            </a:extLst>
          </p:cNvPr>
          <p:cNvSpPr>
            <a:spLocks noGrp="1"/>
          </p:cNvSpPr>
          <p:nvPr>
            <p:ph idx="11"/>
          </p:nvPr>
        </p:nvSpPr>
        <p:spPr>
          <a:xfrm>
            <a:off x="6095998" y="1342820"/>
            <a:ext cx="6096001" cy="3726137"/>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45EF57-1543-E855-5243-44DC76E9202D}"/>
              </a:ext>
            </a:extLst>
          </p:cNvPr>
          <p:cNvSpPr>
            <a:spLocks noGrp="1"/>
          </p:cNvSpPr>
          <p:nvPr>
            <p:ph idx="12"/>
          </p:nvPr>
        </p:nvSpPr>
        <p:spPr>
          <a:xfrm>
            <a:off x="6095998" y="5068957"/>
            <a:ext cx="6096002"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7F092BA3-0103-E012-0995-476B7106D56A}"/>
              </a:ext>
            </a:extLst>
          </p:cNvPr>
          <p:cNvSpPr>
            <a:spLocks noGrp="1"/>
          </p:cNvSpPr>
          <p:nvPr>
            <p:ph type="sldNum" sz="quarter" idx="10"/>
          </p:nvPr>
        </p:nvSpPr>
        <p:spPr>
          <a:xfrm>
            <a:off x="9177131" y="6336310"/>
            <a:ext cx="2743200" cy="365125"/>
          </a:xfrm>
          <a:prstGeom prst="rect">
            <a:avLst/>
          </a:prstGeom>
        </p:spPr>
        <p:txBody>
          <a:bodyPr/>
          <a:lstStyle/>
          <a:p>
            <a:fld id="{48E4644C-19C6-4ECB-AB75-D9A9349B1B98}" type="slidenum">
              <a:rPr lang="en-US" smtClean="0"/>
              <a:pPr/>
              <a:t>‹#›</a:t>
            </a:fld>
            <a:endParaRPr lang="en-US" dirty="0"/>
          </a:p>
        </p:txBody>
      </p:sp>
    </p:spTree>
    <p:extLst>
      <p:ext uri="{BB962C8B-B14F-4D97-AF65-F5344CB8AC3E}">
        <p14:creationId xmlns:p14="http://schemas.microsoft.com/office/powerpoint/2010/main" val="275688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EBF0-415C-1CA2-FAAE-6F1013D4E81C}"/>
              </a:ext>
            </a:extLst>
          </p:cNvPr>
          <p:cNvSpPr>
            <a:spLocks noGrp="1"/>
          </p:cNvSpPr>
          <p:nvPr>
            <p:ph type="title"/>
          </p:nvPr>
        </p:nvSpPr>
        <p:spPr>
          <a:xfrm>
            <a:off x="0" y="7319"/>
            <a:ext cx="12192000" cy="1325563"/>
          </a:xfrm>
          <a:prstGeom prst="rect">
            <a:avLst/>
          </a:prstGeom>
        </p:spPr>
        <p:txBody>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CDBA4A8-CBDB-E20B-6F28-195098B8E970}"/>
              </a:ext>
            </a:extLst>
          </p:cNvPr>
          <p:cNvSpPr>
            <a:spLocks noGrp="1"/>
          </p:cNvSpPr>
          <p:nvPr>
            <p:ph type="body" idx="1"/>
          </p:nvPr>
        </p:nvSpPr>
        <p:spPr>
          <a:xfrm>
            <a:off x="839788" y="1681163"/>
            <a:ext cx="5157787" cy="823912"/>
          </a:xfrm>
          <a:prstGeom prst="rect">
            <a:avLst/>
          </a:prstGeo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AD336E-3432-05F8-D0E9-C489D16ECF11}"/>
              </a:ext>
            </a:extLst>
          </p:cNvPr>
          <p:cNvSpPr>
            <a:spLocks noGrp="1"/>
          </p:cNvSpPr>
          <p:nvPr>
            <p:ph sz="half" idx="2"/>
          </p:nvPr>
        </p:nvSpPr>
        <p:spPr>
          <a:xfrm>
            <a:off x="839788" y="2505075"/>
            <a:ext cx="5157787" cy="3684588"/>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D6E4B7-E381-A78F-F584-D84EEE496D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88D2B-6250-FC67-327A-733A60A87E57}"/>
              </a:ext>
            </a:extLst>
          </p:cNvPr>
          <p:cNvSpPr>
            <a:spLocks noGrp="1"/>
          </p:cNvSpPr>
          <p:nvPr>
            <p:ph sz="quarter" idx="4"/>
          </p:nvPr>
        </p:nvSpPr>
        <p:spPr>
          <a:xfrm>
            <a:off x="6172200" y="2505075"/>
            <a:ext cx="5183188" cy="3684588"/>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A2DBAF6-8291-A580-0167-679DF159626C}"/>
              </a:ext>
            </a:extLst>
          </p:cNvPr>
          <p:cNvSpPr>
            <a:spLocks noGrp="1"/>
          </p:cNvSpPr>
          <p:nvPr>
            <p:ph type="sldNum" sz="quarter" idx="12"/>
          </p:nvPr>
        </p:nvSpPr>
        <p:spPr>
          <a:xfrm>
            <a:off x="9365973" y="6336310"/>
            <a:ext cx="2743200" cy="365125"/>
          </a:xfrm>
          <a:prstGeom prst="rect">
            <a:avLst/>
          </a:prstGeom>
        </p:spPr>
        <p:txBody>
          <a:bodyPr/>
          <a:lstStyle>
            <a:lvl1pPr>
              <a:defRPr sz="2400">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dirty="0"/>
          </a:p>
        </p:txBody>
      </p:sp>
    </p:spTree>
    <p:extLst>
      <p:ext uri="{BB962C8B-B14F-4D97-AF65-F5344CB8AC3E}">
        <p14:creationId xmlns:p14="http://schemas.microsoft.com/office/powerpoint/2010/main" val="319905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79920"/>
            <a:ext cx="5852160" cy="2403649"/>
          </a:xfrm>
          <a:prstGeom prst="rect">
            <a:avLst/>
          </a:prstGeo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a:prstGeom prst="rect">
            <a:avLst/>
          </a:prstGeom>
        </p:spPr>
        <p:txBody>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291398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hree Pictures and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47A8-7B8C-498B-92C4-D4E5AFCBEB4B}"/>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5" name="Picture Placeholder 4">
            <a:extLst>
              <a:ext uri="{FF2B5EF4-FFF2-40B4-BE49-F238E27FC236}">
                <a16:creationId xmlns:a16="http://schemas.microsoft.com/office/drawing/2014/main" id="{0108D6A6-A5E4-48A3-B118-A644F152C0AE}"/>
              </a:ext>
            </a:extLst>
          </p:cNvPr>
          <p:cNvSpPr>
            <a:spLocks noGrp="1"/>
          </p:cNvSpPr>
          <p:nvPr>
            <p:ph type="pic" sz="quarter" idx="11"/>
          </p:nvPr>
        </p:nvSpPr>
        <p:spPr>
          <a:xfrm>
            <a:off x="152400" y="1733825"/>
            <a:ext cx="3840480" cy="2286000"/>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08E7E757-8CFD-465E-B906-D20198621F36}"/>
              </a:ext>
            </a:extLst>
          </p:cNvPr>
          <p:cNvSpPr>
            <a:spLocks noGrp="1"/>
          </p:cNvSpPr>
          <p:nvPr>
            <p:ph type="pic" sz="quarter" idx="12"/>
          </p:nvPr>
        </p:nvSpPr>
        <p:spPr>
          <a:xfrm>
            <a:off x="4175760" y="1723315"/>
            <a:ext cx="3840480" cy="2286000"/>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0B69F052-3202-4CF1-A813-D67704C020A9}"/>
              </a:ext>
            </a:extLst>
          </p:cNvPr>
          <p:cNvSpPr>
            <a:spLocks noGrp="1"/>
          </p:cNvSpPr>
          <p:nvPr>
            <p:ph type="pic" sz="quarter" idx="13"/>
          </p:nvPr>
        </p:nvSpPr>
        <p:spPr>
          <a:xfrm>
            <a:off x="8199120" y="1723315"/>
            <a:ext cx="3840480" cy="2286000"/>
          </a:xfrm>
          <a:prstGeom prst="rect">
            <a:avLst/>
          </a:prstGeom>
        </p:spPr>
        <p:txBody>
          <a:bodyPr/>
          <a:lstStyle/>
          <a:p>
            <a:endParaRPr lang="en-US" dirty="0"/>
          </a:p>
        </p:txBody>
      </p:sp>
      <p:sp>
        <p:nvSpPr>
          <p:cNvPr id="11" name="Text Placeholder 10">
            <a:extLst>
              <a:ext uri="{FF2B5EF4-FFF2-40B4-BE49-F238E27FC236}">
                <a16:creationId xmlns:a16="http://schemas.microsoft.com/office/drawing/2014/main" id="{4E4D00D4-F7F2-40CB-BDFF-44AF494162CA}"/>
              </a:ext>
            </a:extLst>
          </p:cNvPr>
          <p:cNvSpPr>
            <a:spLocks noGrp="1"/>
          </p:cNvSpPr>
          <p:nvPr>
            <p:ph type="body" sz="quarter" idx="14"/>
          </p:nvPr>
        </p:nvSpPr>
        <p:spPr>
          <a:xfrm>
            <a:off x="152400" y="4124325"/>
            <a:ext cx="11887200" cy="1965325"/>
          </a:xfrm>
          <a:prstGeom prst="rect">
            <a:avLst/>
          </a:prstGeo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87BFE1FF-B049-4F05-AD81-0860900C18A7}"/>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12255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8223250" y="0"/>
            <a:ext cx="3968750" cy="5554663"/>
          </a:xfrm>
          <a:prstGeom prst="rect">
            <a:avLst/>
          </a:prstGeom>
          <a:solidFill>
            <a:schemeClr val="bg2">
              <a:lumMod val="90000"/>
            </a:schemeClr>
          </a:solidFill>
        </p:spPr>
        <p:txBody>
          <a:bodyPr/>
          <a:lstStyle/>
          <a:p>
            <a:endParaRPr lang="en-US" dirty="0"/>
          </a:p>
        </p:txBody>
      </p:sp>
      <p:sp>
        <p:nvSpPr>
          <p:cNvPr id="5" name="Slide Number Placeholder 5">
            <a:extLst>
              <a:ext uri="{FF2B5EF4-FFF2-40B4-BE49-F238E27FC236}">
                <a16:creationId xmlns:a16="http://schemas.microsoft.com/office/drawing/2014/main" id="{ECFADEB9-91F0-8A84-02BB-56C098DAD4CA}"/>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dirty="0"/>
          </a:p>
        </p:txBody>
      </p:sp>
    </p:spTree>
    <p:extLst>
      <p:ext uri="{BB962C8B-B14F-4D97-AF65-F5344CB8AC3E}">
        <p14:creationId xmlns:p14="http://schemas.microsoft.com/office/powerpoint/2010/main" val="6789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56E5C-76DB-D1EE-5085-876DAD753E92}"/>
              </a:ext>
            </a:extLst>
          </p:cNvPr>
          <p:cNvSpPr>
            <a:spLocks noGrp="1"/>
          </p:cNvSpPr>
          <p:nvPr>
            <p:ph type="title"/>
          </p:nvPr>
        </p:nvSpPr>
        <p:spPr>
          <a:xfrm>
            <a:off x="-1" y="17257"/>
            <a:ext cx="121919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FDA844-87DB-348C-4040-271D4359DDCA}"/>
              </a:ext>
            </a:extLst>
          </p:cNvPr>
          <p:cNvSpPr>
            <a:spLocks noGrp="1"/>
          </p:cNvSpPr>
          <p:nvPr>
            <p:ph type="body" idx="1"/>
          </p:nvPr>
        </p:nvSpPr>
        <p:spPr>
          <a:xfrm>
            <a:off x="0" y="1342820"/>
            <a:ext cx="12192000" cy="4834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2B7E90-CC74-958F-1950-CED6D66CA259}"/>
              </a:ext>
              <a:ext uri="{C183D7F6-B498-43B3-948B-1728B52AA6E4}">
                <adec:decorative xmlns:adec="http://schemas.microsoft.com/office/drawing/2017/decorative" val="1"/>
              </a:ext>
            </a:extLst>
          </p:cNvPr>
          <p:cNvPicPr>
            <a:picLocks noChangeAspect="1"/>
          </p:cNvPicPr>
          <p:nvPr userDrawn="1"/>
        </p:nvPicPr>
        <p:blipFill>
          <a:blip r:embed="rId27"/>
          <a:stretch>
            <a:fillRect/>
          </a:stretch>
        </p:blipFill>
        <p:spPr>
          <a:xfrm>
            <a:off x="552917" y="6239425"/>
            <a:ext cx="2694241" cy="462009"/>
          </a:xfrm>
          <a:prstGeom prst="rect">
            <a:avLst/>
          </a:prstGeom>
        </p:spPr>
      </p:pic>
      <p:sp>
        <p:nvSpPr>
          <p:cNvPr id="4" name="Slide Number Placeholder 3">
            <a:extLst>
              <a:ext uri="{FF2B5EF4-FFF2-40B4-BE49-F238E27FC236}">
                <a16:creationId xmlns:a16="http://schemas.microsoft.com/office/drawing/2014/main" id="{B4BF6741-D5F8-5B5D-840E-494D91827119}"/>
              </a:ext>
            </a:extLst>
          </p:cNvPr>
          <p:cNvSpPr>
            <a:spLocks noGrp="1"/>
          </p:cNvSpPr>
          <p:nvPr>
            <p:ph type="sldNum" sz="quarter" idx="4"/>
          </p:nvPr>
        </p:nvSpPr>
        <p:spPr>
          <a:xfrm>
            <a:off x="8890523" y="6336310"/>
            <a:ext cx="2743200" cy="365125"/>
          </a:xfrm>
          <a:prstGeom prst="rect">
            <a:avLst/>
          </a:prstGeom>
        </p:spPr>
        <p:txBody>
          <a:bodyPr vert="horz" lIns="91440" tIns="45720" rIns="91440" bIns="45720" rtlCol="0" anchor="ctr"/>
          <a:lstStyle>
            <a:lvl1pPr algn="r">
              <a:defRPr sz="2400">
                <a:solidFill>
                  <a:srgbClr val="083958"/>
                </a:solidFill>
              </a:defRPr>
            </a:lvl1pPr>
          </a:lstStyle>
          <a:p>
            <a:fld id="{48E4644C-19C6-4ECB-AB75-D9A9349B1B98}" type="slidenum">
              <a:rPr lang="en-US" smtClean="0"/>
              <a:pPr/>
              <a:t>‹#›</a:t>
            </a:fld>
            <a:endParaRPr lang="en-US" dirty="0"/>
          </a:p>
        </p:txBody>
      </p:sp>
      <p:cxnSp>
        <p:nvCxnSpPr>
          <p:cNvPr id="14" name="Straight Connector 13">
            <a:extLst>
              <a:ext uri="{FF2B5EF4-FFF2-40B4-BE49-F238E27FC236}">
                <a16:creationId xmlns:a16="http://schemas.microsoft.com/office/drawing/2014/main" id="{FBB4803E-9DCF-2A72-657C-89251674C02A}"/>
              </a:ext>
            </a:extLst>
          </p:cNvPr>
          <p:cNvCxnSpPr>
            <a:cxnSpLocks/>
          </p:cNvCxnSpPr>
          <p:nvPr userDrawn="1"/>
        </p:nvCxnSpPr>
        <p:spPr>
          <a:xfrm>
            <a:off x="552917" y="6163315"/>
            <a:ext cx="11080806"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87298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Lst>
  <p:hf hdr="0" ftr="0" dt="0"/>
  <p:txStyles>
    <p:titleStyle>
      <a:lvl1pPr algn="ctr" defTabSz="914400" rtl="0" eaLnBrk="1" latinLnBrk="0" hangingPunct="1">
        <a:lnSpc>
          <a:spcPct val="90000"/>
        </a:lnSpc>
        <a:spcBef>
          <a:spcPct val="0"/>
        </a:spcBef>
        <a:buNone/>
        <a:defRPr sz="4000" b="1" kern="1200">
          <a:solidFill>
            <a:srgbClr val="0839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839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0839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839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ca.gov/sp/cd/ci/assignments.asp"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EEDTitle5@cde.ca.gov" TargetMode="External"/><Relationship Id="rId4" Type="http://schemas.openxmlformats.org/officeDocument/2006/relationships/hyperlink" Target="https://www.cde.ca.gov/fg/aa/cd/faad.asp"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p:txBody>
          <a:bodyPr>
            <a:normAutofit/>
          </a:bodyPr>
          <a:lstStyle/>
          <a:p>
            <a:pPr algn="ctr"/>
            <a:r>
              <a:rPr lang="en-US" dirty="0">
                <a:latin typeface="Arial"/>
                <a:cs typeface="Arial"/>
              </a:rPr>
              <a:t>Early Education Office Hour</a:t>
            </a:r>
            <a:endParaRPr lang="en-US" dirty="0">
              <a:solidFill>
                <a:schemeClr val="bg1"/>
              </a:solidFill>
            </a:endParaRP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half" idx="1"/>
          </p:nvPr>
        </p:nvSpPr>
        <p:spPr>
          <a:xfrm>
            <a:off x="1334262" y="1779858"/>
            <a:ext cx="8955157" cy="3012050"/>
          </a:xfrm>
        </p:spPr>
        <p:txBody>
          <a:bodyPr vert="horz" lIns="91440" tIns="45720" rIns="91440" bIns="45720" rtlCol="0" anchor="t">
            <a:normAutofit fontScale="77500" lnSpcReduction="20000"/>
          </a:bodyPr>
          <a:lstStyle/>
          <a:p>
            <a:pPr marL="0" indent="0" algn="ctr">
              <a:lnSpc>
                <a:spcPct val="120000"/>
              </a:lnSpc>
              <a:buNone/>
            </a:pPr>
            <a:r>
              <a:rPr lang="en-US" altLang="en-US" b="1" dirty="0">
                <a:latin typeface="Arial"/>
                <a:cs typeface="Arial"/>
              </a:rPr>
              <a:t>Early Education Division (EED) </a:t>
            </a:r>
          </a:p>
          <a:p>
            <a:pPr marL="0" indent="0" algn="ctr">
              <a:lnSpc>
                <a:spcPct val="120000"/>
              </a:lnSpc>
              <a:buNone/>
            </a:pPr>
            <a:r>
              <a:rPr lang="en-US" altLang="en-US" b="1" dirty="0">
                <a:latin typeface="Arial"/>
                <a:cs typeface="Arial"/>
              </a:rPr>
              <a:t>Fiscal and Administrative Services Division (FASD)</a:t>
            </a:r>
            <a:br>
              <a:rPr lang="en-US" altLang="en-US" b="1" dirty="0"/>
            </a:br>
            <a:endParaRPr lang="en-US" altLang="en-US" b="1" dirty="0">
              <a:cs typeface="Arial"/>
            </a:endParaRPr>
          </a:p>
          <a:p>
            <a:pPr marL="0" indent="0" algn="ctr">
              <a:buNone/>
            </a:pPr>
            <a:r>
              <a:rPr lang="en-US" b="1" dirty="0">
                <a:latin typeface="Arial"/>
                <a:cs typeface="Arial"/>
              </a:rPr>
              <a:t>Date: October 11, 2023</a:t>
            </a:r>
          </a:p>
          <a:p>
            <a:pPr marL="0" indent="0" algn="ctr">
              <a:buNone/>
            </a:pPr>
            <a:r>
              <a:rPr lang="en-US" b="1" dirty="0">
                <a:latin typeface="Arial"/>
                <a:cs typeface="Arial"/>
              </a:rPr>
              <a:t>Time: 3:00 p.m. to 4:00 p.m.</a:t>
            </a:r>
          </a:p>
          <a:p>
            <a:endParaRPr lang="en-US" dirty="0"/>
          </a:p>
        </p:txBody>
      </p:sp>
    </p:spTree>
    <p:extLst>
      <p:ext uri="{BB962C8B-B14F-4D97-AF65-F5344CB8AC3E}">
        <p14:creationId xmlns:p14="http://schemas.microsoft.com/office/powerpoint/2010/main" val="389616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A395-1610-4CB9-A55B-53099CADFB27}"/>
              </a:ext>
            </a:extLst>
          </p:cNvPr>
          <p:cNvSpPr>
            <a:spLocks noGrp="1"/>
          </p:cNvSpPr>
          <p:nvPr>
            <p:ph type="title"/>
          </p:nvPr>
        </p:nvSpPr>
        <p:spPr>
          <a:xfrm>
            <a:off x="288365" y="-248653"/>
            <a:ext cx="11615271" cy="1639956"/>
          </a:xfrm>
        </p:spPr>
        <p:txBody>
          <a:bodyPr/>
          <a:lstStyle/>
          <a:p>
            <a:r>
              <a:rPr lang="en-US" dirty="0">
                <a:latin typeface="Arial"/>
                <a:cs typeface="Arial"/>
              </a:rPr>
              <a:t>Per-Child Amount for Cost of Care Allocations</a:t>
            </a:r>
            <a:endParaRPr lang="en-US" dirty="0"/>
          </a:p>
        </p:txBody>
      </p:sp>
      <p:sp>
        <p:nvSpPr>
          <p:cNvPr id="4" name="Content Placeholder 3">
            <a:extLst>
              <a:ext uri="{FF2B5EF4-FFF2-40B4-BE49-F238E27FC236}">
                <a16:creationId xmlns:a16="http://schemas.microsoft.com/office/drawing/2014/main" id="{47F7221E-7300-4790-B63B-A55439E8A5C6}"/>
              </a:ext>
            </a:extLst>
          </p:cNvPr>
          <p:cNvSpPr>
            <a:spLocks noGrp="1"/>
          </p:cNvSpPr>
          <p:nvPr>
            <p:ph idx="13"/>
          </p:nvPr>
        </p:nvSpPr>
        <p:spPr>
          <a:xfrm>
            <a:off x="288364" y="837300"/>
            <a:ext cx="11314355" cy="554003"/>
          </a:xfrm>
        </p:spPr>
        <p:txBody>
          <a:bodyPr/>
          <a:lstStyle/>
          <a:p>
            <a:pPr marL="342900" indent="-342900">
              <a:buFont typeface="Arial" panose="020B0604020202020204" pitchFamily="34" charset="0"/>
              <a:buChar char="•"/>
            </a:pPr>
            <a:r>
              <a:rPr lang="en-US" dirty="0"/>
              <a:t>Regions and per-child amounts are defined in Senate Bill (SB) 140 as follows: </a:t>
            </a:r>
          </a:p>
          <a:p>
            <a:endParaRPr lang="en-US" dirty="0"/>
          </a:p>
        </p:txBody>
      </p:sp>
      <p:graphicFrame>
        <p:nvGraphicFramePr>
          <p:cNvPr id="7" name="Content Placeholder 6">
            <a:extLst>
              <a:ext uri="{FF2B5EF4-FFF2-40B4-BE49-F238E27FC236}">
                <a16:creationId xmlns:a16="http://schemas.microsoft.com/office/drawing/2014/main" id="{A6A225E0-A204-41E0-9EC9-BD8AAD40826B}"/>
              </a:ext>
            </a:extLst>
          </p:cNvPr>
          <p:cNvGraphicFramePr>
            <a:graphicFrameLocks noGrp="1"/>
          </p:cNvGraphicFramePr>
          <p:nvPr>
            <p:ph idx="1"/>
            <p:extLst>
              <p:ext uri="{D42A27DB-BD31-4B8C-83A1-F6EECF244321}">
                <p14:modId xmlns:p14="http://schemas.microsoft.com/office/powerpoint/2010/main" val="4028519313"/>
              </p:ext>
            </p:extLst>
          </p:nvPr>
        </p:nvGraphicFramePr>
        <p:xfrm>
          <a:off x="204395" y="1214441"/>
          <a:ext cx="11904778" cy="5029200"/>
        </p:xfrm>
        <a:graphic>
          <a:graphicData uri="http://schemas.openxmlformats.org/drawingml/2006/table">
            <a:tbl>
              <a:tblPr firstRow="1" bandRow="1">
                <a:tableStyleId>{5C22544A-7EE6-4342-B048-85BDC9FD1C3A}</a:tableStyleId>
              </a:tblPr>
              <a:tblGrid>
                <a:gridCol w="1829228">
                  <a:extLst>
                    <a:ext uri="{9D8B030D-6E8A-4147-A177-3AD203B41FA5}">
                      <a16:colId xmlns:a16="http://schemas.microsoft.com/office/drawing/2014/main" val="2455487576"/>
                    </a:ext>
                  </a:extLst>
                </a:gridCol>
                <a:gridCol w="8663800">
                  <a:extLst>
                    <a:ext uri="{9D8B030D-6E8A-4147-A177-3AD203B41FA5}">
                      <a16:colId xmlns:a16="http://schemas.microsoft.com/office/drawing/2014/main" val="2693352252"/>
                    </a:ext>
                  </a:extLst>
                </a:gridCol>
                <a:gridCol w="1411750">
                  <a:extLst>
                    <a:ext uri="{9D8B030D-6E8A-4147-A177-3AD203B41FA5}">
                      <a16:colId xmlns:a16="http://schemas.microsoft.com/office/drawing/2014/main" val="1076461281"/>
                    </a:ext>
                  </a:extLst>
                </a:gridCol>
              </a:tblGrid>
              <a:tr h="970468">
                <a:tc>
                  <a:txBody>
                    <a:bodyPr/>
                    <a:lstStyle/>
                    <a:p>
                      <a:pPr algn="l"/>
                      <a:r>
                        <a:rPr lang="en-US" sz="2000" dirty="0"/>
                        <a:t>Region</a:t>
                      </a:r>
                    </a:p>
                  </a:txBody>
                  <a:tcPr anchor="b"/>
                </a:tc>
                <a:tc>
                  <a:txBody>
                    <a:bodyPr/>
                    <a:lstStyle/>
                    <a:p>
                      <a:pPr algn="ctr"/>
                      <a:r>
                        <a:rPr lang="en-US" sz="2000" dirty="0"/>
                        <a:t>Counties</a:t>
                      </a:r>
                    </a:p>
                  </a:txBody>
                  <a:tcPr anchor="b"/>
                </a:tc>
                <a:tc>
                  <a:txBody>
                    <a:bodyPr/>
                    <a:lstStyle/>
                    <a:p>
                      <a:r>
                        <a:rPr lang="en-US" sz="2000" dirty="0"/>
                        <a:t>Per-Child Allocation Amount</a:t>
                      </a:r>
                    </a:p>
                  </a:txBody>
                  <a:tcPr anchor="b"/>
                </a:tc>
                <a:extLst>
                  <a:ext uri="{0D108BD9-81ED-4DB2-BD59-A6C34878D82A}">
                    <a16:rowId xmlns:a16="http://schemas.microsoft.com/office/drawing/2014/main" val="3492877243"/>
                  </a:ext>
                </a:extLst>
              </a:tr>
              <a:tr h="948412">
                <a:tc>
                  <a:txBody>
                    <a:bodyPr/>
                    <a:lstStyle/>
                    <a:p>
                      <a:r>
                        <a:rPr lang="en-US" sz="1950" dirty="0"/>
                        <a:t>Central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50" dirty="0"/>
                        <a:t>Fresno, Inyo, Kern, Kings, Madera, Mariposa, Merced, Monterey, Sacramento, San Benito, San Joaquin, San Luis Obispo, Stanislaus, and Tulare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$140</a:t>
                      </a:r>
                    </a:p>
                    <a:p>
                      <a:endParaRPr lang="en-US" dirty="0"/>
                    </a:p>
                  </a:txBody>
                  <a:tcPr/>
                </a:tc>
                <a:extLst>
                  <a:ext uri="{0D108BD9-81ED-4DB2-BD59-A6C34878D82A}">
                    <a16:rowId xmlns:a16="http://schemas.microsoft.com/office/drawing/2014/main" val="470803457"/>
                  </a:ext>
                </a:extLst>
              </a:tr>
              <a:tr h="123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50" dirty="0"/>
                        <a:t>Northern</a:t>
                      </a:r>
                    </a:p>
                    <a:p>
                      <a:endParaRPr lang="en-US" sz="19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50" dirty="0"/>
                        <a:t>Alpine, Amador, Butte, Calaveras, Colusa, Del Norte, El Dorado, Glenn, Humboldt, Lake, Lassen, Mendocino, Modoc, Mono, Nevada, Placer, Plumas, Shasta, Sierra, Siskiyou, Sutter, Tehama, Trinity, Tuolumne, Yolo, and Yuba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$141</a:t>
                      </a:r>
                    </a:p>
                    <a:p>
                      <a:endParaRPr lang="en-US" dirty="0"/>
                    </a:p>
                  </a:txBody>
                  <a:tcPr/>
                </a:tc>
                <a:extLst>
                  <a:ext uri="{0D108BD9-81ED-4DB2-BD59-A6C34878D82A}">
                    <a16:rowId xmlns:a16="http://schemas.microsoft.com/office/drawing/2014/main" val="1153858622"/>
                  </a:ext>
                </a:extLst>
              </a:tr>
              <a:tr h="661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50" dirty="0"/>
                        <a:t>Southern</a:t>
                      </a:r>
                    </a:p>
                    <a:p>
                      <a:endParaRPr lang="en-US" sz="19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950" dirty="0"/>
                        <a:t>Imperial, Orange, Riverside, San Bernardino, San Diego, Santa Barbara, and Ventura</a:t>
                      </a:r>
                      <a:endParaRPr lang="en-US" sz="19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$160</a:t>
                      </a:r>
                    </a:p>
                    <a:p>
                      <a:endParaRPr lang="en-US" dirty="0"/>
                    </a:p>
                  </a:txBody>
                  <a:tcPr/>
                </a:tc>
                <a:extLst>
                  <a:ext uri="{0D108BD9-81ED-4DB2-BD59-A6C34878D82A}">
                    <a16:rowId xmlns:a16="http://schemas.microsoft.com/office/drawing/2014/main" val="1153458158"/>
                  </a:ext>
                </a:extLst>
              </a:tr>
              <a:tr h="374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50" dirty="0"/>
                        <a:t>Los Angeles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50" dirty="0"/>
                        <a:t>Los Angeles only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$171</a:t>
                      </a:r>
                    </a:p>
                  </a:txBody>
                  <a:tcPr/>
                </a:tc>
                <a:extLst>
                  <a:ext uri="{0D108BD9-81ED-4DB2-BD59-A6C34878D82A}">
                    <a16:rowId xmlns:a16="http://schemas.microsoft.com/office/drawing/2014/main" val="123442161"/>
                  </a:ext>
                </a:extLst>
              </a:tr>
              <a:tr h="661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50" dirty="0"/>
                        <a:t>Bay Area</a:t>
                      </a:r>
                    </a:p>
                    <a:p>
                      <a:endParaRPr lang="en-US" sz="19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50" dirty="0"/>
                        <a:t>Alameda, Contra Costa, Marin, Napa, San Francisco, San Mateo, Santa Clara, Santa Cruz, Solano, and Sonoma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$211</a:t>
                      </a:r>
                    </a:p>
                  </a:txBody>
                  <a:tcPr/>
                </a:tc>
                <a:extLst>
                  <a:ext uri="{0D108BD9-81ED-4DB2-BD59-A6C34878D82A}">
                    <a16:rowId xmlns:a16="http://schemas.microsoft.com/office/drawing/2014/main" val="3536770368"/>
                  </a:ext>
                </a:extLst>
              </a:tr>
            </a:tbl>
          </a:graphicData>
        </a:graphic>
      </p:graphicFrame>
      <p:sp>
        <p:nvSpPr>
          <p:cNvPr id="5" name="Slide Number Placeholder 4">
            <a:extLst>
              <a:ext uri="{FF2B5EF4-FFF2-40B4-BE49-F238E27FC236}">
                <a16:creationId xmlns:a16="http://schemas.microsoft.com/office/drawing/2014/main" id="{354E0F07-8655-48E8-8CB8-16B198D7B1B5}"/>
              </a:ext>
            </a:extLst>
          </p:cNvPr>
          <p:cNvSpPr>
            <a:spLocks noGrp="1"/>
          </p:cNvSpPr>
          <p:nvPr>
            <p:ph type="sldNum" sz="quarter" idx="12"/>
          </p:nvPr>
        </p:nvSpPr>
        <p:spPr/>
        <p:txBody>
          <a:bodyPr/>
          <a:lstStyle/>
          <a:p>
            <a:fld id="{6002B509-C285-4FF6-9C4D-EB34BB9C242E}" type="slidenum">
              <a:rPr lang="en-US" smtClean="0"/>
              <a:t>10</a:t>
            </a:fld>
            <a:endParaRPr lang="en-US" dirty="0"/>
          </a:p>
        </p:txBody>
      </p:sp>
    </p:spTree>
    <p:extLst>
      <p:ext uri="{BB962C8B-B14F-4D97-AF65-F5344CB8AC3E}">
        <p14:creationId xmlns:p14="http://schemas.microsoft.com/office/powerpoint/2010/main" val="357451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dirty="0">
                <a:latin typeface="Arial"/>
                <a:cs typeface="Arial"/>
              </a:rPr>
              <a:t>Cost of Care Plus Rate Allocation Payments</a:t>
            </a:r>
            <a:endParaRPr lang="en-US" dirty="0"/>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0" y="1342819"/>
            <a:ext cx="12192000" cy="5078557"/>
          </a:xfrm>
        </p:spPr>
        <p:txBody>
          <a:bodyPr vert="horz" lIns="91440" tIns="45720" rIns="91440" bIns="45720" rtlCol="0" anchor="t">
            <a:normAutofit/>
          </a:bodyPr>
          <a:lstStyle/>
          <a:p>
            <a:pPr>
              <a:lnSpc>
                <a:spcPct val="100000"/>
              </a:lnSpc>
            </a:pPr>
            <a:r>
              <a:rPr lang="en-US" dirty="0">
                <a:latin typeface="Arial"/>
                <a:cs typeface="Arial"/>
              </a:rPr>
              <a:t>CDE plans to issue cost of care plus rate as quarterly advances. </a:t>
            </a:r>
            <a:endParaRPr lang="en-US" dirty="0"/>
          </a:p>
          <a:p>
            <a:pPr>
              <a:lnSpc>
                <a:spcPct val="100000"/>
              </a:lnSpc>
            </a:pPr>
            <a:r>
              <a:rPr lang="en-US" dirty="0">
                <a:latin typeface="Arial"/>
                <a:cs typeface="Arial"/>
              </a:rPr>
              <a:t>Payment advances will be reconciled using Child Development Division-801A enrollment data submitted by contractors via the Child Development Management Information System.</a:t>
            </a:r>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11</a:t>
            </a:fld>
            <a:endParaRPr lang="en-US" sz="2400" dirty="0">
              <a:latin typeface="Arial"/>
            </a:endParaRPr>
          </a:p>
        </p:txBody>
      </p:sp>
    </p:spTree>
    <p:extLst>
      <p:ext uri="{BB962C8B-B14F-4D97-AF65-F5344CB8AC3E}">
        <p14:creationId xmlns:p14="http://schemas.microsoft.com/office/powerpoint/2010/main" val="3910103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D20-0CC9-E971-04B1-D8FAE15C7EF6}"/>
              </a:ext>
            </a:extLst>
          </p:cNvPr>
          <p:cNvSpPr>
            <a:spLocks noGrp="1"/>
          </p:cNvSpPr>
          <p:nvPr>
            <p:ph type="title"/>
          </p:nvPr>
        </p:nvSpPr>
        <p:spPr/>
        <p:txBody>
          <a:bodyPr>
            <a:normAutofit/>
          </a:bodyPr>
          <a:lstStyle/>
          <a:p>
            <a:r>
              <a:rPr lang="en-US" dirty="0">
                <a:latin typeface="Arial"/>
                <a:cs typeface="Arial"/>
              </a:rPr>
              <a:t>Transitional Subsidy Payments</a:t>
            </a:r>
            <a:endParaRPr lang="en-US" dirty="0"/>
          </a:p>
        </p:txBody>
      </p:sp>
      <p:sp>
        <p:nvSpPr>
          <p:cNvPr id="3" name="Content Placeholder 2">
            <a:extLst>
              <a:ext uri="{FF2B5EF4-FFF2-40B4-BE49-F238E27FC236}">
                <a16:creationId xmlns:a16="http://schemas.microsoft.com/office/drawing/2014/main" id="{E72392F9-EED0-ADB8-E4C9-5A78AC93AC58}"/>
              </a:ext>
            </a:extLst>
          </p:cNvPr>
          <p:cNvSpPr>
            <a:spLocks noGrp="1"/>
          </p:cNvSpPr>
          <p:nvPr>
            <p:ph sz="half" idx="1"/>
          </p:nvPr>
        </p:nvSpPr>
        <p:spPr>
          <a:xfrm>
            <a:off x="-903" y="1175034"/>
            <a:ext cx="12194862" cy="5001929"/>
          </a:xfrm>
        </p:spPr>
        <p:txBody>
          <a:bodyPr vert="horz" lIns="91440" tIns="45720" rIns="91440" bIns="45720" rtlCol="0" anchor="t">
            <a:normAutofit lnSpcReduction="10000"/>
          </a:bodyPr>
          <a:lstStyle/>
          <a:p>
            <a:r>
              <a:rPr lang="en-US" dirty="0">
                <a:latin typeface="Arial"/>
                <a:cs typeface="Arial"/>
              </a:rPr>
              <a:t>Similar to the Cost of Care Plus rate, another bargained provision that was extended to centers, pursuant to SB 140, was the transitional subsidy payment</a:t>
            </a:r>
          </a:p>
          <a:p>
            <a:r>
              <a:rPr lang="en-US" dirty="0">
                <a:latin typeface="Arial"/>
                <a:cs typeface="Arial"/>
              </a:rPr>
              <a:t>Family childcare home providers who were reimbursed for subsidized state preschool program services in April 2023 shall receive a one-time payment based on license size due no later than November 30, 2023.</a:t>
            </a:r>
            <a:endParaRPr lang="en-US" dirty="0"/>
          </a:p>
          <a:p>
            <a:r>
              <a:rPr lang="en-US" dirty="0">
                <a:latin typeface="Arial"/>
                <a:cs typeface="Arial"/>
              </a:rPr>
              <a:t>All centers that provided subsidized preschool program services in April 2023 shall receive a one-time payment in FY 2023–24.</a:t>
            </a:r>
            <a:endParaRPr lang="en-US" dirty="0"/>
          </a:p>
          <a:p>
            <a:endParaRPr lang="en-US" dirty="0">
              <a:latin typeface="Arial"/>
              <a:cs typeface="Arial"/>
            </a:endParaRPr>
          </a:p>
          <a:p>
            <a:pPr lvl="1"/>
            <a:endParaRPr lang="en-US" dirty="0">
              <a:latin typeface="Arial"/>
              <a:cs typeface="Arial"/>
            </a:endParaRPr>
          </a:p>
          <a:p>
            <a:pPr marL="228600" lvl="1" indent="-114300"/>
            <a:endParaRPr lang="en-US" dirty="0">
              <a:latin typeface="Arial"/>
              <a:cs typeface="Arial"/>
            </a:endParaRPr>
          </a:p>
        </p:txBody>
      </p:sp>
      <p:sp>
        <p:nvSpPr>
          <p:cNvPr id="5" name="Slide Number Placeholder 3">
            <a:extLst>
              <a:ext uri="{FF2B5EF4-FFF2-40B4-BE49-F238E27FC236}">
                <a16:creationId xmlns:a16="http://schemas.microsoft.com/office/drawing/2014/main" id="{516525E2-5890-0290-75D1-60857D386E88}"/>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12</a:t>
            </a:fld>
            <a:endParaRPr lang="en-US" sz="2400" dirty="0">
              <a:latin typeface="Arial"/>
            </a:endParaRPr>
          </a:p>
        </p:txBody>
      </p:sp>
    </p:spTree>
    <p:extLst>
      <p:ext uri="{BB962C8B-B14F-4D97-AF65-F5344CB8AC3E}">
        <p14:creationId xmlns:p14="http://schemas.microsoft.com/office/powerpoint/2010/main" val="105254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D20-0CC9-E971-04B1-D8FAE15C7EF6}"/>
              </a:ext>
            </a:extLst>
          </p:cNvPr>
          <p:cNvSpPr>
            <a:spLocks noGrp="1"/>
          </p:cNvSpPr>
          <p:nvPr>
            <p:ph type="title"/>
          </p:nvPr>
        </p:nvSpPr>
        <p:spPr/>
        <p:txBody>
          <a:bodyPr>
            <a:normAutofit/>
          </a:bodyPr>
          <a:lstStyle/>
          <a:p>
            <a:r>
              <a:rPr lang="en-US" dirty="0">
                <a:latin typeface="Arial"/>
                <a:cs typeface="Arial"/>
              </a:rPr>
              <a:t>Transitional Subsidy Payment Allocations</a:t>
            </a:r>
            <a:endParaRPr lang="en-US" dirty="0"/>
          </a:p>
        </p:txBody>
      </p:sp>
      <p:sp>
        <p:nvSpPr>
          <p:cNvPr id="3" name="Content Placeholder 2">
            <a:extLst>
              <a:ext uri="{FF2B5EF4-FFF2-40B4-BE49-F238E27FC236}">
                <a16:creationId xmlns:a16="http://schemas.microsoft.com/office/drawing/2014/main" id="{E72392F9-EED0-ADB8-E4C9-5A78AC93AC58}"/>
              </a:ext>
            </a:extLst>
          </p:cNvPr>
          <p:cNvSpPr>
            <a:spLocks noGrp="1"/>
          </p:cNvSpPr>
          <p:nvPr>
            <p:ph sz="half" idx="1"/>
          </p:nvPr>
        </p:nvSpPr>
        <p:spPr>
          <a:xfrm>
            <a:off x="-903" y="1175034"/>
            <a:ext cx="12194862" cy="5001929"/>
          </a:xfrm>
        </p:spPr>
        <p:txBody>
          <a:bodyPr vert="horz" lIns="91440" tIns="45720" rIns="91440" bIns="45720" rtlCol="0" anchor="t">
            <a:normAutofit/>
          </a:bodyPr>
          <a:lstStyle/>
          <a:p>
            <a:r>
              <a:rPr lang="en-US" dirty="0">
                <a:latin typeface="Arial"/>
                <a:cs typeface="Arial"/>
              </a:rPr>
              <a:t>Contractors will be required to pass on this allocation to providers and will receive an additional 5 percent administrative fee for processing these one-time payments to providers. </a:t>
            </a:r>
          </a:p>
          <a:p>
            <a:r>
              <a:rPr lang="en-US" dirty="0">
                <a:latin typeface="Arial"/>
                <a:cs typeface="Arial"/>
              </a:rPr>
              <a:t>One-time payment amounts are: </a:t>
            </a:r>
          </a:p>
          <a:p>
            <a:pPr lvl="1"/>
            <a:r>
              <a:rPr lang="en-US" dirty="0">
                <a:latin typeface="Arial"/>
                <a:cs typeface="Arial"/>
              </a:rPr>
              <a:t>$2,500 for Small Licensed Providers</a:t>
            </a:r>
          </a:p>
          <a:p>
            <a:pPr lvl="1"/>
            <a:r>
              <a:rPr lang="en-US" dirty="0">
                <a:latin typeface="Arial"/>
                <a:cs typeface="Arial"/>
              </a:rPr>
              <a:t>$3,000 for Large Licensed Providers and Centers</a:t>
            </a:r>
          </a:p>
          <a:p>
            <a:pPr lvl="1"/>
            <a:endParaRPr lang="en-US" dirty="0">
              <a:latin typeface="Arial"/>
              <a:cs typeface="Arial"/>
            </a:endParaRPr>
          </a:p>
          <a:p>
            <a:pPr marL="228600" lvl="1" indent="-114300"/>
            <a:endParaRPr lang="en-US" dirty="0">
              <a:latin typeface="Arial"/>
              <a:cs typeface="Arial"/>
            </a:endParaRPr>
          </a:p>
        </p:txBody>
      </p:sp>
      <p:sp>
        <p:nvSpPr>
          <p:cNvPr id="5" name="Slide Number Placeholder 3">
            <a:extLst>
              <a:ext uri="{FF2B5EF4-FFF2-40B4-BE49-F238E27FC236}">
                <a16:creationId xmlns:a16="http://schemas.microsoft.com/office/drawing/2014/main" id="{09C6625F-84BD-77D3-53F7-A848729265FC}"/>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13</a:t>
            </a:fld>
            <a:endParaRPr lang="en-US" sz="2400" dirty="0">
              <a:latin typeface="Arial"/>
            </a:endParaRPr>
          </a:p>
        </p:txBody>
      </p:sp>
    </p:spTree>
    <p:extLst>
      <p:ext uri="{BB962C8B-B14F-4D97-AF65-F5344CB8AC3E}">
        <p14:creationId xmlns:p14="http://schemas.microsoft.com/office/powerpoint/2010/main" val="67225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5D30-28E5-4633-AC26-7EFC68134CD8}"/>
              </a:ext>
            </a:extLst>
          </p:cNvPr>
          <p:cNvSpPr>
            <a:spLocks noGrp="1"/>
          </p:cNvSpPr>
          <p:nvPr>
            <p:ph type="title"/>
          </p:nvPr>
        </p:nvSpPr>
        <p:spPr>
          <a:xfrm>
            <a:off x="4790136" y="2289678"/>
            <a:ext cx="8590886" cy="1023890"/>
          </a:xfrm>
        </p:spPr>
        <p:txBody>
          <a:bodyPr/>
          <a:lstStyle/>
          <a:p>
            <a:r>
              <a:rPr lang="en-US" dirty="0"/>
              <a:t>Questions</a:t>
            </a:r>
          </a:p>
        </p:txBody>
      </p:sp>
      <p:pic>
        <p:nvPicPr>
          <p:cNvPr id="7" name="Content Placeholder 6" descr="Child, outdoor playing with water and toy.">
            <a:extLst>
              <a:ext uri="{FF2B5EF4-FFF2-40B4-BE49-F238E27FC236}">
                <a16:creationId xmlns:a16="http://schemas.microsoft.com/office/drawing/2014/main" id="{2E0A0CEB-D2EC-43AB-855F-E21D78D39BC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5438" y="984654"/>
            <a:ext cx="5770562" cy="3847041"/>
          </a:xfrm>
        </p:spPr>
      </p:pic>
      <p:sp>
        <p:nvSpPr>
          <p:cNvPr id="4" name="Content Placeholder 3">
            <a:extLst>
              <a:ext uri="{FF2B5EF4-FFF2-40B4-BE49-F238E27FC236}">
                <a16:creationId xmlns:a16="http://schemas.microsoft.com/office/drawing/2014/main" id="{75CB98DD-F2C5-4E1A-BA9C-49D87AB2B389}"/>
              </a:ext>
            </a:extLst>
          </p:cNvPr>
          <p:cNvSpPr>
            <a:spLocks noGrp="1"/>
          </p:cNvSpPr>
          <p:nvPr>
            <p:ph sz="half" idx="2"/>
          </p:nvPr>
        </p:nvSpPr>
        <p:spPr>
          <a:xfrm>
            <a:off x="72428" y="5341545"/>
            <a:ext cx="11860039" cy="365125"/>
          </a:xfrm>
        </p:spPr>
        <p:txBody>
          <a:bodyPr>
            <a:normAutofit fontScale="70000" lnSpcReduction="20000"/>
          </a:bodyPr>
          <a:lstStyle/>
          <a:p>
            <a:pPr marL="0" indent="0">
              <a:buNone/>
            </a:pPr>
            <a:r>
              <a:rPr lang="en-US" sz="3400" dirty="0">
                <a:solidFill>
                  <a:schemeClr val="accent1">
                    <a:lumMod val="50000"/>
                  </a:schemeClr>
                </a:solidFill>
                <a:latin typeface="Arial"/>
                <a:cs typeface="Arial"/>
              </a:rPr>
              <a:t>Photo Credit: Kidango Decoto Center; Union City, CA </a:t>
            </a:r>
          </a:p>
          <a:p>
            <a:endParaRPr lang="en-US" dirty="0"/>
          </a:p>
        </p:txBody>
      </p:sp>
      <p:sp>
        <p:nvSpPr>
          <p:cNvPr id="5" name="Slide Number Placeholder 4">
            <a:extLst>
              <a:ext uri="{FF2B5EF4-FFF2-40B4-BE49-F238E27FC236}">
                <a16:creationId xmlns:a16="http://schemas.microsoft.com/office/drawing/2014/main" id="{8D39862C-D00E-4803-82C0-EBF4FCA0B68A}"/>
              </a:ext>
            </a:extLst>
          </p:cNvPr>
          <p:cNvSpPr>
            <a:spLocks noGrp="1"/>
          </p:cNvSpPr>
          <p:nvPr>
            <p:ph type="sldNum" sz="quarter" idx="12"/>
          </p:nvPr>
        </p:nvSpPr>
        <p:spPr/>
        <p:txBody>
          <a:bodyPr/>
          <a:lstStyle/>
          <a:p>
            <a:fld id="{6002B509-C285-4FF6-9C4D-EB34BB9C242E}" type="slidenum">
              <a:rPr lang="en-US" smtClean="0"/>
              <a:t>14</a:t>
            </a:fld>
            <a:endParaRPr lang="en-US" dirty="0"/>
          </a:p>
        </p:txBody>
      </p:sp>
    </p:spTree>
    <p:extLst>
      <p:ext uri="{BB962C8B-B14F-4D97-AF65-F5344CB8AC3E}">
        <p14:creationId xmlns:p14="http://schemas.microsoft.com/office/powerpoint/2010/main" val="287434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F043-BE35-0C49-4912-2FDFD060B7E0}"/>
              </a:ext>
            </a:extLst>
          </p:cNvPr>
          <p:cNvSpPr>
            <a:spLocks noGrp="1"/>
          </p:cNvSpPr>
          <p:nvPr>
            <p:ph type="title"/>
          </p:nvPr>
        </p:nvSpPr>
        <p:spPr/>
        <p:txBody>
          <a:bodyPr>
            <a:normAutofit/>
          </a:bodyPr>
          <a:lstStyle/>
          <a:p>
            <a:r>
              <a:rPr lang="en-US" sz="4400" dirty="0">
                <a:solidFill>
                  <a:srgbClr val="002060"/>
                </a:solidFill>
                <a:cs typeface="Arial"/>
              </a:rPr>
              <a:t>Resources</a:t>
            </a:r>
          </a:p>
        </p:txBody>
      </p:sp>
      <p:sp>
        <p:nvSpPr>
          <p:cNvPr id="3" name="Content Placeholder 2">
            <a:extLst>
              <a:ext uri="{FF2B5EF4-FFF2-40B4-BE49-F238E27FC236}">
                <a16:creationId xmlns:a16="http://schemas.microsoft.com/office/drawing/2014/main" id="{218EFFF5-23C0-D590-CA73-00C38B727729}"/>
              </a:ext>
            </a:extLst>
          </p:cNvPr>
          <p:cNvSpPr>
            <a:spLocks noGrp="1"/>
          </p:cNvSpPr>
          <p:nvPr>
            <p:ph idx="1"/>
          </p:nvPr>
        </p:nvSpPr>
        <p:spPr>
          <a:xfrm>
            <a:off x="0" y="1141537"/>
            <a:ext cx="12192000" cy="4834143"/>
          </a:xfrm>
        </p:spPr>
        <p:txBody>
          <a:bodyPr vert="horz" lIns="91440" tIns="45720" rIns="91440" bIns="45720" rtlCol="0" anchor="t">
            <a:normAutofit lnSpcReduction="10000"/>
          </a:bodyPr>
          <a:lstStyle/>
          <a:p>
            <a:pPr marL="0" indent="0">
              <a:spcAft>
                <a:spcPts val="1000"/>
              </a:spcAft>
              <a:buNone/>
            </a:pPr>
            <a:r>
              <a:rPr lang="en-US" sz="3200" b="1" dirty="0">
                <a:latin typeface="Arial"/>
                <a:cs typeface="Arial" panose="020B0604020202020204"/>
              </a:rPr>
              <a:t>Program Quality Implementation Office Regional Consultants Directory</a:t>
            </a:r>
            <a:endParaRPr lang="en-US" sz="3200" dirty="0">
              <a:solidFill>
                <a:srgbClr val="000000"/>
              </a:solidFill>
            </a:endParaRPr>
          </a:p>
          <a:p>
            <a:pPr marL="571500" indent="-571500">
              <a:spcAft>
                <a:spcPts val="1000"/>
              </a:spcAft>
            </a:pPr>
            <a:r>
              <a:rPr lang="en-US" sz="3200" dirty="0">
                <a:solidFill>
                  <a:schemeClr val="tx1"/>
                </a:solidFill>
                <a:latin typeface="Arial"/>
                <a:cs typeface="Arial" panose="020B0604020202020204"/>
                <a:hlinkClick r:id="rId3" tooltip="Consultant Regional Assignments Directory"/>
              </a:rPr>
              <a:t>https://www.cde.ca.gov/sp/cd/ci/assignments.asp</a:t>
            </a:r>
            <a:r>
              <a:rPr lang="en-US" sz="3200" dirty="0">
                <a:solidFill>
                  <a:schemeClr val="tx1"/>
                </a:solidFill>
                <a:latin typeface="Arial"/>
                <a:cs typeface="Arial" panose="020B0604020202020204"/>
              </a:rPr>
              <a:t> </a:t>
            </a:r>
            <a:r>
              <a:rPr lang="en-US" dirty="0">
                <a:solidFill>
                  <a:schemeClr val="tx1"/>
                </a:solidFill>
                <a:latin typeface="Arial"/>
                <a:cs typeface="Arial" panose="020B0604020202020204"/>
              </a:rPr>
              <a:t>  </a:t>
            </a:r>
            <a:endParaRPr lang="en-US" dirty="0">
              <a:solidFill>
                <a:schemeClr val="tx1"/>
              </a:solidFill>
            </a:endParaRPr>
          </a:p>
          <a:p>
            <a:pPr marL="0" marR="0" indent="0">
              <a:spcBef>
                <a:spcPts val="0"/>
              </a:spcBef>
              <a:spcAft>
                <a:spcPts val="0"/>
              </a:spcAft>
              <a:buNone/>
            </a:pPr>
            <a:r>
              <a:rPr lang="en-US" sz="1800" dirty="0">
                <a:effectLst/>
                <a:latin typeface="Calibri" panose="020F0502020204030204" pitchFamily="34" charset="0"/>
              </a:rPr>
              <a:t> </a:t>
            </a:r>
          </a:p>
          <a:p>
            <a:pPr marL="0" marR="0" indent="0">
              <a:spcBef>
                <a:spcPts val="0"/>
              </a:spcBef>
              <a:spcAft>
                <a:spcPts val="0"/>
              </a:spcAft>
              <a:buNone/>
            </a:pPr>
            <a:r>
              <a:rPr lang="en-US" sz="3200" b="1" dirty="0">
                <a:solidFill>
                  <a:schemeClr val="accent1">
                    <a:lumMod val="50000"/>
                  </a:schemeClr>
                </a:solidFill>
                <a:latin typeface="Arial"/>
                <a:cs typeface="Arial" panose="020B0604020202020204"/>
              </a:rPr>
              <a:t>Early Education and Nutrition Fiscal Services  Fiscal Apportionment Analyst Directory</a:t>
            </a:r>
          </a:p>
          <a:p>
            <a:pPr marL="571500" indent="-571500">
              <a:spcAft>
                <a:spcPts val="1000"/>
              </a:spcAft>
            </a:pPr>
            <a:r>
              <a:rPr lang="en-US" sz="3200" dirty="0">
                <a:solidFill>
                  <a:schemeClr val="tx1"/>
                </a:solidFill>
                <a:latin typeface="Arial"/>
                <a:cs typeface="Arial" panose="020B0604020202020204"/>
                <a:hlinkClick r:id="rId4" tooltip="Fiscal Analyst Directory"/>
              </a:rPr>
              <a:t>https://www.cde.ca.gov/fg/aa/cd/faad.asp</a:t>
            </a:r>
            <a:r>
              <a:rPr lang="en-US" sz="3200" dirty="0">
                <a:solidFill>
                  <a:schemeClr val="tx1"/>
                </a:solidFill>
                <a:latin typeface="Arial"/>
                <a:cs typeface="Arial" panose="020B0604020202020204"/>
              </a:rPr>
              <a:t>   </a:t>
            </a:r>
            <a:endParaRPr lang="en-US" sz="3200" dirty="0">
              <a:solidFill>
                <a:schemeClr val="tx1"/>
              </a:solidFill>
            </a:endParaRPr>
          </a:p>
          <a:p>
            <a:pPr marL="0" lvl="1" indent="0">
              <a:spcAft>
                <a:spcPts val="1000"/>
              </a:spcAft>
              <a:buNone/>
            </a:pPr>
            <a:r>
              <a:rPr lang="en-US" b="1" dirty="0">
                <a:latin typeface="Arial"/>
                <a:cs typeface="Arial" panose="020B0604020202020204"/>
              </a:rPr>
              <a:t>Regulations Related Questions</a:t>
            </a:r>
            <a:endParaRPr lang="en-US" dirty="0">
              <a:solidFill>
                <a:srgbClr val="000000"/>
              </a:solidFill>
              <a:latin typeface="Arial"/>
            </a:endParaRPr>
          </a:p>
          <a:p>
            <a:pPr marL="457200" lvl="1" indent="-457200">
              <a:spcAft>
                <a:spcPts val="1000"/>
              </a:spcAft>
            </a:pPr>
            <a:r>
              <a:rPr lang="en-US" dirty="0">
                <a:solidFill>
                  <a:schemeClr val="tx1"/>
                </a:solidFill>
                <a:latin typeface="Arial"/>
                <a:cs typeface="Arial" panose="020B0604020202020204"/>
                <a:hlinkClick r:id="rId5"/>
              </a:rPr>
              <a:t>EEDTitle5@cde.ca.gov</a:t>
            </a:r>
            <a:r>
              <a:rPr lang="en-US" dirty="0">
                <a:solidFill>
                  <a:schemeClr val="tx1"/>
                </a:solidFill>
                <a:latin typeface="Arial"/>
                <a:cs typeface="Arial" panose="020B0604020202020204"/>
              </a:rPr>
              <a:t>  </a:t>
            </a:r>
            <a:endParaRPr lang="en-US" dirty="0">
              <a:solidFill>
                <a:schemeClr val="tx1"/>
              </a:solidFill>
              <a:latin typeface="Arial"/>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36AED4EA-C496-C5FD-6491-8A08F01A4F39}"/>
              </a:ext>
            </a:extLst>
          </p:cNvPr>
          <p:cNvSpPr>
            <a:spLocks noGrp="1"/>
          </p:cNvSpPr>
          <p:nvPr>
            <p:ph type="sldNum" sz="quarter" idx="12"/>
          </p:nvPr>
        </p:nvSpPr>
        <p:spPr/>
        <p:txBody>
          <a:bodyPr/>
          <a:lstStyle/>
          <a:p>
            <a:fld id="{432ED76D-8188-4B28-B316-CD85396F47B0}" type="slidenum">
              <a:rPr lang="en-US" smtClean="0"/>
              <a:pPr/>
              <a:t>15</a:t>
            </a:fld>
            <a:endParaRPr lang="en-US" dirty="0"/>
          </a:p>
        </p:txBody>
      </p:sp>
    </p:spTree>
    <p:extLst>
      <p:ext uri="{BB962C8B-B14F-4D97-AF65-F5344CB8AC3E}">
        <p14:creationId xmlns:p14="http://schemas.microsoft.com/office/powerpoint/2010/main" val="91295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556A-0D17-45CB-AF68-FEF53B44EC23}"/>
              </a:ext>
            </a:extLst>
          </p:cNvPr>
          <p:cNvSpPr>
            <a:spLocks noGrp="1"/>
          </p:cNvSpPr>
          <p:nvPr>
            <p:ph type="title"/>
          </p:nvPr>
        </p:nvSpPr>
        <p:spPr>
          <a:xfrm>
            <a:off x="-2547749" y="2144823"/>
            <a:ext cx="12192000" cy="1085986"/>
          </a:xfrm>
        </p:spPr>
        <p:txBody>
          <a:bodyPr/>
          <a:lstStyle/>
          <a:p>
            <a:r>
              <a:rPr lang="en-US" dirty="0"/>
              <a:t>Closing</a:t>
            </a:r>
          </a:p>
        </p:txBody>
      </p:sp>
      <p:pic>
        <p:nvPicPr>
          <p:cNvPr id="7" name="Content Placeholder 6" descr="A picture of a young boy blowing bubbles.">
            <a:extLst>
              <a:ext uri="{FF2B5EF4-FFF2-40B4-BE49-F238E27FC236}">
                <a16:creationId xmlns:a16="http://schemas.microsoft.com/office/drawing/2014/main" id="{B454A770-76BA-4540-9E13-5C321F40DAB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2428" y="341184"/>
            <a:ext cx="3773457" cy="5628052"/>
          </a:xfrm>
        </p:spPr>
      </p:pic>
      <p:sp>
        <p:nvSpPr>
          <p:cNvPr id="4" name="Content Placeholder 3">
            <a:extLst>
              <a:ext uri="{FF2B5EF4-FFF2-40B4-BE49-F238E27FC236}">
                <a16:creationId xmlns:a16="http://schemas.microsoft.com/office/drawing/2014/main" id="{7490B423-3EBC-424F-8DC8-8DF63BE55155}"/>
              </a:ext>
            </a:extLst>
          </p:cNvPr>
          <p:cNvSpPr>
            <a:spLocks noGrp="1"/>
          </p:cNvSpPr>
          <p:nvPr>
            <p:ph sz="half" idx="2"/>
          </p:nvPr>
        </p:nvSpPr>
        <p:spPr>
          <a:xfrm>
            <a:off x="125896" y="5304052"/>
            <a:ext cx="5840338" cy="4389873"/>
          </a:xfrm>
        </p:spPr>
        <p:txBody>
          <a:bodyPr/>
          <a:lstStyle/>
          <a:p>
            <a:pPr marL="0" indent="0">
              <a:buNone/>
            </a:pPr>
            <a:r>
              <a:rPr lang="en-US" sz="2400" dirty="0">
                <a:solidFill>
                  <a:srgbClr val="0C4A6D"/>
                </a:solidFill>
                <a:latin typeface="Arial"/>
                <a:cs typeface="Arial"/>
              </a:rPr>
              <a:t>Photo Credit: Debra Manrique Family Child Care; Oxnard, CA</a:t>
            </a:r>
          </a:p>
          <a:p>
            <a:endParaRPr lang="en-US" dirty="0"/>
          </a:p>
        </p:txBody>
      </p:sp>
      <p:sp>
        <p:nvSpPr>
          <p:cNvPr id="5" name="Slide Number Placeholder 4">
            <a:extLst>
              <a:ext uri="{FF2B5EF4-FFF2-40B4-BE49-F238E27FC236}">
                <a16:creationId xmlns:a16="http://schemas.microsoft.com/office/drawing/2014/main" id="{5A9C32B0-1452-4026-9C0C-B6C884E9A7C4}"/>
              </a:ext>
            </a:extLst>
          </p:cNvPr>
          <p:cNvSpPr>
            <a:spLocks noGrp="1"/>
          </p:cNvSpPr>
          <p:nvPr>
            <p:ph type="sldNum" sz="quarter" idx="12"/>
          </p:nvPr>
        </p:nvSpPr>
        <p:spPr/>
        <p:txBody>
          <a:bodyPr/>
          <a:lstStyle/>
          <a:p>
            <a:fld id="{6002B509-C285-4FF6-9C4D-EB34BB9C242E}" type="slidenum">
              <a:rPr lang="en-US" smtClean="0"/>
              <a:t>16</a:t>
            </a:fld>
            <a:endParaRPr lang="en-US" dirty="0"/>
          </a:p>
        </p:txBody>
      </p:sp>
    </p:spTree>
    <p:extLst>
      <p:ext uri="{BB962C8B-B14F-4D97-AF65-F5344CB8AC3E}">
        <p14:creationId xmlns:p14="http://schemas.microsoft.com/office/powerpoint/2010/main" val="92310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lstStyle/>
          <a:p>
            <a:r>
              <a:rPr lang="en-US" dirty="0">
                <a:solidFill>
                  <a:srgbClr val="002060"/>
                </a:solidFill>
                <a:latin typeface="Arial"/>
                <a:cs typeface="Arial"/>
              </a:rPr>
              <a:t>Welcome and Introductions</a:t>
            </a:r>
          </a:p>
        </p:txBody>
      </p:sp>
      <p:pic>
        <p:nvPicPr>
          <p:cNvPr id="8" name="Content Placeholder 7" descr="Collage of Children with the words Everyone Belongs Todos Somos Unidos. ">
            <a:extLst>
              <a:ext uri="{FF2B5EF4-FFF2-40B4-BE49-F238E27FC236}">
                <a16:creationId xmlns:a16="http://schemas.microsoft.com/office/drawing/2014/main" id="{C8E5C4FE-FEE0-4F98-97C4-909B36E0B9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3375" y="1213629"/>
            <a:ext cx="6445250" cy="4833938"/>
          </a:xfrm>
        </p:spPr>
      </p:pic>
      <p:sp>
        <p:nvSpPr>
          <p:cNvPr id="4" name="Slide Number Placeholder 3"/>
          <p:cNvSpPr>
            <a:spLocks noGrp="1"/>
          </p:cNvSpPr>
          <p:nvPr>
            <p:ph type="sldNum" sz="quarter" idx="12"/>
          </p:nvPr>
        </p:nvSpPr>
        <p:spPr/>
        <p:txBody>
          <a:bodyPr/>
          <a:lstStyle/>
          <a:p>
            <a:fld id="{B69ECBBE-C740-4DC6-AD12-BF9691A6AD0E}" type="slidenum">
              <a:rPr lang="en-US" dirty="0" smtClean="0"/>
              <a:pPr/>
              <a:t>2</a:t>
            </a:fld>
            <a:endParaRPr lang="en-US" dirty="0"/>
          </a:p>
        </p:txBody>
      </p:sp>
    </p:spTree>
    <p:extLst>
      <p:ext uri="{BB962C8B-B14F-4D97-AF65-F5344CB8AC3E}">
        <p14:creationId xmlns:p14="http://schemas.microsoft.com/office/powerpoint/2010/main" val="124156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FDF717-5F55-4F5C-9A95-90F3DB58375A}"/>
              </a:ext>
            </a:extLst>
          </p:cNvPr>
          <p:cNvSpPr>
            <a:spLocks noGrp="1"/>
          </p:cNvSpPr>
          <p:nvPr>
            <p:ph type="title"/>
          </p:nvPr>
        </p:nvSpPr>
        <p:spPr>
          <a:xfrm>
            <a:off x="-1" y="-83385"/>
            <a:ext cx="12191999" cy="1325563"/>
          </a:xfrm>
        </p:spPr>
        <p:txBody>
          <a:bodyPr>
            <a:normAutofit/>
          </a:bodyPr>
          <a:lstStyle/>
          <a:p>
            <a:r>
              <a:rPr lang="en-US" sz="4000" dirty="0">
                <a:solidFill>
                  <a:srgbClr val="002060"/>
                </a:solidFill>
              </a:rPr>
              <a:t>Meeting Agenda</a:t>
            </a:r>
          </a:p>
        </p:txBody>
      </p:sp>
      <p:sp>
        <p:nvSpPr>
          <p:cNvPr id="7" name="Content Placeholder 6">
            <a:extLst>
              <a:ext uri="{FF2B5EF4-FFF2-40B4-BE49-F238E27FC236}">
                <a16:creationId xmlns:a16="http://schemas.microsoft.com/office/drawing/2014/main" id="{91473AF4-009C-42E7-A284-A29CD58D3895}"/>
              </a:ext>
            </a:extLst>
          </p:cNvPr>
          <p:cNvSpPr>
            <a:spLocks noGrp="1"/>
          </p:cNvSpPr>
          <p:nvPr>
            <p:ph idx="1"/>
          </p:nvPr>
        </p:nvSpPr>
        <p:spPr>
          <a:xfrm>
            <a:off x="0" y="911500"/>
            <a:ext cx="12192000" cy="5768669"/>
          </a:xfrm>
        </p:spPr>
        <p:txBody>
          <a:bodyPr vert="horz" lIns="91440" tIns="45720" rIns="91440" bIns="45720" rtlCol="0" anchor="t">
            <a:normAutofit/>
          </a:bodyPr>
          <a:lstStyle/>
          <a:p>
            <a:r>
              <a:rPr lang="en-US" b="1" dirty="0">
                <a:latin typeface="Arial"/>
                <a:cs typeface="Arial"/>
              </a:rPr>
              <a:t>Welcome and Introductions</a:t>
            </a:r>
          </a:p>
          <a:p>
            <a:r>
              <a:rPr lang="en-US" b="1" dirty="0">
                <a:latin typeface="Arial"/>
                <a:cs typeface="Arial"/>
              </a:rPr>
              <a:t>Highlights from 2023–24 California Budget</a:t>
            </a:r>
            <a:endParaRPr lang="en-US" b="1" dirty="0"/>
          </a:p>
          <a:p>
            <a:pPr lvl="1"/>
            <a:r>
              <a:rPr lang="en-US" b="1" dirty="0">
                <a:latin typeface="Arial"/>
                <a:cs typeface="Arial"/>
              </a:rPr>
              <a:t>California State Preschool Program (CSPP) Budget Highlights</a:t>
            </a:r>
          </a:p>
          <a:p>
            <a:pPr lvl="1"/>
            <a:r>
              <a:rPr lang="en-US" b="1" dirty="0">
                <a:latin typeface="Arial"/>
                <a:cs typeface="Arial"/>
              </a:rPr>
              <a:t>Early Action Temporary Rate Increases</a:t>
            </a:r>
            <a:endParaRPr lang="en-US" dirty="0"/>
          </a:p>
          <a:p>
            <a:pPr lvl="1"/>
            <a:r>
              <a:rPr lang="en-US" b="1" dirty="0">
                <a:latin typeface="Arial"/>
                <a:cs typeface="Arial"/>
              </a:rPr>
              <a:t>Cost of Care Plus Rate</a:t>
            </a:r>
          </a:p>
          <a:p>
            <a:pPr lvl="1"/>
            <a:r>
              <a:rPr lang="en-US" b="1" dirty="0">
                <a:latin typeface="Arial"/>
                <a:cs typeface="Arial"/>
              </a:rPr>
              <a:t>Transitional Subsidy Payments</a:t>
            </a:r>
          </a:p>
          <a:p>
            <a:r>
              <a:rPr lang="en-US" b="1" dirty="0">
                <a:latin typeface="Arial"/>
                <a:cs typeface="Arial"/>
              </a:rPr>
              <a:t>Question and Answer</a:t>
            </a:r>
            <a:endParaRPr lang="en-US" b="1" dirty="0"/>
          </a:p>
          <a:p>
            <a:endParaRPr lang="en-US" dirty="0"/>
          </a:p>
          <a:p>
            <a:endParaRPr lang="en-US" dirty="0"/>
          </a:p>
          <a:p>
            <a:endParaRPr lang="en-US" sz="2700" dirty="0"/>
          </a:p>
        </p:txBody>
      </p:sp>
      <p:sp>
        <p:nvSpPr>
          <p:cNvPr id="4" name="Slide Number Placeholder 3">
            <a:extLst>
              <a:ext uri="{FF2B5EF4-FFF2-40B4-BE49-F238E27FC236}">
                <a16:creationId xmlns:a16="http://schemas.microsoft.com/office/drawing/2014/main" id="{00A4BBF1-0835-47EA-9AB1-EEC4AEDED64A}"/>
              </a:ext>
            </a:extLst>
          </p:cNvPr>
          <p:cNvSpPr>
            <a:spLocks noGrp="1"/>
          </p:cNvSpPr>
          <p:nvPr>
            <p:ph type="sldNum" sz="quarter" idx="12"/>
          </p:nvPr>
        </p:nvSpPr>
        <p:spPr/>
        <p:txBody>
          <a:bodyPr/>
          <a:lstStyle/>
          <a:p>
            <a:fld id="{432ED76D-8188-4B28-B316-CD85396F47B0}" type="slidenum">
              <a:rPr lang="en-US" smtClean="0"/>
              <a:pPr/>
              <a:t>3</a:t>
            </a:fld>
            <a:endParaRPr lang="en-US" dirty="0"/>
          </a:p>
        </p:txBody>
      </p:sp>
    </p:spTree>
    <p:extLst>
      <p:ext uri="{BB962C8B-B14F-4D97-AF65-F5344CB8AC3E}">
        <p14:creationId xmlns:p14="http://schemas.microsoft.com/office/powerpoint/2010/main" val="390912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570BD-0E29-D272-3DDF-89845E9581CA}"/>
              </a:ext>
            </a:extLst>
          </p:cNvPr>
          <p:cNvSpPr>
            <a:spLocks noGrp="1"/>
          </p:cNvSpPr>
          <p:nvPr>
            <p:ph type="title"/>
          </p:nvPr>
        </p:nvSpPr>
        <p:spPr/>
        <p:txBody>
          <a:bodyPr/>
          <a:lstStyle/>
          <a:p>
            <a:r>
              <a:rPr lang="en-US" dirty="0">
                <a:latin typeface="Arial"/>
                <a:cs typeface="Arial"/>
              </a:rPr>
              <a:t>2023–24 </a:t>
            </a:r>
            <a:r>
              <a:rPr lang="en-US" b="1" dirty="0">
                <a:latin typeface="Arial"/>
                <a:cs typeface="Arial"/>
              </a:rPr>
              <a:t>California State Preschool Program</a:t>
            </a:r>
            <a:r>
              <a:rPr lang="en-US" dirty="0">
                <a:latin typeface="Arial"/>
                <a:cs typeface="Arial"/>
              </a:rPr>
              <a:t> Budget Highlights</a:t>
            </a:r>
            <a:endParaRPr lang="en-US" dirty="0"/>
          </a:p>
        </p:txBody>
      </p:sp>
      <p:sp>
        <p:nvSpPr>
          <p:cNvPr id="3" name="Content Placeholder 2">
            <a:extLst>
              <a:ext uri="{FF2B5EF4-FFF2-40B4-BE49-F238E27FC236}">
                <a16:creationId xmlns:a16="http://schemas.microsoft.com/office/drawing/2014/main" id="{FF6C3DFA-DED8-9010-48CA-F9C390017AE5}"/>
              </a:ext>
            </a:extLst>
          </p:cNvPr>
          <p:cNvSpPr>
            <a:spLocks noGrp="1"/>
          </p:cNvSpPr>
          <p:nvPr>
            <p:ph idx="1"/>
          </p:nvPr>
        </p:nvSpPr>
        <p:spPr/>
        <p:txBody>
          <a:bodyPr vert="horz" lIns="91440" tIns="45720" rIns="91440" bIns="45720" rtlCol="0" anchor="t">
            <a:normAutofit lnSpcReduction="10000"/>
          </a:bodyPr>
          <a:lstStyle/>
          <a:p>
            <a:r>
              <a:rPr lang="en-US" dirty="0">
                <a:latin typeface="Arial"/>
                <a:cs typeface="Arial"/>
              </a:rPr>
              <a:t>Budget provides $2.571 billion for CSPP in 2023–24</a:t>
            </a:r>
          </a:p>
          <a:p>
            <a:r>
              <a:rPr lang="en-US" dirty="0">
                <a:latin typeface="Arial"/>
                <a:cs typeface="Arial"/>
              </a:rPr>
              <a:t>Includes a number of policy changes and investments:</a:t>
            </a:r>
          </a:p>
          <a:p>
            <a:pPr lvl="1"/>
            <a:r>
              <a:rPr lang="en-US" dirty="0">
                <a:latin typeface="Arial"/>
                <a:cs typeface="Arial"/>
              </a:rPr>
              <a:t>Family Fee Changes</a:t>
            </a:r>
          </a:p>
          <a:p>
            <a:pPr lvl="1"/>
            <a:r>
              <a:rPr lang="en-US" dirty="0">
                <a:latin typeface="Arial"/>
                <a:cs typeface="Arial"/>
              </a:rPr>
              <a:t>Temporary Rate Increases</a:t>
            </a:r>
          </a:p>
          <a:p>
            <a:pPr lvl="1"/>
            <a:r>
              <a:rPr lang="en-US" dirty="0">
                <a:latin typeface="Arial"/>
                <a:cs typeface="Arial"/>
              </a:rPr>
              <a:t>Extension of hold harmless</a:t>
            </a:r>
          </a:p>
          <a:p>
            <a:pPr lvl="1"/>
            <a:r>
              <a:rPr lang="en-US" dirty="0">
                <a:latin typeface="Arial"/>
                <a:cs typeface="Arial"/>
              </a:rPr>
              <a:t>Implementation of the Classroom Assessment Scoring System (CLASS)</a:t>
            </a:r>
            <a:endParaRPr lang="en-US" dirty="0"/>
          </a:p>
          <a:p>
            <a:pPr lvl="1"/>
            <a:r>
              <a:rPr lang="en-US" dirty="0">
                <a:latin typeface="Arial"/>
                <a:cs typeface="Arial"/>
              </a:rPr>
              <a:t>Changes to CSPP Priorities</a:t>
            </a:r>
          </a:p>
          <a:p>
            <a:pPr lvl="1"/>
            <a:r>
              <a:rPr lang="en-US" dirty="0">
                <a:latin typeface="Arial"/>
                <a:cs typeface="Arial"/>
              </a:rPr>
              <a:t>Changes to timeline for serving children with disabilities</a:t>
            </a:r>
          </a:p>
          <a:p>
            <a:r>
              <a:rPr lang="en-US" dirty="0">
                <a:latin typeface="Arial"/>
                <a:cs typeface="Arial"/>
              </a:rPr>
              <a:t>Does not provide a cost-of-living adjustment for CSPP</a:t>
            </a:r>
          </a:p>
        </p:txBody>
      </p:sp>
      <p:sp>
        <p:nvSpPr>
          <p:cNvPr id="4" name="Slide Number Placeholder 3">
            <a:extLst>
              <a:ext uri="{FF2B5EF4-FFF2-40B4-BE49-F238E27FC236}">
                <a16:creationId xmlns:a16="http://schemas.microsoft.com/office/drawing/2014/main" id="{8300F0FB-8AB7-6321-4DE1-C6C9767BCAD0}"/>
              </a:ext>
            </a:extLst>
          </p:cNvPr>
          <p:cNvSpPr>
            <a:spLocks noGrp="1"/>
          </p:cNvSpPr>
          <p:nvPr>
            <p:ph type="sldNum" sz="quarter" idx="12"/>
          </p:nvPr>
        </p:nvSpPr>
        <p:spPr/>
        <p:txBody>
          <a:bodyPr/>
          <a:lstStyle/>
          <a:p>
            <a:fld id="{6002B509-C285-4FF6-9C4D-EB34BB9C242E}" type="slidenum">
              <a:rPr lang="en-US" smtClean="0"/>
              <a:t>4</a:t>
            </a:fld>
            <a:endParaRPr lang="en-US" dirty="0"/>
          </a:p>
        </p:txBody>
      </p:sp>
    </p:spTree>
    <p:extLst>
      <p:ext uri="{BB962C8B-B14F-4D97-AF65-F5344CB8AC3E}">
        <p14:creationId xmlns:p14="http://schemas.microsoft.com/office/powerpoint/2010/main" val="252644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dirty="0">
                <a:latin typeface="Arial"/>
                <a:cs typeface="Arial"/>
              </a:rPr>
              <a:t>Early Action Temporary Rate Increases</a:t>
            </a:r>
            <a:endParaRPr lang="en-US" dirty="0">
              <a:latin typeface="Arial"/>
            </a:endParaRPr>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a:xfrm>
            <a:off x="47625" y="1342820"/>
            <a:ext cx="12192000" cy="4834143"/>
          </a:xfrm>
        </p:spPr>
        <p:txBody>
          <a:bodyPr vert="horz" lIns="91440" tIns="45720" rIns="91440" bIns="45720" rtlCol="0" anchor="t">
            <a:normAutofit lnSpcReduction="10000"/>
          </a:bodyPr>
          <a:lstStyle/>
          <a:p>
            <a:r>
              <a:rPr lang="en-US" dirty="0">
                <a:latin typeface="Arial"/>
                <a:cs typeface="Arial"/>
              </a:rPr>
              <a:t>AB 110 (Chapter 4, Statutes of 2023) authorized the California Department of Education (CDE) to issue temporary rate increases to CSPP contractors that exceed existing reimbursement rates pursuant to </a:t>
            </a:r>
            <a:r>
              <a:rPr lang="en-US" i="1" dirty="0">
                <a:latin typeface="Arial"/>
                <a:cs typeface="Arial"/>
              </a:rPr>
              <a:t>Education Code </a:t>
            </a:r>
            <a:r>
              <a:rPr lang="en-US" dirty="0">
                <a:latin typeface="Arial"/>
                <a:cs typeface="Arial"/>
              </a:rPr>
              <a:t>(</a:t>
            </a:r>
            <a:r>
              <a:rPr lang="en-US" i="1" dirty="0">
                <a:latin typeface="Arial"/>
                <a:cs typeface="Arial"/>
              </a:rPr>
              <a:t>EC</a:t>
            </a:r>
            <a:r>
              <a:rPr lang="en-US" dirty="0">
                <a:latin typeface="Arial"/>
                <a:cs typeface="Arial"/>
              </a:rPr>
              <a:t>) Section 8242(c)(1) and the reimbursement rate supplements described in Section 51 of AB 185 </a:t>
            </a:r>
            <a:endParaRPr lang="en-US" dirty="0"/>
          </a:p>
          <a:p>
            <a:r>
              <a:rPr lang="en-US" dirty="0">
                <a:latin typeface="Arial"/>
                <a:cs typeface="Arial"/>
              </a:rPr>
              <a:t>Temporary Rate Increases were allocated in two rounds.</a:t>
            </a:r>
          </a:p>
          <a:p>
            <a:pPr lvl="2">
              <a:buFont typeface="Wingdings" panose="020B0604020202020204" pitchFamily="34" charset="0"/>
              <a:buChar char="§"/>
            </a:pPr>
            <a:r>
              <a:rPr lang="en-US" dirty="0">
                <a:latin typeface="Arial"/>
                <a:cs typeface="Arial"/>
              </a:rPr>
              <a:t>First round of payments were issued in late September 2023</a:t>
            </a:r>
          </a:p>
          <a:p>
            <a:pPr lvl="2">
              <a:buFont typeface="Wingdings" panose="020B0604020202020204" pitchFamily="34" charset="0"/>
              <a:buChar char="§"/>
            </a:pPr>
            <a:r>
              <a:rPr lang="en-US" dirty="0">
                <a:latin typeface="Arial"/>
                <a:cs typeface="Arial"/>
              </a:rPr>
              <a:t>Second round of payments are forthcoming</a:t>
            </a: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5</a:t>
            </a:fld>
            <a:endParaRPr lang="en-US" dirty="0"/>
          </a:p>
        </p:txBody>
      </p:sp>
    </p:spTree>
    <p:extLst>
      <p:ext uri="{BB962C8B-B14F-4D97-AF65-F5344CB8AC3E}">
        <p14:creationId xmlns:p14="http://schemas.microsoft.com/office/powerpoint/2010/main" val="175441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dirty="0">
                <a:latin typeface="Arial"/>
                <a:cs typeface="Arial"/>
              </a:rPr>
              <a:t>Early Action Temporary Rate Increase Allocation</a:t>
            </a:r>
            <a:endParaRPr lang="en-US" dirty="0">
              <a:latin typeface="Arial"/>
            </a:endParaRPr>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a:xfrm>
            <a:off x="47625" y="1342820"/>
            <a:ext cx="12192000" cy="4834143"/>
          </a:xfrm>
        </p:spPr>
        <p:txBody>
          <a:bodyPr vert="horz" lIns="91440" tIns="45720" rIns="91440" bIns="45720" rtlCol="0" anchor="t">
            <a:normAutofit lnSpcReduction="10000"/>
          </a:bodyPr>
          <a:lstStyle/>
          <a:p>
            <a:r>
              <a:rPr lang="en-US" dirty="0">
                <a:latin typeface="Arial"/>
                <a:cs typeface="Arial"/>
              </a:rPr>
              <a:t>The first round of temporary rate increases was based on two allocations:</a:t>
            </a:r>
          </a:p>
          <a:p>
            <a:pPr marL="1371600" lvl="2" indent="-457200">
              <a:buFont typeface="Wingdings" panose="020B0604020202020204" pitchFamily="34" charset="0"/>
              <a:buChar char="§"/>
            </a:pPr>
            <a:r>
              <a:rPr lang="en-US" dirty="0">
                <a:solidFill>
                  <a:schemeClr val="accent1">
                    <a:lumMod val="50000"/>
                  </a:schemeClr>
                </a:solidFill>
                <a:latin typeface="Arial"/>
                <a:cs typeface="Arial"/>
              </a:rPr>
              <a:t>A $1,442 per-child allocation based on April 2022 enrollment data</a:t>
            </a:r>
            <a:endParaRPr lang="en-US" dirty="0">
              <a:solidFill>
                <a:schemeClr val="accent1">
                  <a:lumMod val="50000"/>
                </a:schemeClr>
              </a:solidFill>
              <a:cs typeface="Arial"/>
            </a:endParaRPr>
          </a:p>
          <a:p>
            <a:pPr marL="1371600" lvl="2" indent="-457200">
              <a:buFont typeface="Wingdings" panose="020B0604020202020204" pitchFamily="34" charset="0"/>
              <a:buChar char="§"/>
            </a:pPr>
            <a:r>
              <a:rPr lang="en-US" dirty="0">
                <a:solidFill>
                  <a:schemeClr val="accent1">
                    <a:lumMod val="50000"/>
                  </a:schemeClr>
                </a:solidFill>
                <a:latin typeface="Arial"/>
                <a:cs typeface="Arial"/>
              </a:rPr>
              <a:t>An additional allocation to contractors who operate in counties where the Fiscal Year (FY) 2022–23 reimbursement rate is established at the 75th percentile of the 2018 Regional Market Rate survey, intended to temporarily bring reimbursement to at least the 84th percentile</a:t>
            </a:r>
            <a:endParaRPr lang="en-US" dirty="0">
              <a:solidFill>
                <a:schemeClr val="accent1">
                  <a:lumMod val="50000"/>
                </a:schemeClr>
              </a:solidFill>
              <a:cs typeface="Arial"/>
            </a:endParaRPr>
          </a:p>
          <a:p>
            <a:pPr marL="228600" lvl="2" indent="-285750"/>
            <a:r>
              <a:rPr lang="en-US" sz="3600" dirty="0">
                <a:latin typeface="Arial"/>
                <a:cs typeface="Arial"/>
              </a:rPr>
              <a:t>The second round of temporary rate increases was provided to bring reimbursement to at least the 87th percentile</a:t>
            </a:r>
            <a:endParaRPr lang="en-US" dirty="0">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6</a:t>
            </a:fld>
            <a:endParaRPr lang="en-US" dirty="0"/>
          </a:p>
        </p:txBody>
      </p:sp>
    </p:spTree>
    <p:extLst>
      <p:ext uri="{BB962C8B-B14F-4D97-AF65-F5344CB8AC3E}">
        <p14:creationId xmlns:p14="http://schemas.microsoft.com/office/powerpoint/2010/main" val="335633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dirty="0">
                <a:latin typeface="Arial"/>
                <a:cs typeface="Arial"/>
              </a:rPr>
              <a:t>Example of Allocation Supporting a Reimbursement Rate at a Higher Percentile </a:t>
            </a:r>
            <a:endParaRPr lang="en-US" dirty="0"/>
          </a:p>
        </p:txBody>
      </p:sp>
      <p:graphicFrame>
        <p:nvGraphicFramePr>
          <p:cNvPr id="6" name="Content Placeholder 5">
            <a:extLst>
              <a:ext uri="{FF2B5EF4-FFF2-40B4-BE49-F238E27FC236}">
                <a16:creationId xmlns:a16="http://schemas.microsoft.com/office/drawing/2014/main" id="{8ACE98A1-3D35-3C5B-D3B8-A6820D32B799}"/>
              </a:ext>
            </a:extLst>
          </p:cNvPr>
          <p:cNvGraphicFramePr>
            <a:graphicFrameLocks noGrp="1"/>
          </p:cNvGraphicFramePr>
          <p:nvPr>
            <p:ph idx="1"/>
            <p:extLst>
              <p:ext uri="{D42A27DB-BD31-4B8C-83A1-F6EECF244321}">
                <p14:modId xmlns:p14="http://schemas.microsoft.com/office/powerpoint/2010/main" val="369728857"/>
              </p:ext>
            </p:extLst>
          </p:nvPr>
        </p:nvGraphicFramePr>
        <p:xfrm>
          <a:off x="268310" y="1631324"/>
          <a:ext cx="11644597" cy="3379470"/>
        </p:xfrm>
        <a:graphic>
          <a:graphicData uri="http://schemas.openxmlformats.org/drawingml/2006/table">
            <a:tbl>
              <a:tblPr firstRow="1" bandRow="1">
                <a:tableStyleId>{5C22544A-7EE6-4342-B048-85BDC9FD1C3A}</a:tableStyleId>
              </a:tblPr>
              <a:tblGrid>
                <a:gridCol w="1644393">
                  <a:extLst>
                    <a:ext uri="{9D8B030D-6E8A-4147-A177-3AD203B41FA5}">
                      <a16:colId xmlns:a16="http://schemas.microsoft.com/office/drawing/2014/main" val="547824166"/>
                    </a:ext>
                  </a:extLst>
                </a:gridCol>
                <a:gridCol w="2532845">
                  <a:extLst>
                    <a:ext uri="{9D8B030D-6E8A-4147-A177-3AD203B41FA5}">
                      <a16:colId xmlns:a16="http://schemas.microsoft.com/office/drawing/2014/main" val="3244654449"/>
                    </a:ext>
                  </a:extLst>
                </a:gridCol>
                <a:gridCol w="1922314">
                  <a:extLst>
                    <a:ext uri="{9D8B030D-6E8A-4147-A177-3AD203B41FA5}">
                      <a16:colId xmlns:a16="http://schemas.microsoft.com/office/drawing/2014/main" val="1903557708"/>
                    </a:ext>
                  </a:extLst>
                </a:gridCol>
                <a:gridCol w="1545464">
                  <a:extLst>
                    <a:ext uri="{9D8B030D-6E8A-4147-A177-3AD203B41FA5}">
                      <a16:colId xmlns:a16="http://schemas.microsoft.com/office/drawing/2014/main" val="2626327489"/>
                    </a:ext>
                  </a:extLst>
                </a:gridCol>
                <a:gridCol w="1964028">
                  <a:extLst>
                    <a:ext uri="{9D8B030D-6E8A-4147-A177-3AD203B41FA5}">
                      <a16:colId xmlns:a16="http://schemas.microsoft.com/office/drawing/2014/main" val="1318374135"/>
                    </a:ext>
                  </a:extLst>
                </a:gridCol>
                <a:gridCol w="2035553">
                  <a:extLst>
                    <a:ext uri="{9D8B030D-6E8A-4147-A177-3AD203B41FA5}">
                      <a16:colId xmlns:a16="http://schemas.microsoft.com/office/drawing/2014/main" val="2227153222"/>
                    </a:ext>
                  </a:extLst>
                </a:gridCol>
              </a:tblGrid>
              <a:tr h="1114425">
                <a:tc>
                  <a:txBody>
                    <a:bodyPr/>
                    <a:lstStyle/>
                    <a:p>
                      <a:pPr algn="l" fontAlgn="base"/>
                      <a:r>
                        <a:rPr lang="en-US" sz="1800" b="1" i="0" dirty="0">
                          <a:solidFill>
                            <a:srgbClr val="FFFFFF"/>
                          </a:solidFill>
                          <a:effectLst/>
                          <a:latin typeface="Arial"/>
                        </a:rPr>
                        <a:t>County​</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dirty="0">
                          <a:solidFill>
                            <a:srgbClr val="FFFFFF"/>
                          </a:solidFill>
                          <a:effectLst/>
                          <a:latin typeface="Arial"/>
                        </a:rPr>
                        <a:t>Current Contract ​</a:t>
                      </a:r>
                    </a:p>
                    <a:p>
                      <a:pPr algn="l" fontAlgn="base"/>
                      <a:r>
                        <a:rPr lang="en-US" sz="1800" b="1" i="0" dirty="0">
                          <a:solidFill>
                            <a:srgbClr val="FFFFFF"/>
                          </a:solidFill>
                          <a:effectLst/>
                          <a:latin typeface="Arial"/>
                        </a:rPr>
                        <a:t>Reimbursement Rate and Equivalent </a:t>
                      </a:r>
                    </a:p>
                    <a:p>
                      <a:pPr lvl="0" algn="l">
                        <a:buNone/>
                      </a:pPr>
                      <a:r>
                        <a:rPr lang="en-US" sz="1800" b="1" i="0" dirty="0">
                          <a:solidFill>
                            <a:srgbClr val="FFFFFF"/>
                          </a:solidFill>
                          <a:effectLst/>
                          <a:latin typeface="Arial"/>
                        </a:rPr>
                        <a:t>Percentile​</a:t>
                      </a:r>
                      <a:endParaRPr lang="en-US"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dirty="0">
                          <a:solidFill>
                            <a:srgbClr val="FFFFFF"/>
                          </a:solidFill>
                          <a:effectLst/>
                          <a:latin typeface="Arial"/>
                        </a:rPr>
                        <a:t>Reimbursement</a:t>
                      </a:r>
                      <a:endParaRPr lang="en-US" dirty="0"/>
                    </a:p>
                    <a:p>
                      <a:pPr lvl="0" algn="l">
                        <a:buNone/>
                      </a:pPr>
                      <a:r>
                        <a:rPr lang="en-US" sz="1800" b="1" i="0" dirty="0">
                          <a:solidFill>
                            <a:srgbClr val="FFFFFF"/>
                          </a:solidFill>
                          <a:effectLst/>
                          <a:latin typeface="Arial"/>
                        </a:rPr>
                        <a:t>Rate at the 84th Percentile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dirty="0">
                          <a:solidFill>
                            <a:srgbClr val="FFFFFF"/>
                          </a:solidFill>
                          <a:effectLst/>
                          <a:latin typeface="Arial"/>
                        </a:rPr>
                        <a:t>Received </a:t>
                      </a:r>
                      <a:endParaRPr lang="en-US" dirty="0"/>
                    </a:p>
                    <a:p>
                      <a:pPr lvl="0" algn="l">
                        <a:buNone/>
                      </a:pPr>
                      <a:r>
                        <a:rPr lang="en-US" sz="1800" b="1" i="0" dirty="0">
                          <a:solidFill>
                            <a:srgbClr val="FFFFFF"/>
                          </a:solidFill>
                          <a:effectLst/>
                          <a:latin typeface="Arial"/>
                        </a:rPr>
                        <a:t>First </a:t>
                      </a:r>
                    </a:p>
                    <a:p>
                      <a:pPr lvl="0" algn="l">
                        <a:buNone/>
                      </a:pPr>
                      <a:r>
                        <a:rPr lang="en-US" sz="1800" b="1" i="0" dirty="0">
                          <a:solidFill>
                            <a:srgbClr val="FFFFFF"/>
                          </a:solidFill>
                          <a:effectLst/>
                          <a:latin typeface="Arial"/>
                        </a:rPr>
                        <a:t>Allocation?</a:t>
                      </a:r>
                      <a:endParaRPr lang="en-US"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dirty="0">
                          <a:solidFill>
                            <a:srgbClr val="FFFFFF"/>
                          </a:solidFill>
                          <a:effectLst/>
                          <a:latin typeface="Arial"/>
                        </a:rPr>
                        <a:t>Reimbursement Rate at the 87th Percentile​</a:t>
                      </a:r>
                      <a:endParaRPr lang="en-US"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dirty="0">
                          <a:solidFill>
                            <a:srgbClr val="FFFFFF"/>
                          </a:solidFill>
                          <a:effectLst/>
                          <a:latin typeface="Arial"/>
                        </a:rPr>
                        <a:t>Received </a:t>
                      </a:r>
                      <a:endParaRPr lang="en-US" dirty="0"/>
                    </a:p>
                    <a:p>
                      <a:pPr lvl="0" algn="l">
                        <a:buNone/>
                      </a:pPr>
                      <a:r>
                        <a:rPr lang="en-US" sz="1800" b="1" i="0" dirty="0">
                          <a:solidFill>
                            <a:srgbClr val="FFFFFF"/>
                          </a:solidFill>
                          <a:effectLst/>
                          <a:latin typeface="Arial"/>
                        </a:rPr>
                        <a:t>Second </a:t>
                      </a:r>
                    </a:p>
                    <a:p>
                      <a:pPr lvl="0" algn="l">
                        <a:buNone/>
                      </a:pPr>
                      <a:r>
                        <a:rPr lang="en-US" sz="1800" b="1" i="0" dirty="0">
                          <a:solidFill>
                            <a:srgbClr val="FFFFFF"/>
                          </a:solidFill>
                          <a:effectLst/>
                          <a:latin typeface="Arial"/>
                        </a:rPr>
                        <a:t>Allocation? ​</a:t>
                      </a:r>
                      <a:endParaRPr lang="en-US"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102123110"/>
                  </a:ext>
                </a:extLst>
              </a:tr>
              <a:tr h="685800">
                <a:tc>
                  <a:txBody>
                    <a:bodyPr/>
                    <a:lstStyle/>
                    <a:p>
                      <a:pPr algn="l" fontAlgn="base"/>
                      <a:r>
                        <a:rPr lang="en-US" sz="1800" b="0" i="0" dirty="0">
                          <a:solidFill>
                            <a:srgbClr val="181717"/>
                          </a:solidFill>
                          <a:effectLst/>
                          <a:latin typeface="Arial"/>
                        </a:rPr>
                        <a:t>Shasta ​</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dirty="0">
                          <a:solidFill>
                            <a:srgbClr val="181717"/>
                          </a:solidFill>
                          <a:effectLst/>
                          <a:latin typeface="Arial"/>
                        </a:rPr>
                        <a:t>$55.27 = ​</a:t>
                      </a:r>
                      <a:endParaRPr lang="en-US" sz="1800" b="0" i="0" dirty="0">
                        <a:solidFill>
                          <a:srgbClr val="FFFFFF"/>
                        </a:solidFill>
                        <a:effectLst/>
                        <a:latin typeface="Arial"/>
                      </a:endParaRPr>
                    </a:p>
                    <a:p>
                      <a:pPr algn="l" fontAlgn="base"/>
                      <a:r>
                        <a:rPr lang="en-US" sz="1800" b="0" i="0" dirty="0">
                          <a:solidFill>
                            <a:srgbClr val="181717"/>
                          </a:solidFill>
                          <a:effectLst/>
                          <a:latin typeface="Arial"/>
                        </a:rPr>
                        <a:t>93rd Percentile​</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dirty="0">
                          <a:solidFill>
                            <a:srgbClr val="181717"/>
                          </a:solidFill>
                          <a:effectLst/>
                          <a:latin typeface="Arial"/>
                        </a:rPr>
                        <a:t>$44.23​</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dirty="0">
                          <a:solidFill>
                            <a:srgbClr val="181717"/>
                          </a:solidFill>
                          <a:effectLst/>
                          <a:latin typeface="Arial"/>
                        </a:rPr>
                        <a:t>No ​</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dirty="0">
                          <a:solidFill>
                            <a:srgbClr val="181717"/>
                          </a:solidFill>
                          <a:effectLst/>
                          <a:latin typeface="Arial"/>
                        </a:rPr>
                        <a:t>$47.64​</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dirty="0">
                          <a:solidFill>
                            <a:srgbClr val="181717"/>
                          </a:solidFill>
                          <a:effectLst/>
                          <a:latin typeface="Arial"/>
                        </a:rPr>
                        <a:t>No ​</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47090987"/>
                  </a:ext>
                </a:extLst>
              </a:tr>
              <a:tr h="723900">
                <a:tc>
                  <a:txBody>
                    <a:bodyPr/>
                    <a:lstStyle/>
                    <a:p>
                      <a:pPr algn="l" fontAlgn="base"/>
                      <a:r>
                        <a:rPr lang="en-US" sz="1800" b="0" i="0" dirty="0">
                          <a:solidFill>
                            <a:srgbClr val="181717"/>
                          </a:solidFill>
                          <a:effectLst/>
                          <a:latin typeface="Arial"/>
                        </a:rPr>
                        <a:t>Sacramento​</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dirty="0">
                          <a:solidFill>
                            <a:srgbClr val="181717"/>
                          </a:solidFill>
                          <a:effectLst/>
                          <a:latin typeface="Arial"/>
                        </a:rPr>
                        <a:t>$55.27 =​</a:t>
                      </a:r>
                      <a:endParaRPr lang="en-US" sz="1800" b="0" i="0" dirty="0">
                        <a:solidFill>
                          <a:srgbClr val="FFFFFF"/>
                        </a:solidFill>
                        <a:effectLst/>
                        <a:latin typeface="Arial"/>
                      </a:endParaRPr>
                    </a:p>
                    <a:p>
                      <a:pPr algn="l" fontAlgn="base"/>
                      <a:r>
                        <a:rPr lang="en-US" sz="1800" b="0" i="0" dirty="0">
                          <a:solidFill>
                            <a:srgbClr val="181717"/>
                          </a:solidFill>
                          <a:effectLst/>
                          <a:latin typeface="Arial"/>
                        </a:rPr>
                        <a:t>85th Percentile​</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dirty="0">
                          <a:solidFill>
                            <a:srgbClr val="181717"/>
                          </a:solidFill>
                          <a:effectLst/>
                          <a:latin typeface="Arial"/>
                        </a:rPr>
                        <a:t>$54.34​</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dirty="0">
                          <a:solidFill>
                            <a:srgbClr val="181717"/>
                          </a:solidFill>
                          <a:effectLst/>
                          <a:latin typeface="Arial"/>
                        </a:rPr>
                        <a:t>No</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dirty="0">
                          <a:solidFill>
                            <a:srgbClr val="181717"/>
                          </a:solidFill>
                          <a:effectLst/>
                          <a:latin typeface="Arial"/>
                        </a:rPr>
                        <a:t>$55.93​</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dirty="0">
                          <a:solidFill>
                            <a:srgbClr val="181717"/>
                          </a:solidFill>
                          <a:effectLst/>
                          <a:latin typeface="Arial"/>
                        </a:rPr>
                        <a:t>Yes​</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433824456"/>
                  </a:ext>
                </a:extLst>
              </a:tr>
              <a:tr h="781050">
                <a:tc>
                  <a:txBody>
                    <a:bodyPr/>
                    <a:lstStyle/>
                    <a:p>
                      <a:pPr algn="l" fontAlgn="base"/>
                      <a:r>
                        <a:rPr lang="en-US" sz="1800" b="0" i="0" dirty="0">
                          <a:solidFill>
                            <a:srgbClr val="181717"/>
                          </a:solidFill>
                          <a:effectLst/>
                          <a:latin typeface="Arial"/>
                        </a:rPr>
                        <a:t>Alameda​</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dirty="0">
                          <a:solidFill>
                            <a:srgbClr val="181717"/>
                          </a:solidFill>
                          <a:effectLst/>
                          <a:latin typeface="Arial"/>
                        </a:rPr>
                        <a:t>$79.39 =​</a:t>
                      </a:r>
                      <a:endParaRPr lang="en-US" sz="1800" b="0" i="0" dirty="0">
                        <a:solidFill>
                          <a:srgbClr val="FFFFFF"/>
                        </a:solidFill>
                        <a:effectLst/>
                        <a:latin typeface="Arial"/>
                      </a:endParaRPr>
                    </a:p>
                    <a:p>
                      <a:pPr algn="l" fontAlgn="base"/>
                      <a:r>
                        <a:rPr lang="en-US" sz="1800" b="0" i="0" dirty="0">
                          <a:solidFill>
                            <a:srgbClr val="181717"/>
                          </a:solidFill>
                          <a:effectLst/>
                          <a:latin typeface="Arial"/>
                        </a:rPr>
                        <a:t>75th Percentile​</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dirty="0">
                          <a:solidFill>
                            <a:srgbClr val="181717"/>
                          </a:solidFill>
                          <a:effectLst/>
                          <a:latin typeface="Arial"/>
                        </a:rPr>
                        <a:t>$85.67​</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dirty="0">
                          <a:solidFill>
                            <a:srgbClr val="181717"/>
                          </a:solidFill>
                          <a:effectLst/>
                          <a:latin typeface="Arial"/>
                        </a:rPr>
                        <a:t>Yes​</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dirty="0">
                          <a:solidFill>
                            <a:srgbClr val="181717"/>
                          </a:solidFill>
                          <a:effectLst/>
                          <a:latin typeface="Arial"/>
                        </a:rPr>
                        <a:t>$89.17​</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dirty="0">
                          <a:solidFill>
                            <a:srgbClr val="181717"/>
                          </a:solidFill>
                          <a:effectLst/>
                          <a:latin typeface="Arial"/>
                        </a:rPr>
                        <a:t>Yes​</a:t>
                      </a:r>
                      <a:endParaRPr lang="en-US" sz="1800" b="0" i="0"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35369886"/>
                  </a:ext>
                </a:extLst>
              </a:tr>
            </a:tbl>
          </a:graphicData>
        </a:graphic>
      </p:graphicFrame>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7</a:t>
            </a:fld>
            <a:endParaRPr lang="en-US" dirty="0"/>
          </a:p>
        </p:txBody>
      </p:sp>
    </p:spTree>
    <p:extLst>
      <p:ext uri="{BB962C8B-B14F-4D97-AF65-F5344CB8AC3E}">
        <p14:creationId xmlns:p14="http://schemas.microsoft.com/office/powerpoint/2010/main" val="83402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dirty="0">
                <a:latin typeface="Arial"/>
                <a:cs typeface="Arial"/>
              </a:rPr>
              <a:t>Highlights from the Union Agreement: Rates</a:t>
            </a:r>
            <a:endParaRPr lang="en-US" dirty="0"/>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0" y="1175656"/>
            <a:ext cx="12192000" cy="5518890"/>
          </a:xfrm>
        </p:spPr>
        <p:txBody>
          <a:bodyPr vert="horz" lIns="91440" tIns="45720" rIns="91440" bIns="45720" rtlCol="0" anchor="t">
            <a:noAutofit/>
          </a:bodyPr>
          <a:lstStyle/>
          <a:p>
            <a:pPr>
              <a:lnSpc>
                <a:spcPct val="100000"/>
              </a:lnSpc>
            </a:pPr>
            <a:r>
              <a:rPr lang="en-US" sz="2400" dirty="0">
                <a:latin typeface="Arial"/>
                <a:cs typeface="Arial"/>
              </a:rPr>
              <a:t>Beginning January 1, 2024, all CSPP centers and represented family childcare providers shall receive a “Cost of Care Plus Rate” once per month, per child, for children served who are enrolled in subsidized early learning and care. Rates range from an additional $98 to $211 per child, per month, depending on the region and provider type. </a:t>
            </a:r>
            <a:endParaRPr lang="en-US" dirty="0"/>
          </a:p>
          <a:p>
            <a:pPr>
              <a:lnSpc>
                <a:spcPct val="100000"/>
              </a:lnSpc>
            </a:pPr>
            <a:r>
              <a:rPr lang="en-US" sz="2400" dirty="0">
                <a:latin typeface="Arial"/>
                <a:cs typeface="Arial"/>
              </a:rPr>
              <a:t>The State will continue to develop the Single Rate Structure utilizing the Alternative Methodology</a:t>
            </a:r>
          </a:p>
          <a:p>
            <a:pPr>
              <a:lnSpc>
                <a:spcPct val="100000"/>
              </a:lnSpc>
            </a:pPr>
            <a:r>
              <a:rPr lang="en-US" sz="2400" dirty="0">
                <a:latin typeface="Arial"/>
                <a:cs typeface="Arial"/>
              </a:rPr>
              <a:t>Reimbursement based on families’ certified need instead of attendance</a:t>
            </a:r>
          </a:p>
          <a:p>
            <a:pPr>
              <a:lnSpc>
                <a:spcPct val="100000"/>
              </a:lnSpc>
            </a:pPr>
            <a:r>
              <a:rPr lang="en-US" sz="2400" dirty="0">
                <a:latin typeface="Arial"/>
                <a:cs typeface="Arial"/>
              </a:rPr>
              <a:t>Definition of part-time enrollment: Effective March 1, 2024, part-time enrollment in CSPP has been redefined as less than 25 hours per week</a:t>
            </a:r>
            <a:endParaRPr lang="en-US" sz="2400" dirty="0"/>
          </a:p>
          <a:p>
            <a:pPr lvl="1">
              <a:lnSpc>
                <a:spcPct val="100000"/>
              </a:lnSpc>
            </a:pPr>
            <a:r>
              <a:rPr lang="en-US" sz="2400" dirty="0">
                <a:latin typeface="Arial"/>
                <a:cs typeface="Arial"/>
              </a:rPr>
              <a:t>Previously, the number of certified hours for part-time enrollment was defined as less than 30 hours total per week</a:t>
            </a:r>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8</a:t>
            </a:fld>
            <a:endParaRPr lang="en-US" sz="2400" dirty="0">
              <a:latin typeface="Arial"/>
            </a:endParaRPr>
          </a:p>
        </p:txBody>
      </p:sp>
    </p:spTree>
    <p:extLst>
      <p:ext uri="{BB962C8B-B14F-4D97-AF65-F5344CB8AC3E}">
        <p14:creationId xmlns:p14="http://schemas.microsoft.com/office/powerpoint/2010/main" val="219055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dirty="0">
                <a:latin typeface="Arial"/>
                <a:cs typeface="Arial"/>
              </a:rPr>
              <a:t>Cost of Care Plus Rate Allocations</a:t>
            </a:r>
            <a:endParaRPr lang="en-US" dirty="0"/>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2" y="1110343"/>
            <a:ext cx="12192000" cy="5062840"/>
          </a:xfrm>
        </p:spPr>
        <p:txBody>
          <a:bodyPr vert="horz" lIns="91440" tIns="45720" rIns="91440" bIns="45720" rtlCol="0" anchor="t">
            <a:normAutofit/>
          </a:bodyPr>
          <a:lstStyle/>
          <a:p>
            <a:pPr>
              <a:lnSpc>
                <a:spcPct val="100000"/>
              </a:lnSpc>
            </a:pPr>
            <a:r>
              <a:rPr lang="en-US" dirty="0">
                <a:latin typeface="Arial"/>
                <a:cs typeface="Arial"/>
              </a:rPr>
              <a:t>Payments will be issued to CSPP contractors beginning January 2024 through June 2025. </a:t>
            </a:r>
          </a:p>
          <a:p>
            <a:pPr>
              <a:lnSpc>
                <a:spcPct val="100000"/>
              </a:lnSpc>
            </a:pPr>
            <a:r>
              <a:rPr lang="en-US" dirty="0">
                <a:latin typeface="Arial"/>
                <a:cs typeface="Arial"/>
              </a:rPr>
              <a:t>Contractors will be required to pass on this allocation to providers monthly and will receive an additional 10 percent administrative fee. </a:t>
            </a:r>
          </a:p>
          <a:p>
            <a:pPr lvl="1">
              <a:lnSpc>
                <a:spcPct val="100000"/>
              </a:lnSpc>
            </a:pPr>
            <a:r>
              <a:rPr lang="en-US" dirty="0">
                <a:latin typeface="Arial"/>
                <a:cs typeface="Arial"/>
              </a:rPr>
              <a:t>Monthly payments must be processed to providers in the month following when services are rendered.</a:t>
            </a:r>
            <a:endParaRPr lang="en-US" dirty="0"/>
          </a:p>
          <a:p>
            <a:pPr lvl="1">
              <a:lnSpc>
                <a:spcPct val="100000"/>
              </a:lnSpc>
            </a:pPr>
            <a:endParaRPr lang="en-US" dirty="0">
              <a:latin typeface="Arial"/>
              <a:cs typeface="Arial"/>
            </a:endParaRPr>
          </a:p>
          <a:p>
            <a:pPr>
              <a:lnSpc>
                <a:spcPct val="100000"/>
              </a:lnSpc>
              <a:buFont typeface="Arial"/>
              <a:buChar char="•"/>
            </a:pPr>
            <a:endParaRPr lang="en-US" dirty="0"/>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9</a:t>
            </a:fld>
            <a:endParaRPr lang="en-US" sz="2400" dirty="0">
              <a:latin typeface="Arial"/>
            </a:endParaRPr>
          </a:p>
        </p:txBody>
      </p:sp>
    </p:spTree>
    <p:extLst>
      <p:ext uri="{BB962C8B-B14F-4D97-AF65-F5344CB8AC3E}">
        <p14:creationId xmlns:p14="http://schemas.microsoft.com/office/powerpoint/2010/main" val="1398007815"/>
      </p:ext>
    </p:extLst>
  </p:cSld>
  <p:clrMapOvr>
    <a:masterClrMapping/>
  </p:clrMapOvr>
</p:sld>
</file>

<file path=ppt/theme/theme1.xml><?xml version="1.0" encoding="utf-8"?>
<a:theme xmlns:a="http://schemas.openxmlformats.org/drawingml/2006/main" name="White deck with UPK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1147</Words>
  <Application>Microsoft Office PowerPoint</Application>
  <PresentationFormat>Widescreen</PresentationFormat>
  <Paragraphs>153</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 Neue</vt:lpstr>
      <vt:lpstr>Wingdings</vt:lpstr>
      <vt:lpstr>White deck with UPK logo</vt:lpstr>
      <vt:lpstr>Early Education Office Hour</vt:lpstr>
      <vt:lpstr>Welcome and Introductions</vt:lpstr>
      <vt:lpstr>Meeting Agenda</vt:lpstr>
      <vt:lpstr>2023–24 California State Preschool Program Budget Highlights</vt:lpstr>
      <vt:lpstr>Early Action Temporary Rate Increases</vt:lpstr>
      <vt:lpstr>Early Action Temporary Rate Increase Allocation</vt:lpstr>
      <vt:lpstr>Example of Allocation Supporting a Reimbursement Rate at a Higher Percentile </vt:lpstr>
      <vt:lpstr>Highlights from the Union Agreement: Rates</vt:lpstr>
      <vt:lpstr>Cost of Care Plus Rate Allocations</vt:lpstr>
      <vt:lpstr>Per-Child Amount for Cost of Care Allocations</vt:lpstr>
      <vt:lpstr>Cost of Care Plus Rate Allocation Payments</vt:lpstr>
      <vt:lpstr>Transitional Subsidy Payments</vt:lpstr>
      <vt:lpstr>Transitional Subsidy Payment Allocations</vt:lpstr>
      <vt:lpstr>Questions</vt:lpstr>
      <vt:lpstr>Resources</vt:lpstr>
      <vt:lpstr>Closing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Office Hour Resource - Early Education (CA Dept of Education)</dc:title>
  <dc:subject>Presentation Slides from Early Education Division Budget Office Hour held on October 11, 2023.</dc:subject>
  <dc:creator/>
  <cp:lastModifiedBy/>
  <cp:revision>1</cp:revision>
  <dcterms:created xsi:type="dcterms:W3CDTF">2023-10-16T18:01:17Z</dcterms:created>
  <dcterms:modified xsi:type="dcterms:W3CDTF">2023-10-17T21:09:51Z</dcterms:modified>
</cp:coreProperties>
</file>