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72" r:id="rId1"/>
  </p:sldMasterIdLst>
  <p:notesMasterIdLst>
    <p:notesMasterId r:id="rId107"/>
  </p:notesMasterIdLst>
  <p:handoutMasterIdLst>
    <p:handoutMasterId r:id="rId108"/>
  </p:handoutMasterIdLst>
  <p:sldIdLst>
    <p:sldId id="517" r:id="rId2"/>
    <p:sldId id="462" r:id="rId3"/>
    <p:sldId id="463" r:id="rId4"/>
    <p:sldId id="347" r:id="rId5"/>
    <p:sldId id="464" r:id="rId6"/>
    <p:sldId id="465" r:id="rId7"/>
    <p:sldId id="466" r:id="rId8"/>
    <p:sldId id="467" r:id="rId9"/>
    <p:sldId id="468" r:id="rId10"/>
    <p:sldId id="469" r:id="rId11"/>
    <p:sldId id="470" r:id="rId12"/>
    <p:sldId id="471" r:id="rId13"/>
    <p:sldId id="472" r:id="rId14"/>
    <p:sldId id="473" r:id="rId15"/>
    <p:sldId id="368" r:id="rId16"/>
    <p:sldId id="474" r:id="rId17"/>
    <p:sldId id="475" r:id="rId18"/>
    <p:sldId id="476" r:id="rId19"/>
    <p:sldId id="477" r:id="rId20"/>
    <p:sldId id="478" r:id="rId21"/>
    <p:sldId id="479" r:id="rId22"/>
    <p:sldId id="480" r:id="rId23"/>
    <p:sldId id="481" r:id="rId24"/>
    <p:sldId id="288" r:id="rId25"/>
    <p:sldId id="482" r:id="rId26"/>
    <p:sldId id="483" r:id="rId27"/>
    <p:sldId id="484" r:id="rId28"/>
    <p:sldId id="297" r:id="rId29"/>
    <p:sldId id="459" r:id="rId30"/>
    <p:sldId id="460" r:id="rId31"/>
    <p:sldId id="485" r:id="rId32"/>
    <p:sldId id="486" r:id="rId33"/>
    <p:sldId id="487" r:id="rId34"/>
    <p:sldId id="365" r:id="rId35"/>
    <p:sldId id="488" r:id="rId36"/>
    <p:sldId id="489" r:id="rId37"/>
    <p:sldId id="490" r:id="rId38"/>
    <p:sldId id="496" r:id="rId39"/>
    <p:sldId id="491" r:id="rId40"/>
    <p:sldId id="492" r:id="rId41"/>
    <p:sldId id="497" r:id="rId42"/>
    <p:sldId id="498" r:id="rId43"/>
    <p:sldId id="493" r:id="rId44"/>
    <p:sldId id="499" r:id="rId45"/>
    <p:sldId id="509" r:id="rId46"/>
    <p:sldId id="501" r:id="rId47"/>
    <p:sldId id="502" r:id="rId48"/>
    <p:sldId id="503" r:id="rId49"/>
    <p:sldId id="504" r:id="rId50"/>
    <p:sldId id="505" r:id="rId51"/>
    <p:sldId id="506" r:id="rId52"/>
    <p:sldId id="508" r:id="rId53"/>
    <p:sldId id="510" r:id="rId54"/>
    <p:sldId id="511" r:id="rId55"/>
    <p:sldId id="512" r:id="rId56"/>
    <p:sldId id="513" r:id="rId57"/>
    <p:sldId id="514" r:id="rId58"/>
    <p:sldId id="515" r:id="rId59"/>
    <p:sldId id="494" r:id="rId60"/>
    <p:sldId id="455" r:id="rId61"/>
    <p:sldId id="495" r:id="rId62"/>
    <p:sldId id="448" r:id="rId63"/>
    <p:sldId id="449" r:id="rId64"/>
    <p:sldId id="452" r:id="rId65"/>
    <p:sldId id="453" r:id="rId66"/>
    <p:sldId id="393" r:id="rId67"/>
    <p:sldId id="292" r:id="rId68"/>
    <p:sldId id="287" r:id="rId69"/>
    <p:sldId id="391" r:id="rId70"/>
    <p:sldId id="400" r:id="rId71"/>
    <p:sldId id="401" r:id="rId72"/>
    <p:sldId id="402" r:id="rId73"/>
    <p:sldId id="403" r:id="rId74"/>
    <p:sldId id="405" r:id="rId75"/>
    <p:sldId id="406" r:id="rId76"/>
    <p:sldId id="408" r:id="rId77"/>
    <p:sldId id="409" r:id="rId78"/>
    <p:sldId id="410" r:id="rId79"/>
    <p:sldId id="421" r:id="rId80"/>
    <p:sldId id="422" r:id="rId81"/>
    <p:sldId id="423" r:id="rId82"/>
    <p:sldId id="424" r:id="rId83"/>
    <p:sldId id="425" r:id="rId84"/>
    <p:sldId id="426" r:id="rId85"/>
    <p:sldId id="516" r:id="rId86"/>
    <p:sldId id="427" r:id="rId87"/>
    <p:sldId id="428" r:id="rId88"/>
    <p:sldId id="429" r:id="rId89"/>
    <p:sldId id="430" r:id="rId90"/>
    <p:sldId id="431" r:id="rId91"/>
    <p:sldId id="432" r:id="rId92"/>
    <p:sldId id="433" r:id="rId93"/>
    <p:sldId id="456" r:id="rId94"/>
    <p:sldId id="434" r:id="rId95"/>
    <p:sldId id="435" r:id="rId96"/>
    <p:sldId id="436" r:id="rId97"/>
    <p:sldId id="437" r:id="rId98"/>
    <p:sldId id="438" r:id="rId99"/>
    <p:sldId id="439" r:id="rId100"/>
    <p:sldId id="441" r:id="rId101"/>
    <p:sldId id="442" r:id="rId102"/>
    <p:sldId id="443" r:id="rId103"/>
    <p:sldId id="445" r:id="rId104"/>
    <p:sldId id="446" r:id="rId105"/>
    <p:sldId id="447" r:id="rId10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C0C0C0"/>
    <a:srgbClr val="DADFD9"/>
    <a:srgbClr val="99FFCC"/>
    <a:srgbClr val="B9E0CD"/>
    <a:srgbClr val="AFD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58276-4AD0-4D2E-8D38-C8DAF39E33C8}" v="178" dt="2022-01-12T19:57:08.880"/>
    <p1510:client id="{DC14FAA7-654A-434A-8BB2-A1C6C8CDC0AD}" v="1" dt="2022-01-14T21:04:04.447"/>
  </p1510:revLst>
</p1510:revInfo>
</file>

<file path=ppt/tableStyles.xml><?xml version="1.0" encoding="utf-8"?>
<a:tblStyleLst xmlns:a="http://schemas.openxmlformats.org/drawingml/2006/main" def="{2C334134-E319-4534-A561-647F9D4BE798}">
  <a:tblStyle styleId="{2C334134-E319-4534-A561-647F9D4BE7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1" autoAdjust="0"/>
    <p:restoredTop sz="96733" autoAdjust="0"/>
  </p:normalViewPr>
  <p:slideViewPr>
    <p:cSldViewPr snapToGrid="0">
      <p:cViewPr varScale="1">
        <p:scale>
          <a:sx n="142" d="100"/>
          <a:sy n="142" d="100"/>
        </p:scale>
        <p:origin x="858"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252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115"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2B7649-0C80-4176-967A-68C9A46D45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5D80CC-AF7D-456E-813D-3D0A76CB2E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C1D652-D107-4A0B-8D19-6A95E630FA2E}" type="datetimeFigureOut">
              <a:rPr lang="en-US" smtClean="0"/>
              <a:t>12/13/2023</a:t>
            </a:fld>
            <a:endParaRPr lang="en-US"/>
          </a:p>
        </p:txBody>
      </p:sp>
      <p:sp>
        <p:nvSpPr>
          <p:cNvPr id="4" name="Footer Placeholder 3">
            <a:extLst>
              <a:ext uri="{FF2B5EF4-FFF2-40B4-BE49-F238E27FC236}">
                <a16:creationId xmlns:a16="http://schemas.microsoft.com/office/drawing/2014/main" id="{3370925A-18FA-44D4-9CEA-1B5A8A1A37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2D17F0-A62B-4689-83C0-F329176A6C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8DA1AD-D13F-4BB6-8289-5460F8DF9D08}" type="slidenum">
              <a:rPr lang="en-US" smtClean="0"/>
              <a:t>‹#›</a:t>
            </a:fld>
            <a:endParaRPr lang="en-US"/>
          </a:p>
        </p:txBody>
      </p:sp>
    </p:spTree>
    <p:extLst>
      <p:ext uri="{BB962C8B-B14F-4D97-AF65-F5344CB8AC3E}">
        <p14:creationId xmlns:p14="http://schemas.microsoft.com/office/powerpoint/2010/main" val="1372329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03299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69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87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85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77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53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58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381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73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01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645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991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548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512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352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5695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48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72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788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12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734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989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5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7097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2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025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109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020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551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53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501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607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668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46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5997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806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632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603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630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516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377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420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701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913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42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201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2589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853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394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6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79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36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74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42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2">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30" y="-7"/>
            <a:ext cx="9144214" cy="5157060"/>
            <a:chOff x="1614300" y="238125"/>
            <a:chExt cx="4406850" cy="2485450"/>
          </a:xfrm>
        </p:grpSpPr>
        <p:sp>
          <p:nvSpPr>
            <p:cNvPr id="10" name="Google Shape;10;p2"/>
            <p:cNvSpPr/>
            <p:nvPr/>
          </p:nvSpPr>
          <p:spPr>
            <a:xfrm>
              <a:off x="1614300" y="238125"/>
              <a:ext cx="2486200" cy="2485450"/>
            </a:xfrm>
            <a:custGeom>
              <a:avLst/>
              <a:gdLst/>
              <a:ahLst/>
              <a:cxnLst/>
              <a:rect l="l" t="t" r="r" b="b"/>
              <a:pathLst>
                <a:path w="99448" h="99418" extrusionOk="0">
                  <a:moveTo>
                    <a:pt x="36298" y="707"/>
                  </a:moveTo>
                  <a:lnTo>
                    <a:pt x="45760" y="8253"/>
                  </a:lnTo>
                  <a:lnTo>
                    <a:pt x="36873" y="11760"/>
                  </a:lnTo>
                  <a:cubicBezTo>
                    <a:pt x="36754" y="11668"/>
                    <a:pt x="36611" y="11611"/>
                    <a:pt x="36455" y="11611"/>
                  </a:cubicBezTo>
                  <a:cubicBezTo>
                    <a:pt x="36438" y="11611"/>
                    <a:pt x="36420" y="11612"/>
                    <a:pt x="36402" y="11613"/>
                  </a:cubicBezTo>
                  <a:cubicBezTo>
                    <a:pt x="36383" y="11611"/>
                    <a:pt x="36364" y="11610"/>
                    <a:pt x="36346" y="11610"/>
                  </a:cubicBezTo>
                  <a:cubicBezTo>
                    <a:pt x="36217" y="11610"/>
                    <a:pt x="36092" y="11654"/>
                    <a:pt x="35989" y="11731"/>
                  </a:cubicBezTo>
                  <a:lnTo>
                    <a:pt x="30787" y="8783"/>
                  </a:lnTo>
                  <a:lnTo>
                    <a:pt x="35341" y="1076"/>
                  </a:lnTo>
                  <a:cubicBezTo>
                    <a:pt x="35396" y="1109"/>
                    <a:pt x="35468" y="1126"/>
                    <a:pt x="35537" y="1126"/>
                  </a:cubicBezTo>
                  <a:cubicBezTo>
                    <a:pt x="35561" y="1126"/>
                    <a:pt x="35584" y="1124"/>
                    <a:pt x="35606" y="1120"/>
                  </a:cubicBezTo>
                  <a:cubicBezTo>
                    <a:pt x="35901" y="1120"/>
                    <a:pt x="36166" y="958"/>
                    <a:pt x="36298" y="707"/>
                  </a:cubicBezTo>
                  <a:close/>
                  <a:moveTo>
                    <a:pt x="73554" y="560"/>
                  </a:moveTo>
                  <a:cubicBezTo>
                    <a:pt x="73702" y="752"/>
                    <a:pt x="73938" y="870"/>
                    <a:pt x="74188" y="870"/>
                  </a:cubicBezTo>
                  <a:cubicBezTo>
                    <a:pt x="74247" y="870"/>
                    <a:pt x="74321" y="855"/>
                    <a:pt x="74394" y="840"/>
                  </a:cubicBezTo>
                  <a:lnTo>
                    <a:pt x="82868" y="10449"/>
                  </a:lnTo>
                  <a:lnTo>
                    <a:pt x="78742" y="13190"/>
                  </a:lnTo>
                  <a:cubicBezTo>
                    <a:pt x="78609" y="13101"/>
                    <a:pt x="78447" y="13057"/>
                    <a:pt x="78300" y="13057"/>
                  </a:cubicBezTo>
                  <a:cubicBezTo>
                    <a:pt x="78241" y="13057"/>
                    <a:pt x="78197" y="13072"/>
                    <a:pt x="78152" y="13072"/>
                  </a:cubicBezTo>
                  <a:lnTo>
                    <a:pt x="70209" y="3286"/>
                  </a:lnTo>
                  <a:lnTo>
                    <a:pt x="73554" y="560"/>
                  </a:lnTo>
                  <a:close/>
                  <a:moveTo>
                    <a:pt x="66510" y="516"/>
                  </a:moveTo>
                  <a:lnTo>
                    <a:pt x="53571" y="13971"/>
                  </a:lnTo>
                  <a:lnTo>
                    <a:pt x="46556" y="8371"/>
                  </a:lnTo>
                  <a:lnTo>
                    <a:pt x="66510" y="516"/>
                  </a:lnTo>
                  <a:close/>
                  <a:moveTo>
                    <a:pt x="98166" y="737"/>
                  </a:moveTo>
                  <a:cubicBezTo>
                    <a:pt x="98225" y="840"/>
                    <a:pt x="98298" y="943"/>
                    <a:pt x="98402" y="1002"/>
                  </a:cubicBezTo>
                  <a:lnTo>
                    <a:pt x="87997" y="14443"/>
                  </a:lnTo>
                  <a:cubicBezTo>
                    <a:pt x="87909" y="14398"/>
                    <a:pt x="87805" y="14384"/>
                    <a:pt x="87702" y="14384"/>
                  </a:cubicBezTo>
                  <a:cubicBezTo>
                    <a:pt x="87687" y="14383"/>
                    <a:pt x="87672" y="14382"/>
                    <a:pt x="87658" y="14382"/>
                  </a:cubicBezTo>
                  <a:cubicBezTo>
                    <a:pt x="87439" y="14382"/>
                    <a:pt x="87236" y="14483"/>
                    <a:pt x="87098" y="14649"/>
                  </a:cubicBezTo>
                  <a:lnTo>
                    <a:pt x="83458" y="10522"/>
                  </a:lnTo>
                  <a:lnTo>
                    <a:pt x="98166" y="737"/>
                  </a:lnTo>
                  <a:close/>
                  <a:moveTo>
                    <a:pt x="66849" y="737"/>
                  </a:moveTo>
                  <a:cubicBezTo>
                    <a:pt x="66982" y="825"/>
                    <a:pt x="67129" y="870"/>
                    <a:pt x="67291" y="870"/>
                  </a:cubicBezTo>
                  <a:cubicBezTo>
                    <a:pt x="67409" y="870"/>
                    <a:pt x="67542" y="825"/>
                    <a:pt x="67659" y="766"/>
                  </a:cubicBezTo>
                  <a:lnTo>
                    <a:pt x="69649" y="3227"/>
                  </a:lnTo>
                  <a:lnTo>
                    <a:pt x="55398" y="14885"/>
                  </a:lnTo>
                  <a:cubicBezTo>
                    <a:pt x="55261" y="14734"/>
                    <a:pt x="55074" y="14647"/>
                    <a:pt x="54871" y="14647"/>
                  </a:cubicBezTo>
                  <a:cubicBezTo>
                    <a:pt x="54855" y="14647"/>
                    <a:pt x="54839" y="14648"/>
                    <a:pt x="54823" y="14649"/>
                  </a:cubicBezTo>
                  <a:cubicBezTo>
                    <a:pt x="54705" y="14649"/>
                    <a:pt x="54602" y="14664"/>
                    <a:pt x="54499" y="14723"/>
                  </a:cubicBezTo>
                  <a:lnTo>
                    <a:pt x="53880" y="14222"/>
                  </a:lnTo>
                  <a:lnTo>
                    <a:pt x="66849" y="737"/>
                  </a:lnTo>
                  <a:close/>
                  <a:moveTo>
                    <a:pt x="30580" y="9108"/>
                  </a:moveTo>
                  <a:lnTo>
                    <a:pt x="35724" y="12026"/>
                  </a:lnTo>
                  <a:cubicBezTo>
                    <a:pt x="35680" y="12085"/>
                    <a:pt x="35665" y="12158"/>
                    <a:pt x="35650" y="12232"/>
                  </a:cubicBezTo>
                  <a:lnTo>
                    <a:pt x="26646" y="15769"/>
                  </a:lnTo>
                  <a:lnTo>
                    <a:pt x="30580" y="9108"/>
                  </a:lnTo>
                  <a:close/>
                  <a:moveTo>
                    <a:pt x="634" y="13087"/>
                  </a:moveTo>
                  <a:lnTo>
                    <a:pt x="5439" y="15990"/>
                  </a:lnTo>
                  <a:lnTo>
                    <a:pt x="4024" y="18436"/>
                  </a:lnTo>
                  <a:lnTo>
                    <a:pt x="634" y="13087"/>
                  </a:lnTo>
                  <a:close/>
                  <a:moveTo>
                    <a:pt x="46128" y="8533"/>
                  </a:moveTo>
                  <a:lnTo>
                    <a:pt x="53291" y="14266"/>
                  </a:lnTo>
                  <a:lnTo>
                    <a:pt x="48973" y="18761"/>
                  </a:lnTo>
                  <a:lnTo>
                    <a:pt x="48869" y="18761"/>
                  </a:lnTo>
                  <a:cubicBezTo>
                    <a:pt x="48752" y="18761"/>
                    <a:pt x="48634" y="18775"/>
                    <a:pt x="48530" y="18820"/>
                  </a:cubicBezTo>
                  <a:lnTo>
                    <a:pt x="37183" y="12394"/>
                  </a:lnTo>
                  <a:cubicBezTo>
                    <a:pt x="37168" y="12276"/>
                    <a:pt x="37153" y="12173"/>
                    <a:pt x="37124" y="12085"/>
                  </a:cubicBezTo>
                  <a:lnTo>
                    <a:pt x="46128" y="8533"/>
                  </a:lnTo>
                  <a:close/>
                  <a:moveTo>
                    <a:pt x="53600" y="14516"/>
                  </a:moveTo>
                  <a:lnTo>
                    <a:pt x="54190" y="14988"/>
                  </a:lnTo>
                  <a:cubicBezTo>
                    <a:pt x="54027" y="15268"/>
                    <a:pt x="54027" y="15607"/>
                    <a:pt x="54175" y="15887"/>
                  </a:cubicBezTo>
                  <a:lnTo>
                    <a:pt x="49739" y="19527"/>
                  </a:lnTo>
                  <a:lnTo>
                    <a:pt x="49621" y="19453"/>
                  </a:lnTo>
                  <a:cubicBezTo>
                    <a:pt x="49606" y="19262"/>
                    <a:pt x="49503" y="19070"/>
                    <a:pt x="49356" y="18937"/>
                  </a:cubicBezTo>
                  <a:lnTo>
                    <a:pt x="53600" y="14516"/>
                  </a:lnTo>
                  <a:close/>
                  <a:moveTo>
                    <a:pt x="83119" y="10729"/>
                  </a:moveTo>
                  <a:lnTo>
                    <a:pt x="86936" y="15076"/>
                  </a:lnTo>
                  <a:cubicBezTo>
                    <a:pt x="86921" y="15268"/>
                    <a:pt x="86965" y="15474"/>
                    <a:pt x="87069" y="15651"/>
                  </a:cubicBezTo>
                  <a:lnTo>
                    <a:pt x="83723" y="19954"/>
                  </a:lnTo>
                  <a:lnTo>
                    <a:pt x="79007" y="14148"/>
                  </a:lnTo>
                  <a:cubicBezTo>
                    <a:pt x="79081" y="13927"/>
                    <a:pt x="79066" y="13706"/>
                    <a:pt x="78978" y="13499"/>
                  </a:cubicBezTo>
                  <a:lnTo>
                    <a:pt x="83119" y="10729"/>
                  </a:lnTo>
                  <a:close/>
                  <a:moveTo>
                    <a:pt x="15534" y="575"/>
                  </a:moveTo>
                  <a:lnTo>
                    <a:pt x="30241" y="8916"/>
                  </a:lnTo>
                  <a:lnTo>
                    <a:pt x="26041" y="16005"/>
                  </a:lnTo>
                  <a:lnTo>
                    <a:pt x="14030" y="20735"/>
                  </a:lnTo>
                  <a:lnTo>
                    <a:pt x="5984" y="15843"/>
                  </a:lnTo>
                  <a:lnTo>
                    <a:pt x="14679" y="825"/>
                  </a:lnTo>
                  <a:cubicBezTo>
                    <a:pt x="14767" y="840"/>
                    <a:pt x="14841" y="855"/>
                    <a:pt x="14929" y="855"/>
                  </a:cubicBezTo>
                  <a:cubicBezTo>
                    <a:pt x="14944" y="856"/>
                    <a:pt x="14959" y="856"/>
                    <a:pt x="14974" y="856"/>
                  </a:cubicBezTo>
                  <a:cubicBezTo>
                    <a:pt x="15193" y="856"/>
                    <a:pt x="15396" y="754"/>
                    <a:pt x="15534" y="575"/>
                  </a:cubicBezTo>
                  <a:close/>
                  <a:moveTo>
                    <a:pt x="69900" y="3537"/>
                  </a:moveTo>
                  <a:lnTo>
                    <a:pt x="77769" y="13249"/>
                  </a:lnTo>
                  <a:cubicBezTo>
                    <a:pt x="77578" y="13440"/>
                    <a:pt x="77489" y="13720"/>
                    <a:pt x="77533" y="13986"/>
                  </a:cubicBezTo>
                  <a:lnTo>
                    <a:pt x="64476" y="22681"/>
                  </a:lnTo>
                  <a:lnTo>
                    <a:pt x="55590" y="15592"/>
                  </a:lnTo>
                  <a:cubicBezTo>
                    <a:pt x="55604" y="15474"/>
                    <a:pt x="55604" y="15371"/>
                    <a:pt x="55575" y="15253"/>
                  </a:cubicBezTo>
                  <a:lnTo>
                    <a:pt x="69900" y="3537"/>
                  </a:lnTo>
                  <a:close/>
                  <a:moveTo>
                    <a:pt x="48250" y="20057"/>
                  </a:moveTo>
                  <a:cubicBezTo>
                    <a:pt x="48368" y="20205"/>
                    <a:pt x="48545" y="20308"/>
                    <a:pt x="48722" y="20338"/>
                  </a:cubicBezTo>
                  <a:lnTo>
                    <a:pt x="45303" y="23138"/>
                  </a:lnTo>
                  <a:lnTo>
                    <a:pt x="48250" y="20057"/>
                  </a:lnTo>
                  <a:close/>
                  <a:moveTo>
                    <a:pt x="5792" y="16196"/>
                  </a:moveTo>
                  <a:lnTo>
                    <a:pt x="13574" y="20912"/>
                  </a:lnTo>
                  <a:lnTo>
                    <a:pt x="7178" y="23432"/>
                  </a:lnTo>
                  <a:lnTo>
                    <a:pt x="4260" y="18820"/>
                  </a:lnTo>
                  <a:lnTo>
                    <a:pt x="5792" y="16196"/>
                  </a:lnTo>
                  <a:close/>
                  <a:moveTo>
                    <a:pt x="25717" y="16565"/>
                  </a:moveTo>
                  <a:lnTo>
                    <a:pt x="21104" y="24346"/>
                  </a:lnTo>
                  <a:cubicBezTo>
                    <a:pt x="21045" y="24331"/>
                    <a:pt x="20972" y="24317"/>
                    <a:pt x="20898" y="24317"/>
                  </a:cubicBezTo>
                  <a:cubicBezTo>
                    <a:pt x="20692" y="24317"/>
                    <a:pt x="20485" y="24405"/>
                    <a:pt x="20338" y="24552"/>
                  </a:cubicBezTo>
                  <a:lnTo>
                    <a:pt x="14473" y="20986"/>
                  </a:lnTo>
                  <a:lnTo>
                    <a:pt x="25717" y="16565"/>
                  </a:lnTo>
                  <a:close/>
                  <a:moveTo>
                    <a:pt x="55428" y="15975"/>
                  </a:moveTo>
                  <a:lnTo>
                    <a:pt x="64123" y="22917"/>
                  </a:lnTo>
                  <a:lnTo>
                    <a:pt x="60910" y="25053"/>
                  </a:lnTo>
                  <a:cubicBezTo>
                    <a:pt x="60777" y="24921"/>
                    <a:pt x="60586" y="24862"/>
                    <a:pt x="60394" y="24862"/>
                  </a:cubicBezTo>
                  <a:cubicBezTo>
                    <a:pt x="60381" y="24861"/>
                    <a:pt x="60367" y="24861"/>
                    <a:pt x="60354" y="24861"/>
                  </a:cubicBezTo>
                  <a:cubicBezTo>
                    <a:pt x="60105" y="24861"/>
                    <a:pt x="59885" y="24991"/>
                    <a:pt x="59746" y="25201"/>
                  </a:cubicBezTo>
                  <a:lnTo>
                    <a:pt x="50107" y="19733"/>
                  </a:lnTo>
                  <a:lnTo>
                    <a:pt x="54470" y="16167"/>
                  </a:lnTo>
                  <a:cubicBezTo>
                    <a:pt x="54587" y="16211"/>
                    <a:pt x="54705" y="16241"/>
                    <a:pt x="54823" y="16241"/>
                  </a:cubicBezTo>
                  <a:cubicBezTo>
                    <a:pt x="54838" y="16241"/>
                    <a:pt x="54853" y="16242"/>
                    <a:pt x="54868" y="16242"/>
                  </a:cubicBezTo>
                  <a:cubicBezTo>
                    <a:pt x="55087" y="16242"/>
                    <a:pt x="55289" y="16141"/>
                    <a:pt x="55428" y="15975"/>
                  </a:cubicBezTo>
                  <a:close/>
                  <a:moveTo>
                    <a:pt x="4039" y="19203"/>
                  </a:moveTo>
                  <a:lnTo>
                    <a:pt x="6794" y="23580"/>
                  </a:lnTo>
                  <a:lnTo>
                    <a:pt x="339" y="26129"/>
                  </a:lnTo>
                  <a:cubicBezTo>
                    <a:pt x="281" y="26041"/>
                    <a:pt x="222" y="25982"/>
                    <a:pt x="148" y="25923"/>
                  </a:cubicBezTo>
                  <a:lnTo>
                    <a:pt x="4039" y="19203"/>
                  </a:lnTo>
                  <a:close/>
                  <a:moveTo>
                    <a:pt x="64447" y="23167"/>
                  </a:moveTo>
                  <a:lnTo>
                    <a:pt x="72744" y="29799"/>
                  </a:lnTo>
                  <a:lnTo>
                    <a:pt x="61131" y="25805"/>
                  </a:lnTo>
                  <a:cubicBezTo>
                    <a:pt x="61160" y="25672"/>
                    <a:pt x="61160" y="25525"/>
                    <a:pt x="61116" y="25378"/>
                  </a:cubicBezTo>
                  <a:lnTo>
                    <a:pt x="64447" y="23167"/>
                  </a:lnTo>
                  <a:close/>
                  <a:moveTo>
                    <a:pt x="77681" y="14354"/>
                  </a:moveTo>
                  <a:cubicBezTo>
                    <a:pt x="77828" y="14546"/>
                    <a:pt x="78049" y="14649"/>
                    <a:pt x="78285" y="14649"/>
                  </a:cubicBezTo>
                  <a:cubicBezTo>
                    <a:pt x="78462" y="14649"/>
                    <a:pt x="78639" y="14590"/>
                    <a:pt x="78771" y="14487"/>
                  </a:cubicBezTo>
                  <a:lnTo>
                    <a:pt x="83473" y="20293"/>
                  </a:lnTo>
                  <a:lnTo>
                    <a:pt x="75529" y="30550"/>
                  </a:lnTo>
                  <a:cubicBezTo>
                    <a:pt x="75411" y="30462"/>
                    <a:pt x="75264" y="30418"/>
                    <a:pt x="75102" y="30418"/>
                  </a:cubicBezTo>
                  <a:cubicBezTo>
                    <a:pt x="74984" y="30418"/>
                    <a:pt x="74866" y="30447"/>
                    <a:pt x="74763" y="30492"/>
                  </a:cubicBezTo>
                  <a:lnTo>
                    <a:pt x="73864" y="30182"/>
                  </a:lnTo>
                  <a:lnTo>
                    <a:pt x="64786" y="22946"/>
                  </a:lnTo>
                  <a:lnTo>
                    <a:pt x="77681" y="14354"/>
                  </a:lnTo>
                  <a:close/>
                  <a:moveTo>
                    <a:pt x="35665" y="12645"/>
                  </a:moveTo>
                  <a:cubicBezTo>
                    <a:pt x="35748" y="12950"/>
                    <a:pt x="36028" y="13178"/>
                    <a:pt x="36344" y="13178"/>
                  </a:cubicBezTo>
                  <a:cubicBezTo>
                    <a:pt x="36363" y="13178"/>
                    <a:pt x="36382" y="13177"/>
                    <a:pt x="36402" y="13175"/>
                  </a:cubicBezTo>
                  <a:cubicBezTo>
                    <a:pt x="36414" y="13176"/>
                    <a:pt x="36427" y="13176"/>
                    <a:pt x="36440" y="13176"/>
                  </a:cubicBezTo>
                  <a:cubicBezTo>
                    <a:pt x="36706" y="13176"/>
                    <a:pt x="36953" y="13031"/>
                    <a:pt x="37080" y="12792"/>
                  </a:cubicBezTo>
                  <a:lnTo>
                    <a:pt x="48221" y="19100"/>
                  </a:lnTo>
                  <a:cubicBezTo>
                    <a:pt x="48118" y="19276"/>
                    <a:pt x="48074" y="19468"/>
                    <a:pt x="48103" y="19660"/>
                  </a:cubicBezTo>
                  <a:lnTo>
                    <a:pt x="42724" y="25245"/>
                  </a:lnTo>
                  <a:lnTo>
                    <a:pt x="34324" y="32113"/>
                  </a:lnTo>
                  <a:cubicBezTo>
                    <a:pt x="34176" y="31965"/>
                    <a:pt x="33970" y="31877"/>
                    <a:pt x="33749" y="31877"/>
                  </a:cubicBezTo>
                  <a:cubicBezTo>
                    <a:pt x="33737" y="31876"/>
                    <a:pt x="33725" y="31876"/>
                    <a:pt x="33714" y="31876"/>
                  </a:cubicBezTo>
                  <a:cubicBezTo>
                    <a:pt x="33447" y="31876"/>
                    <a:pt x="33199" y="32035"/>
                    <a:pt x="33086" y="32275"/>
                  </a:cubicBezTo>
                  <a:lnTo>
                    <a:pt x="21635" y="25333"/>
                  </a:lnTo>
                  <a:cubicBezTo>
                    <a:pt x="21709" y="25068"/>
                    <a:pt x="21635" y="24773"/>
                    <a:pt x="21443" y="24552"/>
                  </a:cubicBezTo>
                  <a:lnTo>
                    <a:pt x="26321" y="16329"/>
                  </a:lnTo>
                  <a:lnTo>
                    <a:pt x="35665" y="12645"/>
                  </a:lnTo>
                  <a:close/>
                  <a:moveTo>
                    <a:pt x="49768" y="19999"/>
                  </a:moveTo>
                  <a:lnTo>
                    <a:pt x="59628" y="25599"/>
                  </a:lnTo>
                  <a:lnTo>
                    <a:pt x="59628" y="25702"/>
                  </a:lnTo>
                  <a:lnTo>
                    <a:pt x="36608" y="32275"/>
                  </a:lnTo>
                  <a:cubicBezTo>
                    <a:pt x="36608" y="32260"/>
                    <a:pt x="36593" y="32231"/>
                    <a:pt x="36579" y="32216"/>
                  </a:cubicBezTo>
                  <a:lnTo>
                    <a:pt x="42989" y="25555"/>
                  </a:lnTo>
                  <a:lnTo>
                    <a:pt x="49768" y="19999"/>
                  </a:lnTo>
                  <a:close/>
                  <a:moveTo>
                    <a:pt x="40410" y="27662"/>
                  </a:moveTo>
                  <a:lnTo>
                    <a:pt x="36328" y="31892"/>
                  </a:lnTo>
                  <a:cubicBezTo>
                    <a:pt x="36209" y="31812"/>
                    <a:pt x="36066" y="31757"/>
                    <a:pt x="35921" y="31757"/>
                  </a:cubicBezTo>
                  <a:cubicBezTo>
                    <a:pt x="35905" y="31757"/>
                    <a:pt x="35888" y="31757"/>
                    <a:pt x="35871" y="31759"/>
                  </a:cubicBezTo>
                  <a:cubicBezTo>
                    <a:pt x="35296" y="31759"/>
                    <a:pt x="35046" y="32260"/>
                    <a:pt x="35120" y="32702"/>
                  </a:cubicBezTo>
                  <a:lnTo>
                    <a:pt x="34501" y="32879"/>
                  </a:lnTo>
                  <a:cubicBezTo>
                    <a:pt x="34530" y="32746"/>
                    <a:pt x="34530" y="32614"/>
                    <a:pt x="34501" y="32481"/>
                  </a:cubicBezTo>
                  <a:lnTo>
                    <a:pt x="40410" y="27662"/>
                  </a:lnTo>
                  <a:close/>
                  <a:moveTo>
                    <a:pt x="35178" y="33085"/>
                  </a:moveTo>
                  <a:lnTo>
                    <a:pt x="34884" y="33380"/>
                  </a:lnTo>
                  <a:lnTo>
                    <a:pt x="34648" y="33233"/>
                  </a:lnTo>
                  <a:lnTo>
                    <a:pt x="35178" y="33085"/>
                  </a:lnTo>
                  <a:close/>
                  <a:moveTo>
                    <a:pt x="87378" y="15902"/>
                  </a:moveTo>
                  <a:cubicBezTo>
                    <a:pt x="87481" y="15946"/>
                    <a:pt x="87584" y="15961"/>
                    <a:pt x="87702" y="15961"/>
                  </a:cubicBezTo>
                  <a:lnTo>
                    <a:pt x="87732" y="15961"/>
                  </a:lnTo>
                  <a:lnTo>
                    <a:pt x="98799" y="28531"/>
                  </a:lnTo>
                  <a:cubicBezTo>
                    <a:pt x="98578" y="28782"/>
                    <a:pt x="98534" y="29136"/>
                    <a:pt x="98667" y="29445"/>
                  </a:cubicBezTo>
                  <a:lnTo>
                    <a:pt x="94732" y="33527"/>
                  </a:lnTo>
                  <a:lnTo>
                    <a:pt x="83988" y="20279"/>
                  </a:lnTo>
                  <a:lnTo>
                    <a:pt x="87378" y="15902"/>
                  </a:lnTo>
                  <a:close/>
                  <a:moveTo>
                    <a:pt x="14001" y="21163"/>
                  </a:moveTo>
                  <a:lnTo>
                    <a:pt x="20161" y="24906"/>
                  </a:lnTo>
                  <a:cubicBezTo>
                    <a:pt x="20087" y="25171"/>
                    <a:pt x="20146" y="25451"/>
                    <a:pt x="20323" y="25672"/>
                  </a:cubicBezTo>
                  <a:lnTo>
                    <a:pt x="14959" y="34751"/>
                  </a:lnTo>
                  <a:cubicBezTo>
                    <a:pt x="14811" y="34603"/>
                    <a:pt x="14620" y="34515"/>
                    <a:pt x="14399" y="34515"/>
                  </a:cubicBezTo>
                  <a:cubicBezTo>
                    <a:pt x="14340" y="34515"/>
                    <a:pt x="14266" y="34530"/>
                    <a:pt x="14193" y="34544"/>
                  </a:cubicBezTo>
                  <a:lnTo>
                    <a:pt x="7384" y="23771"/>
                  </a:lnTo>
                  <a:lnTo>
                    <a:pt x="14001" y="21163"/>
                  </a:lnTo>
                  <a:close/>
                  <a:moveTo>
                    <a:pt x="7015" y="23919"/>
                  </a:moveTo>
                  <a:lnTo>
                    <a:pt x="13854" y="34751"/>
                  </a:lnTo>
                  <a:cubicBezTo>
                    <a:pt x="13780" y="34839"/>
                    <a:pt x="13721" y="34927"/>
                    <a:pt x="13677" y="35045"/>
                  </a:cubicBezTo>
                  <a:lnTo>
                    <a:pt x="369" y="26969"/>
                  </a:lnTo>
                  <a:cubicBezTo>
                    <a:pt x="428" y="26822"/>
                    <a:pt x="457" y="26660"/>
                    <a:pt x="443" y="26498"/>
                  </a:cubicBezTo>
                  <a:lnTo>
                    <a:pt x="7015" y="23919"/>
                  </a:lnTo>
                  <a:close/>
                  <a:moveTo>
                    <a:pt x="83708" y="20603"/>
                  </a:moveTo>
                  <a:lnTo>
                    <a:pt x="94437" y="33822"/>
                  </a:lnTo>
                  <a:lnTo>
                    <a:pt x="91961" y="36401"/>
                  </a:lnTo>
                  <a:lnTo>
                    <a:pt x="75794" y="30845"/>
                  </a:lnTo>
                  <a:lnTo>
                    <a:pt x="83708" y="20603"/>
                  </a:lnTo>
                  <a:close/>
                  <a:moveTo>
                    <a:pt x="21443" y="25687"/>
                  </a:moveTo>
                  <a:lnTo>
                    <a:pt x="32997" y="32687"/>
                  </a:lnTo>
                  <a:cubicBezTo>
                    <a:pt x="32997" y="32835"/>
                    <a:pt x="33027" y="32982"/>
                    <a:pt x="33100" y="33115"/>
                  </a:cubicBezTo>
                  <a:lnTo>
                    <a:pt x="32820" y="33351"/>
                  </a:lnTo>
                  <a:lnTo>
                    <a:pt x="18452" y="37462"/>
                  </a:lnTo>
                  <a:cubicBezTo>
                    <a:pt x="18366" y="37134"/>
                    <a:pt x="18073" y="36916"/>
                    <a:pt x="17747" y="36916"/>
                  </a:cubicBezTo>
                  <a:cubicBezTo>
                    <a:pt x="17736" y="36916"/>
                    <a:pt x="17725" y="36917"/>
                    <a:pt x="17715" y="36917"/>
                  </a:cubicBezTo>
                  <a:cubicBezTo>
                    <a:pt x="17508" y="36917"/>
                    <a:pt x="17302" y="36991"/>
                    <a:pt x="17155" y="37153"/>
                  </a:cubicBezTo>
                  <a:lnTo>
                    <a:pt x="15018" y="35841"/>
                  </a:lnTo>
                  <a:cubicBezTo>
                    <a:pt x="15136" y="35650"/>
                    <a:pt x="15195" y="35429"/>
                    <a:pt x="15165" y="35207"/>
                  </a:cubicBezTo>
                  <a:lnTo>
                    <a:pt x="20677" y="25879"/>
                  </a:lnTo>
                  <a:cubicBezTo>
                    <a:pt x="20751" y="25908"/>
                    <a:pt x="20824" y="25908"/>
                    <a:pt x="20898" y="25908"/>
                  </a:cubicBezTo>
                  <a:cubicBezTo>
                    <a:pt x="20913" y="25909"/>
                    <a:pt x="20928" y="25910"/>
                    <a:pt x="20943" y="25910"/>
                  </a:cubicBezTo>
                  <a:cubicBezTo>
                    <a:pt x="21134" y="25910"/>
                    <a:pt x="21320" y="25824"/>
                    <a:pt x="21443" y="25687"/>
                  </a:cubicBezTo>
                  <a:close/>
                  <a:moveTo>
                    <a:pt x="15489" y="36593"/>
                  </a:moveTo>
                  <a:lnTo>
                    <a:pt x="16978" y="37506"/>
                  </a:lnTo>
                  <a:cubicBezTo>
                    <a:pt x="16948" y="37624"/>
                    <a:pt x="16948" y="37742"/>
                    <a:pt x="16963" y="37875"/>
                  </a:cubicBezTo>
                  <a:lnTo>
                    <a:pt x="16388" y="38037"/>
                  </a:lnTo>
                  <a:lnTo>
                    <a:pt x="15489" y="36593"/>
                  </a:lnTo>
                  <a:close/>
                  <a:moveTo>
                    <a:pt x="94702" y="34146"/>
                  </a:moveTo>
                  <a:lnTo>
                    <a:pt x="98313" y="38582"/>
                  </a:lnTo>
                  <a:lnTo>
                    <a:pt x="92389" y="36549"/>
                  </a:lnTo>
                  <a:lnTo>
                    <a:pt x="94702" y="34146"/>
                  </a:lnTo>
                  <a:close/>
                  <a:moveTo>
                    <a:pt x="60998" y="26173"/>
                  </a:moveTo>
                  <a:lnTo>
                    <a:pt x="73687" y="30536"/>
                  </a:lnTo>
                  <a:lnTo>
                    <a:pt x="74365" y="31081"/>
                  </a:lnTo>
                  <a:cubicBezTo>
                    <a:pt x="74321" y="31317"/>
                    <a:pt x="74380" y="31582"/>
                    <a:pt x="74542" y="31774"/>
                  </a:cubicBezTo>
                  <a:lnTo>
                    <a:pt x="68647" y="38627"/>
                  </a:lnTo>
                  <a:lnTo>
                    <a:pt x="60880" y="26291"/>
                  </a:lnTo>
                  <a:cubicBezTo>
                    <a:pt x="60925" y="26262"/>
                    <a:pt x="60954" y="26218"/>
                    <a:pt x="60998" y="26173"/>
                  </a:cubicBezTo>
                  <a:close/>
                  <a:moveTo>
                    <a:pt x="14635" y="36077"/>
                  </a:moveTo>
                  <a:lnTo>
                    <a:pt x="14723" y="36136"/>
                  </a:lnTo>
                  <a:lnTo>
                    <a:pt x="15990" y="38155"/>
                  </a:lnTo>
                  <a:lnTo>
                    <a:pt x="12896" y="39039"/>
                  </a:lnTo>
                  <a:lnTo>
                    <a:pt x="12896" y="39039"/>
                  </a:lnTo>
                  <a:lnTo>
                    <a:pt x="14635" y="36077"/>
                  </a:lnTo>
                  <a:close/>
                  <a:moveTo>
                    <a:pt x="59687" y="26085"/>
                  </a:moveTo>
                  <a:lnTo>
                    <a:pt x="47042" y="40734"/>
                  </a:lnTo>
                  <a:lnTo>
                    <a:pt x="35252" y="33586"/>
                  </a:lnTo>
                  <a:lnTo>
                    <a:pt x="35562" y="33262"/>
                  </a:lnTo>
                  <a:cubicBezTo>
                    <a:pt x="35665" y="33306"/>
                    <a:pt x="35768" y="33336"/>
                    <a:pt x="35886" y="33336"/>
                  </a:cubicBezTo>
                  <a:cubicBezTo>
                    <a:pt x="36269" y="33336"/>
                    <a:pt x="36593" y="33056"/>
                    <a:pt x="36637" y="32673"/>
                  </a:cubicBezTo>
                  <a:lnTo>
                    <a:pt x="59687" y="26085"/>
                  </a:lnTo>
                  <a:close/>
                  <a:moveTo>
                    <a:pt x="32039" y="33984"/>
                  </a:moveTo>
                  <a:lnTo>
                    <a:pt x="23477" y="40984"/>
                  </a:lnTo>
                  <a:lnTo>
                    <a:pt x="18452" y="37934"/>
                  </a:lnTo>
                  <a:cubicBezTo>
                    <a:pt x="18466" y="37904"/>
                    <a:pt x="18466" y="37890"/>
                    <a:pt x="18466" y="37860"/>
                  </a:cubicBezTo>
                  <a:lnTo>
                    <a:pt x="32039" y="33984"/>
                  </a:lnTo>
                  <a:close/>
                  <a:moveTo>
                    <a:pt x="75853" y="31287"/>
                  </a:moveTo>
                  <a:lnTo>
                    <a:pt x="91652" y="36725"/>
                  </a:lnTo>
                  <a:lnTo>
                    <a:pt x="86597" y="41987"/>
                  </a:lnTo>
                  <a:cubicBezTo>
                    <a:pt x="86478" y="41881"/>
                    <a:pt x="86323" y="41822"/>
                    <a:pt x="86164" y="41822"/>
                  </a:cubicBezTo>
                  <a:cubicBezTo>
                    <a:pt x="86146" y="41822"/>
                    <a:pt x="86128" y="41823"/>
                    <a:pt x="86111" y="41825"/>
                  </a:cubicBezTo>
                  <a:lnTo>
                    <a:pt x="86096" y="41825"/>
                  </a:lnTo>
                  <a:cubicBezTo>
                    <a:pt x="85934" y="41825"/>
                    <a:pt x="85786" y="41869"/>
                    <a:pt x="85654" y="41957"/>
                  </a:cubicBezTo>
                  <a:lnTo>
                    <a:pt x="75677" y="31744"/>
                  </a:lnTo>
                  <a:cubicBezTo>
                    <a:pt x="75780" y="31612"/>
                    <a:pt x="75839" y="31464"/>
                    <a:pt x="75853" y="31287"/>
                  </a:cubicBezTo>
                  <a:close/>
                  <a:moveTo>
                    <a:pt x="34132" y="33380"/>
                  </a:moveTo>
                  <a:lnTo>
                    <a:pt x="34618" y="33675"/>
                  </a:lnTo>
                  <a:lnTo>
                    <a:pt x="26483" y="42134"/>
                  </a:lnTo>
                  <a:cubicBezTo>
                    <a:pt x="26380" y="42105"/>
                    <a:pt x="26292" y="42090"/>
                    <a:pt x="26203" y="42090"/>
                  </a:cubicBezTo>
                  <a:cubicBezTo>
                    <a:pt x="26188" y="42089"/>
                    <a:pt x="26173" y="42088"/>
                    <a:pt x="26159" y="42088"/>
                  </a:cubicBezTo>
                  <a:cubicBezTo>
                    <a:pt x="25969" y="42088"/>
                    <a:pt x="25795" y="42173"/>
                    <a:pt x="25658" y="42296"/>
                  </a:cubicBezTo>
                  <a:lnTo>
                    <a:pt x="23845" y="41191"/>
                  </a:lnTo>
                  <a:lnTo>
                    <a:pt x="32997" y="33719"/>
                  </a:lnTo>
                  <a:lnTo>
                    <a:pt x="33882" y="33454"/>
                  </a:lnTo>
                  <a:cubicBezTo>
                    <a:pt x="33941" y="33454"/>
                    <a:pt x="34014" y="33439"/>
                    <a:pt x="34073" y="33410"/>
                  </a:cubicBezTo>
                  <a:lnTo>
                    <a:pt x="34132" y="33380"/>
                  </a:lnTo>
                  <a:close/>
                  <a:moveTo>
                    <a:pt x="17125" y="38243"/>
                  </a:moveTo>
                  <a:cubicBezTo>
                    <a:pt x="17263" y="38395"/>
                    <a:pt x="17466" y="38495"/>
                    <a:pt x="17673" y="38495"/>
                  </a:cubicBezTo>
                  <a:cubicBezTo>
                    <a:pt x="17687" y="38495"/>
                    <a:pt x="17701" y="38495"/>
                    <a:pt x="17715" y="38494"/>
                  </a:cubicBezTo>
                  <a:cubicBezTo>
                    <a:pt x="17730" y="38495"/>
                    <a:pt x="17745" y="38495"/>
                    <a:pt x="17760" y="38495"/>
                  </a:cubicBezTo>
                  <a:cubicBezTo>
                    <a:pt x="17951" y="38495"/>
                    <a:pt x="18137" y="38410"/>
                    <a:pt x="18260" y="38273"/>
                  </a:cubicBezTo>
                  <a:lnTo>
                    <a:pt x="23153" y="41235"/>
                  </a:lnTo>
                  <a:lnTo>
                    <a:pt x="20029" y="43799"/>
                  </a:lnTo>
                  <a:lnTo>
                    <a:pt x="16624" y="38376"/>
                  </a:lnTo>
                  <a:lnTo>
                    <a:pt x="17125" y="38243"/>
                  </a:lnTo>
                  <a:close/>
                  <a:moveTo>
                    <a:pt x="92079" y="36858"/>
                  </a:moveTo>
                  <a:lnTo>
                    <a:pt x="98343" y="39010"/>
                  </a:lnTo>
                  <a:cubicBezTo>
                    <a:pt x="98343" y="39065"/>
                    <a:pt x="98355" y="39107"/>
                    <a:pt x="98369" y="39160"/>
                  </a:cubicBezTo>
                  <a:lnTo>
                    <a:pt x="98369" y="39160"/>
                  </a:lnTo>
                  <a:lnTo>
                    <a:pt x="89795" y="46172"/>
                  </a:lnTo>
                  <a:lnTo>
                    <a:pt x="86744" y="43062"/>
                  </a:lnTo>
                  <a:cubicBezTo>
                    <a:pt x="86877" y="42841"/>
                    <a:pt x="86906" y="42576"/>
                    <a:pt x="86833" y="42326"/>
                  </a:cubicBezTo>
                  <a:lnTo>
                    <a:pt x="92079" y="36858"/>
                  </a:lnTo>
                  <a:close/>
                  <a:moveTo>
                    <a:pt x="23521" y="41471"/>
                  </a:moveTo>
                  <a:lnTo>
                    <a:pt x="25467" y="42650"/>
                  </a:lnTo>
                  <a:cubicBezTo>
                    <a:pt x="25422" y="42827"/>
                    <a:pt x="25422" y="43004"/>
                    <a:pt x="25481" y="43166"/>
                  </a:cubicBezTo>
                  <a:lnTo>
                    <a:pt x="21944" y="46835"/>
                  </a:lnTo>
                  <a:lnTo>
                    <a:pt x="20250" y="44138"/>
                  </a:lnTo>
                  <a:lnTo>
                    <a:pt x="23521" y="41471"/>
                  </a:lnTo>
                  <a:close/>
                  <a:moveTo>
                    <a:pt x="59996" y="26350"/>
                  </a:moveTo>
                  <a:cubicBezTo>
                    <a:pt x="60114" y="26409"/>
                    <a:pt x="60247" y="26453"/>
                    <a:pt x="60394" y="26453"/>
                  </a:cubicBezTo>
                  <a:cubicBezTo>
                    <a:pt x="60423" y="26453"/>
                    <a:pt x="60453" y="26453"/>
                    <a:pt x="60482" y="26439"/>
                  </a:cubicBezTo>
                  <a:lnTo>
                    <a:pt x="68367" y="38936"/>
                  </a:lnTo>
                  <a:lnTo>
                    <a:pt x="60026" y="48618"/>
                  </a:lnTo>
                  <a:lnTo>
                    <a:pt x="47381" y="40955"/>
                  </a:lnTo>
                  <a:lnTo>
                    <a:pt x="59996" y="26350"/>
                  </a:lnTo>
                  <a:close/>
                  <a:moveTo>
                    <a:pt x="98151" y="39850"/>
                  </a:moveTo>
                  <a:lnTo>
                    <a:pt x="92669" y="49134"/>
                  </a:lnTo>
                  <a:lnTo>
                    <a:pt x="90075" y="46467"/>
                  </a:lnTo>
                  <a:lnTo>
                    <a:pt x="98151" y="39850"/>
                  </a:lnTo>
                  <a:close/>
                  <a:moveTo>
                    <a:pt x="12041" y="39688"/>
                  </a:moveTo>
                  <a:lnTo>
                    <a:pt x="6175" y="49621"/>
                  </a:lnTo>
                  <a:lnTo>
                    <a:pt x="251" y="43564"/>
                  </a:lnTo>
                  <a:cubicBezTo>
                    <a:pt x="398" y="43401"/>
                    <a:pt x="457" y="43210"/>
                    <a:pt x="457" y="43004"/>
                  </a:cubicBezTo>
                  <a:lnTo>
                    <a:pt x="12041" y="39688"/>
                  </a:lnTo>
                  <a:close/>
                  <a:moveTo>
                    <a:pt x="34972" y="33896"/>
                  </a:moveTo>
                  <a:lnTo>
                    <a:pt x="46777" y="41058"/>
                  </a:lnTo>
                  <a:lnTo>
                    <a:pt x="38819" y="50298"/>
                  </a:lnTo>
                  <a:lnTo>
                    <a:pt x="26940" y="43077"/>
                  </a:lnTo>
                  <a:cubicBezTo>
                    <a:pt x="26999" y="42827"/>
                    <a:pt x="26940" y="42576"/>
                    <a:pt x="26808" y="42370"/>
                  </a:cubicBezTo>
                  <a:lnTo>
                    <a:pt x="34972" y="33896"/>
                  </a:lnTo>
                  <a:close/>
                  <a:moveTo>
                    <a:pt x="75367" y="31965"/>
                  </a:moveTo>
                  <a:lnTo>
                    <a:pt x="85418" y="42252"/>
                  </a:lnTo>
                  <a:cubicBezTo>
                    <a:pt x="85285" y="42547"/>
                    <a:pt x="85330" y="42871"/>
                    <a:pt x="85506" y="43121"/>
                  </a:cubicBezTo>
                  <a:lnTo>
                    <a:pt x="77032" y="51934"/>
                  </a:lnTo>
                  <a:lnTo>
                    <a:pt x="68868" y="38980"/>
                  </a:lnTo>
                  <a:lnTo>
                    <a:pt x="74896" y="31980"/>
                  </a:lnTo>
                  <a:cubicBezTo>
                    <a:pt x="74954" y="31995"/>
                    <a:pt x="75028" y="32009"/>
                    <a:pt x="75102" y="32009"/>
                  </a:cubicBezTo>
                  <a:cubicBezTo>
                    <a:pt x="75190" y="32009"/>
                    <a:pt x="75279" y="31995"/>
                    <a:pt x="75367" y="31965"/>
                  </a:cubicBezTo>
                  <a:close/>
                  <a:moveTo>
                    <a:pt x="16212" y="38494"/>
                  </a:moveTo>
                  <a:lnTo>
                    <a:pt x="19719" y="44050"/>
                  </a:lnTo>
                  <a:lnTo>
                    <a:pt x="9152" y="52686"/>
                  </a:lnTo>
                  <a:lnTo>
                    <a:pt x="6455" y="49930"/>
                  </a:lnTo>
                  <a:lnTo>
                    <a:pt x="12601" y="39526"/>
                  </a:lnTo>
                  <a:lnTo>
                    <a:pt x="16212" y="38494"/>
                  </a:lnTo>
                  <a:close/>
                  <a:moveTo>
                    <a:pt x="86450" y="43342"/>
                  </a:moveTo>
                  <a:lnTo>
                    <a:pt x="89500" y="46437"/>
                  </a:lnTo>
                  <a:lnTo>
                    <a:pt x="78992" y="55014"/>
                  </a:lnTo>
                  <a:lnTo>
                    <a:pt x="77253" y="52273"/>
                  </a:lnTo>
                  <a:lnTo>
                    <a:pt x="85831" y="43357"/>
                  </a:lnTo>
                  <a:cubicBezTo>
                    <a:pt x="85919" y="43401"/>
                    <a:pt x="86007" y="43416"/>
                    <a:pt x="86111" y="43416"/>
                  </a:cubicBezTo>
                  <a:cubicBezTo>
                    <a:pt x="86229" y="43416"/>
                    <a:pt x="86346" y="43387"/>
                    <a:pt x="86450" y="43342"/>
                  </a:cubicBezTo>
                  <a:close/>
                  <a:moveTo>
                    <a:pt x="68588" y="39275"/>
                  </a:moveTo>
                  <a:lnTo>
                    <a:pt x="76752" y="52214"/>
                  </a:lnTo>
                  <a:lnTo>
                    <a:pt x="73215" y="55899"/>
                  </a:lnTo>
                  <a:cubicBezTo>
                    <a:pt x="73083" y="55793"/>
                    <a:pt x="72939" y="55734"/>
                    <a:pt x="72782" y="55734"/>
                  </a:cubicBezTo>
                  <a:cubicBezTo>
                    <a:pt x="72765" y="55734"/>
                    <a:pt x="72747" y="55735"/>
                    <a:pt x="72729" y="55737"/>
                  </a:cubicBezTo>
                  <a:cubicBezTo>
                    <a:pt x="72713" y="55735"/>
                    <a:pt x="72697" y="55735"/>
                    <a:pt x="72682" y="55735"/>
                  </a:cubicBezTo>
                  <a:cubicBezTo>
                    <a:pt x="72479" y="55735"/>
                    <a:pt x="72291" y="55822"/>
                    <a:pt x="72154" y="55972"/>
                  </a:cubicBezTo>
                  <a:lnTo>
                    <a:pt x="60365" y="48825"/>
                  </a:lnTo>
                  <a:lnTo>
                    <a:pt x="68588" y="39275"/>
                  </a:lnTo>
                  <a:close/>
                  <a:moveTo>
                    <a:pt x="19940" y="44389"/>
                  </a:moveTo>
                  <a:lnTo>
                    <a:pt x="21664" y="47130"/>
                  </a:lnTo>
                  <a:lnTo>
                    <a:pt x="13087" y="56046"/>
                  </a:lnTo>
                  <a:cubicBezTo>
                    <a:pt x="12999" y="56017"/>
                    <a:pt x="12910" y="56002"/>
                    <a:pt x="12807" y="56002"/>
                  </a:cubicBezTo>
                  <a:cubicBezTo>
                    <a:pt x="12689" y="56002"/>
                    <a:pt x="12571" y="56017"/>
                    <a:pt x="12468" y="56076"/>
                  </a:cubicBezTo>
                  <a:lnTo>
                    <a:pt x="9432" y="52966"/>
                  </a:lnTo>
                  <a:lnTo>
                    <a:pt x="19940" y="44389"/>
                  </a:lnTo>
                  <a:close/>
                  <a:moveTo>
                    <a:pt x="76973" y="52568"/>
                  </a:moveTo>
                  <a:lnTo>
                    <a:pt x="78668" y="55265"/>
                  </a:lnTo>
                  <a:lnTo>
                    <a:pt x="75397" y="57947"/>
                  </a:lnTo>
                  <a:lnTo>
                    <a:pt x="73466" y="56768"/>
                  </a:lnTo>
                  <a:cubicBezTo>
                    <a:pt x="73510" y="56591"/>
                    <a:pt x="73510" y="56414"/>
                    <a:pt x="73451" y="56238"/>
                  </a:cubicBezTo>
                  <a:lnTo>
                    <a:pt x="76973" y="52568"/>
                  </a:lnTo>
                  <a:close/>
                  <a:moveTo>
                    <a:pt x="47130" y="41265"/>
                  </a:moveTo>
                  <a:lnTo>
                    <a:pt x="59760" y="48928"/>
                  </a:lnTo>
                  <a:lnTo>
                    <a:pt x="51802" y="58153"/>
                  </a:lnTo>
                  <a:lnTo>
                    <a:pt x="39158" y="50490"/>
                  </a:lnTo>
                  <a:lnTo>
                    <a:pt x="47130" y="41265"/>
                  </a:lnTo>
                  <a:close/>
                  <a:moveTo>
                    <a:pt x="6249" y="50269"/>
                  </a:moveTo>
                  <a:lnTo>
                    <a:pt x="8858" y="52936"/>
                  </a:lnTo>
                  <a:lnTo>
                    <a:pt x="767" y="59554"/>
                  </a:lnTo>
                  <a:lnTo>
                    <a:pt x="6249" y="50269"/>
                  </a:lnTo>
                  <a:close/>
                  <a:moveTo>
                    <a:pt x="92742" y="49783"/>
                  </a:moveTo>
                  <a:lnTo>
                    <a:pt x="98667" y="55840"/>
                  </a:lnTo>
                  <a:cubicBezTo>
                    <a:pt x="98534" y="55987"/>
                    <a:pt x="98460" y="56193"/>
                    <a:pt x="98460" y="56400"/>
                  </a:cubicBezTo>
                  <a:lnTo>
                    <a:pt x="86877" y="59716"/>
                  </a:lnTo>
                  <a:lnTo>
                    <a:pt x="92742" y="49783"/>
                  </a:lnTo>
                  <a:close/>
                  <a:moveTo>
                    <a:pt x="26749" y="43431"/>
                  </a:moveTo>
                  <a:lnTo>
                    <a:pt x="38553" y="50593"/>
                  </a:lnTo>
                  <a:lnTo>
                    <a:pt x="30330" y="60128"/>
                  </a:lnTo>
                  <a:lnTo>
                    <a:pt x="22165" y="47189"/>
                  </a:lnTo>
                  <a:lnTo>
                    <a:pt x="25702" y="43505"/>
                  </a:lnTo>
                  <a:cubicBezTo>
                    <a:pt x="25822" y="43611"/>
                    <a:pt x="25977" y="43669"/>
                    <a:pt x="26135" y="43669"/>
                  </a:cubicBezTo>
                  <a:cubicBezTo>
                    <a:pt x="26153" y="43669"/>
                    <a:pt x="26171" y="43668"/>
                    <a:pt x="26189" y="43667"/>
                  </a:cubicBezTo>
                  <a:cubicBezTo>
                    <a:pt x="26205" y="43668"/>
                    <a:pt x="26221" y="43668"/>
                    <a:pt x="26236" y="43668"/>
                  </a:cubicBezTo>
                  <a:cubicBezTo>
                    <a:pt x="26439" y="43668"/>
                    <a:pt x="26626" y="43581"/>
                    <a:pt x="26749" y="43431"/>
                  </a:cubicBezTo>
                  <a:close/>
                  <a:moveTo>
                    <a:pt x="89765" y="46717"/>
                  </a:moveTo>
                  <a:lnTo>
                    <a:pt x="92462" y="49473"/>
                  </a:lnTo>
                  <a:lnTo>
                    <a:pt x="86317" y="59878"/>
                  </a:lnTo>
                  <a:lnTo>
                    <a:pt x="82706" y="60909"/>
                  </a:lnTo>
                  <a:lnTo>
                    <a:pt x="79199" y="55353"/>
                  </a:lnTo>
                  <a:lnTo>
                    <a:pt x="89765" y="46717"/>
                  </a:lnTo>
                  <a:close/>
                  <a:moveTo>
                    <a:pt x="78875" y="55619"/>
                  </a:moveTo>
                  <a:lnTo>
                    <a:pt x="82308" y="61027"/>
                  </a:lnTo>
                  <a:lnTo>
                    <a:pt x="81793" y="61175"/>
                  </a:lnTo>
                  <a:cubicBezTo>
                    <a:pt x="81655" y="61009"/>
                    <a:pt x="81452" y="60908"/>
                    <a:pt x="81245" y="60908"/>
                  </a:cubicBezTo>
                  <a:cubicBezTo>
                    <a:pt x="81231" y="60908"/>
                    <a:pt x="81217" y="60908"/>
                    <a:pt x="81203" y="60909"/>
                  </a:cubicBezTo>
                  <a:cubicBezTo>
                    <a:pt x="80997" y="60909"/>
                    <a:pt x="80790" y="60983"/>
                    <a:pt x="80643" y="61130"/>
                  </a:cubicBezTo>
                  <a:lnTo>
                    <a:pt x="75765" y="58168"/>
                  </a:lnTo>
                  <a:lnTo>
                    <a:pt x="78875" y="55619"/>
                  </a:lnTo>
                  <a:close/>
                  <a:moveTo>
                    <a:pt x="9123" y="53246"/>
                  </a:moveTo>
                  <a:lnTo>
                    <a:pt x="12174" y="56356"/>
                  </a:lnTo>
                  <a:cubicBezTo>
                    <a:pt x="12041" y="56577"/>
                    <a:pt x="12011" y="56842"/>
                    <a:pt x="12085" y="57092"/>
                  </a:cubicBezTo>
                  <a:lnTo>
                    <a:pt x="6839" y="62560"/>
                  </a:lnTo>
                  <a:lnTo>
                    <a:pt x="575" y="60408"/>
                  </a:lnTo>
                  <a:cubicBezTo>
                    <a:pt x="575" y="60349"/>
                    <a:pt x="561" y="60290"/>
                    <a:pt x="546" y="60246"/>
                  </a:cubicBezTo>
                  <a:lnTo>
                    <a:pt x="9123" y="53246"/>
                  </a:lnTo>
                  <a:close/>
                  <a:moveTo>
                    <a:pt x="82529" y="61381"/>
                  </a:moveTo>
                  <a:lnTo>
                    <a:pt x="83428" y="62825"/>
                  </a:lnTo>
                  <a:lnTo>
                    <a:pt x="81940" y="61911"/>
                  </a:lnTo>
                  <a:cubicBezTo>
                    <a:pt x="81969" y="61794"/>
                    <a:pt x="81969" y="61661"/>
                    <a:pt x="81955" y="61543"/>
                  </a:cubicBezTo>
                  <a:lnTo>
                    <a:pt x="82529" y="61381"/>
                  </a:lnTo>
                  <a:close/>
                  <a:moveTo>
                    <a:pt x="86037" y="60379"/>
                  </a:moveTo>
                  <a:lnTo>
                    <a:pt x="84283" y="63326"/>
                  </a:lnTo>
                  <a:lnTo>
                    <a:pt x="84195" y="63282"/>
                  </a:lnTo>
                  <a:lnTo>
                    <a:pt x="82927" y="61263"/>
                  </a:lnTo>
                  <a:lnTo>
                    <a:pt x="86037" y="60379"/>
                  </a:lnTo>
                  <a:close/>
                  <a:moveTo>
                    <a:pt x="605" y="60836"/>
                  </a:moveTo>
                  <a:lnTo>
                    <a:pt x="6529" y="62855"/>
                  </a:lnTo>
                  <a:lnTo>
                    <a:pt x="4215" y="65257"/>
                  </a:lnTo>
                  <a:lnTo>
                    <a:pt x="605" y="60836"/>
                  </a:lnTo>
                  <a:close/>
                  <a:moveTo>
                    <a:pt x="75426" y="58433"/>
                  </a:moveTo>
                  <a:lnTo>
                    <a:pt x="80466" y="61484"/>
                  </a:lnTo>
                  <a:cubicBezTo>
                    <a:pt x="80451" y="61499"/>
                    <a:pt x="80451" y="61528"/>
                    <a:pt x="80451" y="61558"/>
                  </a:cubicBezTo>
                  <a:lnTo>
                    <a:pt x="66878" y="65419"/>
                  </a:lnTo>
                  <a:lnTo>
                    <a:pt x="75426" y="58433"/>
                  </a:lnTo>
                  <a:close/>
                  <a:moveTo>
                    <a:pt x="60099" y="49134"/>
                  </a:moveTo>
                  <a:lnTo>
                    <a:pt x="71978" y="56326"/>
                  </a:lnTo>
                  <a:cubicBezTo>
                    <a:pt x="71919" y="56577"/>
                    <a:pt x="71978" y="56842"/>
                    <a:pt x="72125" y="57048"/>
                  </a:cubicBezTo>
                  <a:lnTo>
                    <a:pt x="63960" y="65522"/>
                  </a:lnTo>
                  <a:lnTo>
                    <a:pt x="52141" y="58360"/>
                  </a:lnTo>
                  <a:lnTo>
                    <a:pt x="60099" y="49134"/>
                  </a:lnTo>
                  <a:close/>
                  <a:moveTo>
                    <a:pt x="73260" y="57107"/>
                  </a:moveTo>
                  <a:lnTo>
                    <a:pt x="75087" y="58212"/>
                  </a:lnTo>
                  <a:lnTo>
                    <a:pt x="65920" y="65699"/>
                  </a:lnTo>
                  <a:lnTo>
                    <a:pt x="65036" y="65950"/>
                  </a:lnTo>
                  <a:cubicBezTo>
                    <a:pt x="64963" y="65964"/>
                    <a:pt x="64904" y="65979"/>
                    <a:pt x="64845" y="66008"/>
                  </a:cubicBezTo>
                  <a:lnTo>
                    <a:pt x="64771" y="66023"/>
                  </a:lnTo>
                  <a:lnTo>
                    <a:pt x="64299" y="65743"/>
                  </a:lnTo>
                  <a:lnTo>
                    <a:pt x="72434" y="57284"/>
                  </a:lnTo>
                  <a:cubicBezTo>
                    <a:pt x="72523" y="57313"/>
                    <a:pt x="72626" y="57328"/>
                    <a:pt x="72714" y="57328"/>
                  </a:cubicBezTo>
                  <a:cubicBezTo>
                    <a:pt x="72921" y="57328"/>
                    <a:pt x="73112" y="57255"/>
                    <a:pt x="73260" y="57107"/>
                  </a:cubicBezTo>
                  <a:close/>
                  <a:moveTo>
                    <a:pt x="64019" y="66038"/>
                  </a:moveTo>
                  <a:lnTo>
                    <a:pt x="64255" y="66171"/>
                  </a:lnTo>
                  <a:lnTo>
                    <a:pt x="63739" y="66318"/>
                  </a:lnTo>
                  <a:lnTo>
                    <a:pt x="64019" y="66038"/>
                  </a:lnTo>
                  <a:close/>
                  <a:moveTo>
                    <a:pt x="21885" y="47484"/>
                  </a:moveTo>
                  <a:lnTo>
                    <a:pt x="30065" y="60438"/>
                  </a:lnTo>
                  <a:lnTo>
                    <a:pt x="24037" y="67438"/>
                  </a:lnTo>
                  <a:cubicBezTo>
                    <a:pt x="23963" y="67423"/>
                    <a:pt x="23890" y="67409"/>
                    <a:pt x="23816" y="67409"/>
                  </a:cubicBezTo>
                  <a:cubicBezTo>
                    <a:pt x="23728" y="67409"/>
                    <a:pt x="23639" y="67423"/>
                    <a:pt x="23565" y="67453"/>
                  </a:cubicBezTo>
                  <a:lnTo>
                    <a:pt x="13515" y="57151"/>
                  </a:lnTo>
                  <a:cubicBezTo>
                    <a:pt x="13633" y="56871"/>
                    <a:pt x="13588" y="56532"/>
                    <a:pt x="13411" y="56282"/>
                  </a:cubicBezTo>
                  <a:lnTo>
                    <a:pt x="21885" y="47484"/>
                  </a:lnTo>
                  <a:close/>
                  <a:moveTo>
                    <a:pt x="12321" y="57417"/>
                  </a:moveTo>
                  <a:cubicBezTo>
                    <a:pt x="12454" y="57535"/>
                    <a:pt x="12630" y="57593"/>
                    <a:pt x="12807" y="57593"/>
                  </a:cubicBezTo>
                  <a:lnTo>
                    <a:pt x="12807" y="57579"/>
                  </a:lnTo>
                  <a:cubicBezTo>
                    <a:pt x="12827" y="57581"/>
                    <a:pt x="12848" y="57581"/>
                    <a:pt x="12868" y="57581"/>
                  </a:cubicBezTo>
                  <a:cubicBezTo>
                    <a:pt x="13009" y="57581"/>
                    <a:pt x="13146" y="57536"/>
                    <a:pt x="13249" y="57446"/>
                  </a:cubicBezTo>
                  <a:lnTo>
                    <a:pt x="23226" y="67659"/>
                  </a:lnTo>
                  <a:cubicBezTo>
                    <a:pt x="23123" y="67792"/>
                    <a:pt x="23064" y="67954"/>
                    <a:pt x="23050" y="68116"/>
                  </a:cubicBezTo>
                  <a:lnTo>
                    <a:pt x="7251" y="62693"/>
                  </a:lnTo>
                  <a:lnTo>
                    <a:pt x="12321" y="57417"/>
                  </a:lnTo>
                  <a:close/>
                  <a:moveTo>
                    <a:pt x="64417" y="66524"/>
                  </a:moveTo>
                  <a:lnTo>
                    <a:pt x="64417" y="66524"/>
                  </a:lnTo>
                  <a:cubicBezTo>
                    <a:pt x="64388" y="66657"/>
                    <a:pt x="64388" y="66790"/>
                    <a:pt x="64417" y="66922"/>
                  </a:cubicBezTo>
                  <a:lnTo>
                    <a:pt x="58522" y="71756"/>
                  </a:lnTo>
                  <a:lnTo>
                    <a:pt x="58522" y="71756"/>
                  </a:lnTo>
                  <a:lnTo>
                    <a:pt x="62590" y="67526"/>
                  </a:lnTo>
                  <a:cubicBezTo>
                    <a:pt x="62722" y="67615"/>
                    <a:pt x="62885" y="67659"/>
                    <a:pt x="63047" y="67659"/>
                  </a:cubicBezTo>
                  <a:cubicBezTo>
                    <a:pt x="63621" y="67659"/>
                    <a:pt x="63872" y="67158"/>
                    <a:pt x="63798" y="66716"/>
                  </a:cubicBezTo>
                  <a:lnTo>
                    <a:pt x="64417" y="66524"/>
                  </a:lnTo>
                  <a:close/>
                  <a:moveTo>
                    <a:pt x="38892" y="50800"/>
                  </a:moveTo>
                  <a:lnTo>
                    <a:pt x="51522" y="58463"/>
                  </a:lnTo>
                  <a:lnTo>
                    <a:pt x="38922" y="73082"/>
                  </a:lnTo>
                  <a:cubicBezTo>
                    <a:pt x="38804" y="73009"/>
                    <a:pt x="38656" y="72964"/>
                    <a:pt x="38509" y="72964"/>
                  </a:cubicBezTo>
                  <a:lnTo>
                    <a:pt x="38435" y="72964"/>
                  </a:lnTo>
                  <a:lnTo>
                    <a:pt x="30551" y="60482"/>
                  </a:lnTo>
                  <a:lnTo>
                    <a:pt x="38892" y="50800"/>
                  </a:lnTo>
                  <a:close/>
                  <a:moveTo>
                    <a:pt x="30286" y="60791"/>
                  </a:moveTo>
                  <a:lnTo>
                    <a:pt x="38052" y="73112"/>
                  </a:lnTo>
                  <a:cubicBezTo>
                    <a:pt x="38008" y="73156"/>
                    <a:pt x="37964" y="73186"/>
                    <a:pt x="37934" y="73230"/>
                  </a:cubicBezTo>
                  <a:lnTo>
                    <a:pt x="25246" y="68868"/>
                  </a:lnTo>
                  <a:lnTo>
                    <a:pt x="24568" y="68337"/>
                  </a:lnTo>
                  <a:cubicBezTo>
                    <a:pt x="24612" y="68086"/>
                    <a:pt x="24538" y="67836"/>
                    <a:pt x="24376" y="67644"/>
                  </a:cubicBezTo>
                  <a:lnTo>
                    <a:pt x="30286" y="60791"/>
                  </a:lnTo>
                  <a:close/>
                  <a:moveTo>
                    <a:pt x="51876" y="58669"/>
                  </a:moveTo>
                  <a:lnTo>
                    <a:pt x="63666" y="65817"/>
                  </a:lnTo>
                  <a:lnTo>
                    <a:pt x="63356" y="66141"/>
                  </a:lnTo>
                  <a:cubicBezTo>
                    <a:pt x="63271" y="66105"/>
                    <a:pt x="63186" y="66078"/>
                    <a:pt x="63093" y="66078"/>
                  </a:cubicBezTo>
                  <a:cubicBezTo>
                    <a:pt x="63073" y="66078"/>
                    <a:pt x="63053" y="66080"/>
                    <a:pt x="63032" y="66082"/>
                  </a:cubicBezTo>
                  <a:cubicBezTo>
                    <a:pt x="63022" y="66082"/>
                    <a:pt x="63013" y="66082"/>
                    <a:pt x="63003" y="66082"/>
                  </a:cubicBezTo>
                  <a:cubicBezTo>
                    <a:pt x="62632" y="66082"/>
                    <a:pt x="62309" y="66357"/>
                    <a:pt x="62280" y="66745"/>
                  </a:cubicBezTo>
                  <a:lnTo>
                    <a:pt x="39246" y="73318"/>
                  </a:lnTo>
                  <a:lnTo>
                    <a:pt x="51876" y="58669"/>
                  </a:lnTo>
                  <a:close/>
                  <a:moveTo>
                    <a:pt x="80481" y="61956"/>
                  </a:moveTo>
                  <a:cubicBezTo>
                    <a:pt x="80564" y="62262"/>
                    <a:pt x="80845" y="62489"/>
                    <a:pt x="81161" y="62489"/>
                  </a:cubicBezTo>
                  <a:cubicBezTo>
                    <a:pt x="81180" y="62489"/>
                    <a:pt x="81199" y="62488"/>
                    <a:pt x="81218" y="62486"/>
                  </a:cubicBezTo>
                  <a:cubicBezTo>
                    <a:pt x="81233" y="62487"/>
                    <a:pt x="81248" y="62488"/>
                    <a:pt x="81263" y="62488"/>
                  </a:cubicBezTo>
                  <a:cubicBezTo>
                    <a:pt x="81454" y="62488"/>
                    <a:pt x="81640" y="62402"/>
                    <a:pt x="81763" y="62265"/>
                  </a:cubicBezTo>
                  <a:lnTo>
                    <a:pt x="83915" y="63562"/>
                  </a:lnTo>
                  <a:lnTo>
                    <a:pt x="83915" y="63577"/>
                  </a:lnTo>
                  <a:cubicBezTo>
                    <a:pt x="83782" y="63754"/>
                    <a:pt x="83723" y="63989"/>
                    <a:pt x="83767" y="64211"/>
                  </a:cubicBezTo>
                  <a:lnTo>
                    <a:pt x="78256" y="73525"/>
                  </a:lnTo>
                  <a:cubicBezTo>
                    <a:pt x="78182" y="73510"/>
                    <a:pt x="78108" y="73495"/>
                    <a:pt x="78035" y="73495"/>
                  </a:cubicBezTo>
                  <a:cubicBezTo>
                    <a:pt x="77828" y="73495"/>
                    <a:pt x="77622" y="73569"/>
                    <a:pt x="77475" y="73716"/>
                  </a:cubicBezTo>
                  <a:lnTo>
                    <a:pt x="65935" y="66716"/>
                  </a:lnTo>
                  <a:cubicBezTo>
                    <a:pt x="65935" y="66568"/>
                    <a:pt x="65891" y="66421"/>
                    <a:pt x="65817" y="66288"/>
                  </a:cubicBezTo>
                  <a:lnTo>
                    <a:pt x="66112" y="66053"/>
                  </a:lnTo>
                  <a:lnTo>
                    <a:pt x="80481" y="61956"/>
                  </a:lnTo>
                  <a:close/>
                  <a:moveTo>
                    <a:pt x="85241" y="64373"/>
                  </a:moveTo>
                  <a:lnTo>
                    <a:pt x="98549" y="72449"/>
                  </a:lnTo>
                  <a:cubicBezTo>
                    <a:pt x="98490" y="72596"/>
                    <a:pt x="98460" y="72758"/>
                    <a:pt x="98475" y="72906"/>
                  </a:cubicBezTo>
                  <a:lnTo>
                    <a:pt x="91902" y="75485"/>
                  </a:lnTo>
                  <a:lnTo>
                    <a:pt x="85079" y="64667"/>
                  </a:lnTo>
                  <a:cubicBezTo>
                    <a:pt x="85153" y="64579"/>
                    <a:pt x="85197" y="64476"/>
                    <a:pt x="85241" y="64373"/>
                  </a:cubicBezTo>
                  <a:close/>
                  <a:moveTo>
                    <a:pt x="26174" y="69604"/>
                  </a:moveTo>
                  <a:lnTo>
                    <a:pt x="37772" y="73598"/>
                  </a:lnTo>
                  <a:cubicBezTo>
                    <a:pt x="37743" y="73731"/>
                    <a:pt x="37757" y="73878"/>
                    <a:pt x="37802" y="74026"/>
                  </a:cubicBezTo>
                  <a:lnTo>
                    <a:pt x="34471" y="76236"/>
                  </a:lnTo>
                  <a:lnTo>
                    <a:pt x="26174" y="69604"/>
                  </a:lnTo>
                  <a:close/>
                  <a:moveTo>
                    <a:pt x="83974" y="64667"/>
                  </a:moveTo>
                  <a:cubicBezTo>
                    <a:pt x="84097" y="64804"/>
                    <a:pt x="84283" y="64890"/>
                    <a:pt x="84474" y="64890"/>
                  </a:cubicBezTo>
                  <a:cubicBezTo>
                    <a:pt x="84489" y="64890"/>
                    <a:pt x="84504" y="64890"/>
                    <a:pt x="84519" y="64888"/>
                  </a:cubicBezTo>
                  <a:cubicBezTo>
                    <a:pt x="84593" y="64888"/>
                    <a:pt x="84652" y="64888"/>
                    <a:pt x="84725" y="64859"/>
                  </a:cubicBezTo>
                  <a:lnTo>
                    <a:pt x="91534" y="75647"/>
                  </a:lnTo>
                  <a:lnTo>
                    <a:pt x="84917" y="78240"/>
                  </a:lnTo>
                  <a:lnTo>
                    <a:pt x="78771" y="74512"/>
                  </a:lnTo>
                  <a:cubicBezTo>
                    <a:pt x="78830" y="74232"/>
                    <a:pt x="78771" y="73952"/>
                    <a:pt x="78595" y="73746"/>
                  </a:cubicBezTo>
                  <a:lnTo>
                    <a:pt x="83974" y="64667"/>
                  </a:lnTo>
                  <a:close/>
                  <a:moveTo>
                    <a:pt x="6942" y="63002"/>
                  </a:moveTo>
                  <a:lnTo>
                    <a:pt x="23109" y="68558"/>
                  </a:lnTo>
                  <a:lnTo>
                    <a:pt x="15180" y="78800"/>
                  </a:lnTo>
                  <a:lnTo>
                    <a:pt x="4466" y="65581"/>
                  </a:lnTo>
                  <a:lnTo>
                    <a:pt x="6942" y="63002"/>
                  </a:lnTo>
                  <a:close/>
                  <a:moveTo>
                    <a:pt x="53615" y="76280"/>
                  </a:moveTo>
                  <a:lnTo>
                    <a:pt x="50667" y="79360"/>
                  </a:lnTo>
                  <a:cubicBezTo>
                    <a:pt x="50549" y="79213"/>
                    <a:pt x="50387" y="79110"/>
                    <a:pt x="50196" y="79080"/>
                  </a:cubicBezTo>
                  <a:lnTo>
                    <a:pt x="53615" y="76280"/>
                  </a:lnTo>
                  <a:close/>
                  <a:moveTo>
                    <a:pt x="62325" y="67143"/>
                  </a:moveTo>
                  <a:cubicBezTo>
                    <a:pt x="62325" y="67158"/>
                    <a:pt x="62339" y="67187"/>
                    <a:pt x="62339" y="67202"/>
                  </a:cubicBezTo>
                  <a:lnTo>
                    <a:pt x="55929" y="73878"/>
                  </a:lnTo>
                  <a:lnTo>
                    <a:pt x="49149" y="79419"/>
                  </a:lnTo>
                  <a:lnTo>
                    <a:pt x="39290" y="73819"/>
                  </a:lnTo>
                  <a:lnTo>
                    <a:pt x="39290" y="73716"/>
                  </a:lnTo>
                  <a:lnTo>
                    <a:pt x="62325" y="67143"/>
                  </a:lnTo>
                  <a:close/>
                  <a:moveTo>
                    <a:pt x="98593" y="73289"/>
                  </a:moveTo>
                  <a:cubicBezTo>
                    <a:pt x="98637" y="73362"/>
                    <a:pt x="98696" y="73436"/>
                    <a:pt x="98770" y="73495"/>
                  </a:cubicBezTo>
                  <a:lnTo>
                    <a:pt x="94879" y="80215"/>
                  </a:lnTo>
                  <a:lnTo>
                    <a:pt x="92123" y="75838"/>
                  </a:lnTo>
                  <a:lnTo>
                    <a:pt x="98593" y="73289"/>
                  </a:lnTo>
                  <a:close/>
                  <a:moveTo>
                    <a:pt x="78580" y="74866"/>
                  </a:moveTo>
                  <a:lnTo>
                    <a:pt x="84460" y="78432"/>
                  </a:lnTo>
                  <a:lnTo>
                    <a:pt x="73201" y="82853"/>
                  </a:lnTo>
                  <a:lnTo>
                    <a:pt x="77814" y="75072"/>
                  </a:lnTo>
                  <a:cubicBezTo>
                    <a:pt x="77872" y="75087"/>
                    <a:pt x="77946" y="75101"/>
                    <a:pt x="78020" y="75101"/>
                  </a:cubicBezTo>
                  <a:cubicBezTo>
                    <a:pt x="78226" y="75101"/>
                    <a:pt x="78432" y="75013"/>
                    <a:pt x="78580" y="74866"/>
                  </a:cubicBezTo>
                  <a:close/>
                  <a:moveTo>
                    <a:pt x="91740" y="75986"/>
                  </a:moveTo>
                  <a:lnTo>
                    <a:pt x="94658" y="80584"/>
                  </a:lnTo>
                  <a:lnTo>
                    <a:pt x="93140" y="83222"/>
                  </a:lnTo>
                  <a:lnTo>
                    <a:pt x="85344" y="78506"/>
                  </a:lnTo>
                  <a:lnTo>
                    <a:pt x="91740" y="75986"/>
                  </a:lnTo>
                  <a:close/>
                  <a:moveTo>
                    <a:pt x="39172" y="74202"/>
                  </a:moveTo>
                  <a:lnTo>
                    <a:pt x="48810" y="79670"/>
                  </a:lnTo>
                  <a:lnTo>
                    <a:pt x="44448" y="83236"/>
                  </a:lnTo>
                  <a:cubicBezTo>
                    <a:pt x="44345" y="83192"/>
                    <a:pt x="44212" y="83163"/>
                    <a:pt x="44095" y="83163"/>
                  </a:cubicBezTo>
                  <a:cubicBezTo>
                    <a:pt x="44080" y="83162"/>
                    <a:pt x="44065" y="83161"/>
                    <a:pt x="44050" y="83161"/>
                  </a:cubicBezTo>
                  <a:cubicBezTo>
                    <a:pt x="43831" y="83161"/>
                    <a:pt x="43628" y="83262"/>
                    <a:pt x="43490" y="83428"/>
                  </a:cubicBezTo>
                  <a:lnTo>
                    <a:pt x="34795" y="76487"/>
                  </a:lnTo>
                  <a:lnTo>
                    <a:pt x="38008" y="74365"/>
                  </a:lnTo>
                  <a:cubicBezTo>
                    <a:pt x="38143" y="74472"/>
                    <a:pt x="38302" y="74543"/>
                    <a:pt x="38475" y="74543"/>
                  </a:cubicBezTo>
                  <a:cubicBezTo>
                    <a:pt x="38491" y="74543"/>
                    <a:pt x="38508" y="74543"/>
                    <a:pt x="38524" y="74541"/>
                  </a:cubicBezTo>
                  <a:cubicBezTo>
                    <a:pt x="38537" y="74542"/>
                    <a:pt x="38551" y="74542"/>
                    <a:pt x="38564" y="74542"/>
                  </a:cubicBezTo>
                  <a:cubicBezTo>
                    <a:pt x="38813" y="74542"/>
                    <a:pt x="39032" y="74412"/>
                    <a:pt x="39172" y="74202"/>
                  </a:cubicBezTo>
                  <a:close/>
                  <a:moveTo>
                    <a:pt x="4186" y="65876"/>
                  </a:moveTo>
                  <a:lnTo>
                    <a:pt x="14929" y="79139"/>
                  </a:lnTo>
                  <a:lnTo>
                    <a:pt x="11555" y="83502"/>
                  </a:lnTo>
                  <a:cubicBezTo>
                    <a:pt x="11451" y="83457"/>
                    <a:pt x="11333" y="83443"/>
                    <a:pt x="11216" y="83443"/>
                  </a:cubicBezTo>
                  <a:lnTo>
                    <a:pt x="11186" y="83443"/>
                  </a:lnTo>
                  <a:lnTo>
                    <a:pt x="118" y="70872"/>
                  </a:lnTo>
                  <a:cubicBezTo>
                    <a:pt x="325" y="70621"/>
                    <a:pt x="384" y="70268"/>
                    <a:pt x="251" y="69958"/>
                  </a:cubicBezTo>
                  <a:lnTo>
                    <a:pt x="4186" y="65876"/>
                  </a:lnTo>
                  <a:close/>
                  <a:moveTo>
                    <a:pt x="49179" y="79891"/>
                  </a:moveTo>
                  <a:lnTo>
                    <a:pt x="49297" y="79950"/>
                  </a:lnTo>
                  <a:cubicBezTo>
                    <a:pt x="49312" y="80156"/>
                    <a:pt x="49415" y="80348"/>
                    <a:pt x="49562" y="80481"/>
                  </a:cubicBezTo>
                  <a:lnTo>
                    <a:pt x="45318" y="84902"/>
                  </a:lnTo>
                  <a:lnTo>
                    <a:pt x="44728" y="84430"/>
                  </a:lnTo>
                  <a:cubicBezTo>
                    <a:pt x="44890" y="84150"/>
                    <a:pt x="44905" y="83811"/>
                    <a:pt x="44743" y="83531"/>
                  </a:cubicBezTo>
                  <a:lnTo>
                    <a:pt x="49179" y="79891"/>
                  </a:lnTo>
                  <a:close/>
                  <a:moveTo>
                    <a:pt x="23374" y="68868"/>
                  </a:moveTo>
                  <a:cubicBezTo>
                    <a:pt x="23507" y="68941"/>
                    <a:pt x="23654" y="68985"/>
                    <a:pt x="23816" y="68985"/>
                  </a:cubicBezTo>
                  <a:cubicBezTo>
                    <a:pt x="23934" y="68985"/>
                    <a:pt x="24037" y="68956"/>
                    <a:pt x="24155" y="68912"/>
                  </a:cubicBezTo>
                  <a:lnTo>
                    <a:pt x="25054" y="69221"/>
                  </a:lnTo>
                  <a:lnTo>
                    <a:pt x="34117" y="76472"/>
                  </a:lnTo>
                  <a:lnTo>
                    <a:pt x="21222" y="85049"/>
                  </a:lnTo>
                  <a:cubicBezTo>
                    <a:pt x="21090" y="84858"/>
                    <a:pt x="20869" y="84754"/>
                    <a:pt x="20633" y="84754"/>
                  </a:cubicBezTo>
                  <a:cubicBezTo>
                    <a:pt x="20456" y="84754"/>
                    <a:pt x="20279" y="84813"/>
                    <a:pt x="20146" y="84916"/>
                  </a:cubicBezTo>
                  <a:lnTo>
                    <a:pt x="15445" y="79125"/>
                  </a:lnTo>
                  <a:lnTo>
                    <a:pt x="23374" y="68868"/>
                  </a:lnTo>
                  <a:close/>
                  <a:moveTo>
                    <a:pt x="94894" y="80982"/>
                  </a:moveTo>
                  <a:lnTo>
                    <a:pt x="98284" y="86346"/>
                  </a:lnTo>
                  <a:lnTo>
                    <a:pt x="98284" y="86346"/>
                  </a:lnTo>
                  <a:lnTo>
                    <a:pt x="93479" y="83428"/>
                  </a:lnTo>
                  <a:lnTo>
                    <a:pt x="94894" y="80982"/>
                  </a:lnTo>
                  <a:close/>
                  <a:moveTo>
                    <a:pt x="65847" y="67143"/>
                  </a:moveTo>
                  <a:lnTo>
                    <a:pt x="77283" y="74085"/>
                  </a:lnTo>
                  <a:cubicBezTo>
                    <a:pt x="77209" y="74350"/>
                    <a:pt x="77283" y="74645"/>
                    <a:pt x="77475" y="74866"/>
                  </a:cubicBezTo>
                  <a:lnTo>
                    <a:pt x="72596" y="83089"/>
                  </a:lnTo>
                  <a:lnTo>
                    <a:pt x="63253" y="86773"/>
                  </a:lnTo>
                  <a:cubicBezTo>
                    <a:pt x="63167" y="86445"/>
                    <a:pt x="62874" y="86227"/>
                    <a:pt x="62548" y="86227"/>
                  </a:cubicBezTo>
                  <a:cubicBezTo>
                    <a:pt x="62537" y="86227"/>
                    <a:pt x="62527" y="86228"/>
                    <a:pt x="62516" y="86228"/>
                  </a:cubicBezTo>
                  <a:cubicBezTo>
                    <a:pt x="62503" y="86227"/>
                    <a:pt x="62489" y="86227"/>
                    <a:pt x="62476" y="86227"/>
                  </a:cubicBezTo>
                  <a:cubicBezTo>
                    <a:pt x="62197" y="86227"/>
                    <a:pt x="61951" y="86373"/>
                    <a:pt x="61838" y="86626"/>
                  </a:cubicBezTo>
                  <a:lnTo>
                    <a:pt x="50697" y="80304"/>
                  </a:lnTo>
                  <a:cubicBezTo>
                    <a:pt x="50800" y="80142"/>
                    <a:pt x="50829" y="79950"/>
                    <a:pt x="50815" y="79773"/>
                  </a:cubicBezTo>
                  <a:lnTo>
                    <a:pt x="56194" y="74173"/>
                  </a:lnTo>
                  <a:lnTo>
                    <a:pt x="64594" y="67305"/>
                  </a:lnTo>
                  <a:cubicBezTo>
                    <a:pt x="64742" y="67467"/>
                    <a:pt x="64948" y="67541"/>
                    <a:pt x="65169" y="67541"/>
                  </a:cubicBezTo>
                  <a:cubicBezTo>
                    <a:pt x="65181" y="67542"/>
                    <a:pt x="65192" y="67542"/>
                    <a:pt x="65204" y="67542"/>
                  </a:cubicBezTo>
                  <a:cubicBezTo>
                    <a:pt x="65471" y="67542"/>
                    <a:pt x="65720" y="67383"/>
                    <a:pt x="65847" y="67143"/>
                  </a:cubicBezTo>
                  <a:close/>
                  <a:moveTo>
                    <a:pt x="15195" y="79449"/>
                  </a:moveTo>
                  <a:lnTo>
                    <a:pt x="19911" y="85255"/>
                  </a:lnTo>
                  <a:cubicBezTo>
                    <a:pt x="19837" y="85476"/>
                    <a:pt x="19852" y="85698"/>
                    <a:pt x="19940" y="85904"/>
                  </a:cubicBezTo>
                  <a:lnTo>
                    <a:pt x="15814" y="88674"/>
                  </a:lnTo>
                  <a:lnTo>
                    <a:pt x="11982" y="84327"/>
                  </a:lnTo>
                  <a:cubicBezTo>
                    <a:pt x="12011" y="84135"/>
                    <a:pt x="11952" y="83929"/>
                    <a:pt x="11849" y="83752"/>
                  </a:cubicBezTo>
                  <a:lnTo>
                    <a:pt x="15195" y="79449"/>
                  </a:lnTo>
                  <a:close/>
                  <a:moveTo>
                    <a:pt x="72272" y="83634"/>
                  </a:moveTo>
                  <a:lnTo>
                    <a:pt x="68337" y="90296"/>
                  </a:lnTo>
                  <a:lnTo>
                    <a:pt x="63209" y="87392"/>
                  </a:lnTo>
                  <a:cubicBezTo>
                    <a:pt x="63238" y="87319"/>
                    <a:pt x="63253" y="87260"/>
                    <a:pt x="63268" y="87186"/>
                  </a:cubicBezTo>
                  <a:lnTo>
                    <a:pt x="72272" y="83634"/>
                  </a:lnTo>
                  <a:close/>
                  <a:moveTo>
                    <a:pt x="50402" y="80584"/>
                  </a:moveTo>
                  <a:lnTo>
                    <a:pt x="61750" y="87024"/>
                  </a:lnTo>
                  <a:cubicBezTo>
                    <a:pt x="61750" y="87127"/>
                    <a:pt x="61765" y="87230"/>
                    <a:pt x="61809" y="87333"/>
                  </a:cubicBezTo>
                  <a:lnTo>
                    <a:pt x="52804" y="90870"/>
                  </a:lnTo>
                  <a:lnTo>
                    <a:pt x="45627" y="85152"/>
                  </a:lnTo>
                  <a:lnTo>
                    <a:pt x="49960" y="80643"/>
                  </a:lnTo>
                  <a:cubicBezTo>
                    <a:pt x="49989" y="80657"/>
                    <a:pt x="50019" y="80657"/>
                    <a:pt x="50063" y="80657"/>
                  </a:cubicBezTo>
                  <a:cubicBezTo>
                    <a:pt x="50181" y="80657"/>
                    <a:pt x="50299" y="80628"/>
                    <a:pt x="50402" y="80584"/>
                  </a:cubicBezTo>
                  <a:close/>
                  <a:moveTo>
                    <a:pt x="34456" y="76737"/>
                  </a:moveTo>
                  <a:lnTo>
                    <a:pt x="43343" y="83826"/>
                  </a:lnTo>
                  <a:cubicBezTo>
                    <a:pt x="43313" y="83944"/>
                    <a:pt x="43328" y="84047"/>
                    <a:pt x="43343" y="84165"/>
                  </a:cubicBezTo>
                  <a:lnTo>
                    <a:pt x="29018" y="95866"/>
                  </a:lnTo>
                  <a:lnTo>
                    <a:pt x="21149" y="86169"/>
                  </a:lnTo>
                  <a:cubicBezTo>
                    <a:pt x="21340" y="85978"/>
                    <a:pt x="21429" y="85698"/>
                    <a:pt x="21384" y="85432"/>
                  </a:cubicBezTo>
                  <a:lnTo>
                    <a:pt x="34456" y="76737"/>
                  </a:lnTo>
                  <a:close/>
                  <a:moveTo>
                    <a:pt x="11820" y="84754"/>
                  </a:moveTo>
                  <a:lnTo>
                    <a:pt x="15460" y="88881"/>
                  </a:lnTo>
                  <a:lnTo>
                    <a:pt x="752" y="98681"/>
                  </a:lnTo>
                  <a:cubicBezTo>
                    <a:pt x="708" y="98563"/>
                    <a:pt x="619" y="98475"/>
                    <a:pt x="516" y="98401"/>
                  </a:cubicBezTo>
                  <a:lnTo>
                    <a:pt x="10921" y="84961"/>
                  </a:lnTo>
                  <a:cubicBezTo>
                    <a:pt x="11009" y="85005"/>
                    <a:pt x="11112" y="85020"/>
                    <a:pt x="11216" y="85020"/>
                  </a:cubicBezTo>
                  <a:cubicBezTo>
                    <a:pt x="11231" y="85021"/>
                    <a:pt x="11245" y="85021"/>
                    <a:pt x="11260" y="85021"/>
                  </a:cubicBezTo>
                  <a:cubicBezTo>
                    <a:pt x="11479" y="85021"/>
                    <a:pt x="11682" y="84920"/>
                    <a:pt x="11820" y="84754"/>
                  </a:cubicBezTo>
                  <a:close/>
                  <a:moveTo>
                    <a:pt x="43535" y="84533"/>
                  </a:moveTo>
                  <a:cubicBezTo>
                    <a:pt x="43667" y="84681"/>
                    <a:pt x="43873" y="84769"/>
                    <a:pt x="44095" y="84769"/>
                  </a:cubicBezTo>
                  <a:cubicBezTo>
                    <a:pt x="44212" y="84769"/>
                    <a:pt x="44330" y="84740"/>
                    <a:pt x="44433" y="84695"/>
                  </a:cubicBezTo>
                  <a:lnTo>
                    <a:pt x="45038" y="85182"/>
                  </a:lnTo>
                  <a:lnTo>
                    <a:pt x="32069" y="98681"/>
                  </a:lnTo>
                  <a:cubicBezTo>
                    <a:pt x="31936" y="98593"/>
                    <a:pt x="31789" y="98548"/>
                    <a:pt x="31627" y="98548"/>
                  </a:cubicBezTo>
                  <a:cubicBezTo>
                    <a:pt x="31509" y="98548"/>
                    <a:pt x="31376" y="98578"/>
                    <a:pt x="31258" y="98637"/>
                  </a:cubicBezTo>
                  <a:lnTo>
                    <a:pt x="29269" y="96176"/>
                  </a:lnTo>
                  <a:lnTo>
                    <a:pt x="43535" y="84533"/>
                  </a:lnTo>
                  <a:close/>
                  <a:moveTo>
                    <a:pt x="62045" y="87658"/>
                  </a:moveTo>
                  <a:cubicBezTo>
                    <a:pt x="62177" y="87761"/>
                    <a:pt x="62354" y="87805"/>
                    <a:pt x="62516" y="87805"/>
                  </a:cubicBezTo>
                  <a:cubicBezTo>
                    <a:pt x="62664" y="87805"/>
                    <a:pt x="62811" y="87761"/>
                    <a:pt x="62944" y="87687"/>
                  </a:cubicBezTo>
                  <a:lnTo>
                    <a:pt x="68131" y="90635"/>
                  </a:lnTo>
                  <a:lnTo>
                    <a:pt x="63592" y="98327"/>
                  </a:lnTo>
                  <a:cubicBezTo>
                    <a:pt x="63504" y="98298"/>
                    <a:pt x="63400" y="98283"/>
                    <a:pt x="63312" y="98283"/>
                  </a:cubicBezTo>
                  <a:cubicBezTo>
                    <a:pt x="63017" y="98298"/>
                    <a:pt x="62767" y="98460"/>
                    <a:pt x="62619" y="98711"/>
                  </a:cubicBezTo>
                  <a:lnTo>
                    <a:pt x="53158" y="91150"/>
                  </a:lnTo>
                  <a:lnTo>
                    <a:pt x="62045" y="87658"/>
                  </a:lnTo>
                  <a:close/>
                  <a:moveTo>
                    <a:pt x="84887" y="78683"/>
                  </a:moveTo>
                  <a:lnTo>
                    <a:pt x="92934" y="83561"/>
                  </a:lnTo>
                  <a:lnTo>
                    <a:pt x="84239" y="98593"/>
                  </a:lnTo>
                  <a:cubicBezTo>
                    <a:pt x="84151" y="98563"/>
                    <a:pt x="84077" y="98548"/>
                    <a:pt x="83988" y="98548"/>
                  </a:cubicBezTo>
                  <a:cubicBezTo>
                    <a:pt x="83753" y="98548"/>
                    <a:pt x="83532" y="98652"/>
                    <a:pt x="83384" y="98843"/>
                  </a:cubicBezTo>
                  <a:lnTo>
                    <a:pt x="68676" y="90502"/>
                  </a:lnTo>
                  <a:lnTo>
                    <a:pt x="72877" y="83399"/>
                  </a:lnTo>
                  <a:lnTo>
                    <a:pt x="84887" y="78683"/>
                  </a:lnTo>
                  <a:close/>
                  <a:moveTo>
                    <a:pt x="20191" y="86213"/>
                  </a:moveTo>
                  <a:cubicBezTo>
                    <a:pt x="20309" y="86302"/>
                    <a:pt x="20471" y="86346"/>
                    <a:pt x="20618" y="86346"/>
                  </a:cubicBezTo>
                  <a:cubicBezTo>
                    <a:pt x="20677" y="86346"/>
                    <a:pt x="20721" y="86346"/>
                    <a:pt x="20765" y="86331"/>
                  </a:cubicBezTo>
                  <a:lnTo>
                    <a:pt x="28709" y="96117"/>
                  </a:lnTo>
                  <a:lnTo>
                    <a:pt x="25363" y="98858"/>
                  </a:lnTo>
                  <a:cubicBezTo>
                    <a:pt x="25224" y="98663"/>
                    <a:pt x="25006" y="98547"/>
                    <a:pt x="24784" y="98547"/>
                  </a:cubicBezTo>
                  <a:cubicBezTo>
                    <a:pt x="24771" y="98547"/>
                    <a:pt x="24758" y="98548"/>
                    <a:pt x="24744" y="98548"/>
                  </a:cubicBezTo>
                  <a:cubicBezTo>
                    <a:pt x="24671" y="98548"/>
                    <a:pt x="24597" y="98548"/>
                    <a:pt x="24538" y="98563"/>
                  </a:cubicBezTo>
                  <a:lnTo>
                    <a:pt x="16064" y="88969"/>
                  </a:lnTo>
                  <a:lnTo>
                    <a:pt x="20191" y="86213"/>
                  </a:lnTo>
                  <a:close/>
                  <a:moveTo>
                    <a:pt x="45347" y="85432"/>
                  </a:moveTo>
                  <a:lnTo>
                    <a:pt x="52377" y="91032"/>
                  </a:lnTo>
                  <a:lnTo>
                    <a:pt x="32408" y="98887"/>
                  </a:lnTo>
                  <a:lnTo>
                    <a:pt x="45347" y="85432"/>
                  </a:lnTo>
                  <a:close/>
                  <a:moveTo>
                    <a:pt x="34840" y="0"/>
                  </a:moveTo>
                  <a:cubicBezTo>
                    <a:pt x="34825" y="59"/>
                    <a:pt x="34810" y="133"/>
                    <a:pt x="34810" y="192"/>
                  </a:cubicBezTo>
                  <a:lnTo>
                    <a:pt x="34810" y="324"/>
                  </a:lnTo>
                  <a:cubicBezTo>
                    <a:pt x="34810" y="516"/>
                    <a:pt x="34884" y="707"/>
                    <a:pt x="35016" y="840"/>
                  </a:cubicBezTo>
                  <a:lnTo>
                    <a:pt x="30448" y="8577"/>
                  </a:lnTo>
                  <a:lnTo>
                    <a:pt x="15696" y="206"/>
                  </a:lnTo>
                  <a:cubicBezTo>
                    <a:pt x="15696" y="147"/>
                    <a:pt x="15696" y="74"/>
                    <a:pt x="15696" y="15"/>
                  </a:cubicBezTo>
                  <a:lnTo>
                    <a:pt x="14163" y="15"/>
                  </a:lnTo>
                  <a:cubicBezTo>
                    <a:pt x="14134" y="221"/>
                    <a:pt x="14207" y="442"/>
                    <a:pt x="14340" y="619"/>
                  </a:cubicBezTo>
                  <a:lnTo>
                    <a:pt x="5630" y="15651"/>
                  </a:lnTo>
                  <a:lnTo>
                    <a:pt x="104" y="12306"/>
                  </a:lnTo>
                  <a:cubicBezTo>
                    <a:pt x="74" y="12291"/>
                    <a:pt x="45" y="12276"/>
                    <a:pt x="0" y="12276"/>
                  </a:cubicBezTo>
                  <a:lnTo>
                    <a:pt x="0" y="13588"/>
                  </a:lnTo>
                  <a:cubicBezTo>
                    <a:pt x="118" y="13499"/>
                    <a:pt x="207" y="13381"/>
                    <a:pt x="251" y="13234"/>
                  </a:cubicBezTo>
                  <a:lnTo>
                    <a:pt x="3788" y="18834"/>
                  </a:lnTo>
                  <a:lnTo>
                    <a:pt x="0" y="25363"/>
                  </a:lnTo>
                  <a:lnTo>
                    <a:pt x="0" y="27308"/>
                  </a:lnTo>
                  <a:cubicBezTo>
                    <a:pt x="30" y="27294"/>
                    <a:pt x="59" y="27294"/>
                    <a:pt x="74" y="27279"/>
                  </a:cubicBezTo>
                  <a:lnTo>
                    <a:pt x="13633" y="35502"/>
                  </a:lnTo>
                  <a:cubicBezTo>
                    <a:pt x="13677" y="35782"/>
                    <a:pt x="13883" y="36018"/>
                    <a:pt x="14163" y="36092"/>
                  </a:cubicBezTo>
                  <a:lnTo>
                    <a:pt x="12321" y="39201"/>
                  </a:lnTo>
                  <a:lnTo>
                    <a:pt x="339" y="42620"/>
                  </a:lnTo>
                  <a:cubicBezTo>
                    <a:pt x="266" y="42473"/>
                    <a:pt x="148" y="42355"/>
                    <a:pt x="0" y="42296"/>
                  </a:cubicBezTo>
                  <a:lnTo>
                    <a:pt x="0" y="43902"/>
                  </a:lnTo>
                  <a:lnTo>
                    <a:pt x="5940" y="49989"/>
                  </a:lnTo>
                  <a:lnTo>
                    <a:pt x="148" y="59789"/>
                  </a:lnTo>
                  <a:cubicBezTo>
                    <a:pt x="104" y="59775"/>
                    <a:pt x="45" y="59760"/>
                    <a:pt x="0" y="59745"/>
                  </a:cubicBezTo>
                  <a:lnTo>
                    <a:pt x="0" y="61278"/>
                  </a:lnTo>
                  <a:cubicBezTo>
                    <a:pt x="118" y="61263"/>
                    <a:pt x="222" y="61204"/>
                    <a:pt x="310" y="61116"/>
                  </a:cubicBezTo>
                  <a:lnTo>
                    <a:pt x="3921" y="65566"/>
                  </a:lnTo>
                  <a:lnTo>
                    <a:pt x="15" y="69634"/>
                  </a:lnTo>
                  <a:lnTo>
                    <a:pt x="15" y="71373"/>
                  </a:lnTo>
                  <a:lnTo>
                    <a:pt x="10773" y="83575"/>
                  </a:lnTo>
                  <a:cubicBezTo>
                    <a:pt x="10420" y="83855"/>
                    <a:pt x="10346" y="84356"/>
                    <a:pt x="10597" y="84725"/>
                  </a:cubicBezTo>
                  <a:lnTo>
                    <a:pt x="104" y="98283"/>
                  </a:lnTo>
                  <a:lnTo>
                    <a:pt x="15" y="98283"/>
                  </a:lnTo>
                  <a:lnTo>
                    <a:pt x="15" y="99403"/>
                  </a:lnTo>
                  <a:lnTo>
                    <a:pt x="782" y="99403"/>
                  </a:lnTo>
                  <a:cubicBezTo>
                    <a:pt x="826" y="99300"/>
                    <a:pt x="841" y="99197"/>
                    <a:pt x="841" y="99094"/>
                  </a:cubicBezTo>
                  <a:lnTo>
                    <a:pt x="15725" y="89190"/>
                  </a:lnTo>
                  <a:lnTo>
                    <a:pt x="24170" y="98770"/>
                  </a:lnTo>
                  <a:cubicBezTo>
                    <a:pt x="24022" y="98946"/>
                    <a:pt x="23949" y="99167"/>
                    <a:pt x="23963" y="99403"/>
                  </a:cubicBezTo>
                  <a:lnTo>
                    <a:pt x="25496" y="99403"/>
                  </a:lnTo>
                  <a:cubicBezTo>
                    <a:pt x="25496" y="99344"/>
                    <a:pt x="25496" y="99300"/>
                    <a:pt x="25496" y="99256"/>
                  </a:cubicBezTo>
                  <a:lnTo>
                    <a:pt x="28959" y="96426"/>
                  </a:lnTo>
                  <a:lnTo>
                    <a:pt x="30978" y="98932"/>
                  </a:lnTo>
                  <a:cubicBezTo>
                    <a:pt x="30890" y="99079"/>
                    <a:pt x="30860" y="99241"/>
                    <a:pt x="30860" y="99418"/>
                  </a:cubicBezTo>
                  <a:lnTo>
                    <a:pt x="32393" y="99418"/>
                  </a:lnTo>
                  <a:lnTo>
                    <a:pt x="32393" y="99330"/>
                  </a:lnTo>
                  <a:lnTo>
                    <a:pt x="52716" y="91342"/>
                  </a:lnTo>
                  <a:lnTo>
                    <a:pt x="62501" y="99153"/>
                  </a:lnTo>
                  <a:lnTo>
                    <a:pt x="62501" y="99226"/>
                  </a:lnTo>
                  <a:cubicBezTo>
                    <a:pt x="62501" y="99285"/>
                    <a:pt x="62516" y="99359"/>
                    <a:pt x="62531" y="99418"/>
                  </a:cubicBezTo>
                  <a:lnTo>
                    <a:pt x="64078" y="99418"/>
                  </a:lnTo>
                  <a:cubicBezTo>
                    <a:pt x="64093" y="99359"/>
                    <a:pt x="64093" y="99285"/>
                    <a:pt x="64093" y="99226"/>
                  </a:cubicBezTo>
                  <a:lnTo>
                    <a:pt x="64093" y="99094"/>
                  </a:lnTo>
                  <a:cubicBezTo>
                    <a:pt x="64093" y="98902"/>
                    <a:pt x="64019" y="98725"/>
                    <a:pt x="63901" y="98578"/>
                  </a:cubicBezTo>
                  <a:lnTo>
                    <a:pt x="68470" y="90856"/>
                  </a:lnTo>
                  <a:lnTo>
                    <a:pt x="83237" y="99212"/>
                  </a:lnTo>
                  <a:cubicBezTo>
                    <a:pt x="83222" y="99271"/>
                    <a:pt x="83222" y="99344"/>
                    <a:pt x="83237" y="99418"/>
                  </a:cubicBezTo>
                  <a:lnTo>
                    <a:pt x="84755" y="99418"/>
                  </a:lnTo>
                  <a:cubicBezTo>
                    <a:pt x="84784" y="99197"/>
                    <a:pt x="84711" y="98976"/>
                    <a:pt x="84578" y="98799"/>
                  </a:cubicBezTo>
                  <a:lnTo>
                    <a:pt x="93288" y="83767"/>
                  </a:lnTo>
                  <a:lnTo>
                    <a:pt x="98799" y="87112"/>
                  </a:lnTo>
                  <a:cubicBezTo>
                    <a:pt x="98844" y="87142"/>
                    <a:pt x="98873" y="87142"/>
                    <a:pt x="98917" y="87142"/>
                  </a:cubicBezTo>
                  <a:cubicBezTo>
                    <a:pt x="99035" y="87230"/>
                    <a:pt x="99183" y="87274"/>
                    <a:pt x="99330" y="87289"/>
                  </a:cubicBezTo>
                  <a:lnTo>
                    <a:pt x="99448" y="87289"/>
                  </a:lnTo>
                  <a:lnTo>
                    <a:pt x="99448" y="85712"/>
                  </a:lnTo>
                  <a:lnTo>
                    <a:pt x="99374" y="85712"/>
                  </a:lnTo>
                  <a:cubicBezTo>
                    <a:pt x="99363" y="85712"/>
                    <a:pt x="99351" y="85711"/>
                    <a:pt x="99339" y="85711"/>
                  </a:cubicBezTo>
                  <a:cubicBezTo>
                    <a:pt x="99030" y="85711"/>
                    <a:pt x="98766" y="85900"/>
                    <a:pt x="98667" y="86199"/>
                  </a:cubicBezTo>
                  <a:lnTo>
                    <a:pt x="95130" y="80598"/>
                  </a:lnTo>
                  <a:lnTo>
                    <a:pt x="99168" y="73642"/>
                  </a:lnTo>
                  <a:lnTo>
                    <a:pt x="99242" y="73642"/>
                  </a:lnTo>
                  <a:cubicBezTo>
                    <a:pt x="99286" y="73642"/>
                    <a:pt x="99330" y="73642"/>
                    <a:pt x="99374" y="73628"/>
                  </a:cubicBezTo>
                  <a:lnTo>
                    <a:pt x="99448" y="73628"/>
                  </a:lnTo>
                  <a:lnTo>
                    <a:pt x="99448" y="72080"/>
                  </a:lnTo>
                  <a:cubicBezTo>
                    <a:pt x="99418" y="72066"/>
                    <a:pt x="99389" y="72066"/>
                    <a:pt x="99374" y="72066"/>
                  </a:cubicBezTo>
                  <a:cubicBezTo>
                    <a:pt x="99330" y="72051"/>
                    <a:pt x="99286" y="72051"/>
                    <a:pt x="99242" y="72051"/>
                  </a:cubicBezTo>
                  <a:cubicBezTo>
                    <a:pt x="99094" y="72051"/>
                    <a:pt x="98962" y="72095"/>
                    <a:pt x="98844" y="72169"/>
                  </a:cubicBezTo>
                  <a:lnTo>
                    <a:pt x="85271" y="63931"/>
                  </a:lnTo>
                  <a:cubicBezTo>
                    <a:pt x="85226" y="63636"/>
                    <a:pt x="85020" y="63400"/>
                    <a:pt x="84740" y="63326"/>
                  </a:cubicBezTo>
                  <a:lnTo>
                    <a:pt x="86582" y="60217"/>
                  </a:lnTo>
                  <a:lnTo>
                    <a:pt x="98564" y="56798"/>
                  </a:lnTo>
                  <a:cubicBezTo>
                    <a:pt x="98677" y="57038"/>
                    <a:pt x="98925" y="57196"/>
                    <a:pt x="99204" y="57196"/>
                  </a:cubicBezTo>
                  <a:cubicBezTo>
                    <a:pt x="99217" y="57196"/>
                    <a:pt x="99229" y="57196"/>
                    <a:pt x="99242" y="57196"/>
                  </a:cubicBezTo>
                  <a:cubicBezTo>
                    <a:pt x="99286" y="57196"/>
                    <a:pt x="99330" y="57196"/>
                    <a:pt x="99374" y="57181"/>
                  </a:cubicBezTo>
                  <a:lnTo>
                    <a:pt x="99433" y="57166"/>
                  </a:lnTo>
                  <a:lnTo>
                    <a:pt x="99433" y="55633"/>
                  </a:lnTo>
                  <a:cubicBezTo>
                    <a:pt x="99418" y="55633"/>
                    <a:pt x="99389" y="55619"/>
                    <a:pt x="99374" y="55619"/>
                  </a:cubicBezTo>
                  <a:cubicBezTo>
                    <a:pt x="99330" y="55619"/>
                    <a:pt x="99286" y="55604"/>
                    <a:pt x="99242" y="55604"/>
                  </a:cubicBezTo>
                  <a:cubicBezTo>
                    <a:pt x="99168" y="55604"/>
                    <a:pt x="99094" y="55619"/>
                    <a:pt x="99020" y="55633"/>
                  </a:cubicBezTo>
                  <a:lnTo>
                    <a:pt x="92963" y="49429"/>
                  </a:lnTo>
                  <a:lnTo>
                    <a:pt x="98755" y="39629"/>
                  </a:lnTo>
                  <a:cubicBezTo>
                    <a:pt x="98873" y="39688"/>
                    <a:pt x="98991" y="39702"/>
                    <a:pt x="99109" y="39702"/>
                  </a:cubicBezTo>
                  <a:cubicBezTo>
                    <a:pt x="99197" y="39702"/>
                    <a:pt x="99286" y="39688"/>
                    <a:pt x="99359" y="39658"/>
                  </a:cubicBezTo>
                  <a:cubicBezTo>
                    <a:pt x="99389" y="39658"/>
                    <a:pt x="99418" y="39643"/>
                    <a:pt x="99433" y="39643"/>
                  </a:cubicBezTo>
                  <a:lnTo>
                    <a:pt x="99433" y="38184"/>
                  </a:lnTo>
                  <a:lnTo>
                    <a:pt x="99359" y="38155"/>
                  </a:lnTo>
                  <a:cubicBezTo>
                    <a:pt x="99286" y="38125"/>
                    <a:pt x="99197" y="38111"/>
                    <a:pt x="99109" y="38111"/>
                  </a:cubicBezTo>
                  <a:cubicBezTo>
                    <a:pt x="98917" y="38111"/>
                    <a:pt x="98740" y="38170"/>
                    <a:pt x="98593" y="38302"/>
                  </a:cubicBezTo>
                  <a:lnTo>
                    <a:pt x="94997" y="33852"/>
                  </a:lnTo>
                  <a:lnTo>
                    <a:pt x="98917" y="29755"/>
                  </a:lnTo>
                  <a:cubicBezTo>
                    <a:pt x="99050" y="29843"/>
                    <a:pt x="99183" y="29887"/>
                    <a:pt x="99330" y="29887"/>
                  </a:cubicBezTo>
                  <a:lnTo>
                    <a:pt x="99433" y="29887"/>
                  </a:lnTo>
                  <a:lnTo>
                    <a:pt x="99433" y="28310"/>
                  </a:lnTo>
                  <a:lnTo>
                    <a:pt x="99374" y="28310"/>
                  </a:lnTo>
                  <a:cubicBezTo>
                    <a:pt x="99301" y="28310"/>
                    <a:pt x="99227" y="28325"/>
                    <a:pt x="99153" y="28340"/>
                  </a:cubicBezTo>
                  <a:lnTo>
                    <a:pt x="88144" y="15843"/>
                  </a:lnTo>
                  <a:cubicBezTo>
                    <a:pt x="88498" y="15563"/>
                    <a:pt x="88572" y="15062"/>
                    <a:pt x="88321" y="14693"/>
                  </a:cubicBezTo>
                  <a:lnTo>
                    <a:pt x="98814" y="1135"/>
                  </a:lnTo>
                  <a:lnTo>
                    <a:pt x="98844" y="1135"/>
                  </a:lnTo>
                  <a:cubicBezTo>
                    <a:pt x="99035" y="1135"/>
                    <a:pt x="99227" y="1061"/>
                    <a:pt x="99359" y="928"/>
                  </a:cubicBezTo>
                  <a:cubicBezTo>
                    <a:pt x="99389" y="899"/>
                    <a:pt x="99404" y="870"/>
                    <a:pt x="99433" y="840"/>
                  </a:cubicBezTo>
                  <a:lnTo>
                    <a:pt x="99433" y="0"/>
                  </a:lnTo>
                  <a:lnTo>
                    <a:pt x="98136" y="0"/>
                  </a:lnTo>
                  <a:cubicBezTo>
                    <a:pt x="98092" y="103"/>
                    <a:pt x="98077" y="206"/>
                    <a:pt x="98063" y="309"/>
                  </a:cubicBezTo>
                  <a:lnTo>
                    <a:pt x="83193" y="10213"/>
                  </a:lnTo>
                  <a:lnTo>
                    <a:pt x="74733" y="634"/>
                  </a:lnTo>
                  <a:cubicBezTo>
                    <a:pt x="74896" y="457"/>
                    <a:pt x="74969" y="236"/>
                    <a:pt x="74940" y="0"/>
                  </a:cubicBezTo>
                  <a:lnTo>
                    <a:pt x="73407" y="0"/>
                  </a:lnTo>
                  <a:cubicBezTo>
                    <a:pt x="73407" y="44"/>
                    <a:pt x="73407" y="103"/>
                    <a:pt x="73407" y="147"/>
                  </a:cubicBezTo>
                  <a:lnTo>
                    <a:pt x="69973" y="2977"/>
                  </a:lnTo>
                  <a:lnTo>
                    <a:pt x="67940" y="501"/>
                  </a:lnTo>
                  <a:cubicBezTo>
                    <a:pt x="68028" y="339"/>
                    <a:pt x="68057" y="177"/>
                    <a:pt x="68043" y="0"/>
                  </a:cubicBezTo>
                  <a:lnTo>
                    <a:pt x="66525" y="0"/>
                  </a:lnTo>
                  <a:lnTo>
                    <a:pt x="66525" y="88"/>
                  </a:lnTo>
                  <a:lnTo>
                    <a:pt x="46187" y="8091"/>
                  </a:lnTo>
                  <a:lnTo>
                    <a:pt x="36402" y="280"/>
                  </a:lnTo>
                  <a:lnTo>
                    <a:pt x="36402" y="206"/>
                  </a:lnTo>
                  <a:cubicBezTo>
                    <a:pt x="36402" y="133"/>
                    <a:pt x="36387" y="59"/>
                    <a:pt x="363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096800" y="238125"/>
              <a:ext cx="1924350" cy="2485450"/>
            </a:xfrm>
            <a:custGeom>
              <a:avLst/>
              <a:gdLst/>
              <a:ahLst/>
              <a:cxnLst/>
              <a:rect l="l" t="t" r="r" b="b"/>
              <a:pathLst>
                <a:path w="76974" h="99418" extrusionOk="0">
                  <a:moveTo>
                    <a:pt x="63120" y="693"/>
                  </a:moveTo>
                  <a:cubicBezTo>
                    <a:pt x="63253" y="943"/>
                    <a:pt x="63518" y="1105"/>
                    <a:pt x="63813" y="1120"/>
                  </a:cubicBezTo>
                  <a:cubicBezTo>
                    <a:pt x="63901" y="1120"/>
                    <a:pt x="64005" y="1105"/>
                    <a:pt x="64093" y="1076"/>
                  </a:cubicBezTo>
                  <a:lnTo>
                    <a:pt x="68632" y="8769"/>
                  </a:lnTo>
                  <a:lnTo>
                    <a:pt x="63430" y="11716"/>
                  </a:lnTo>
                  <a:cubicBezTo>
                    <a:pt x="63303" y="11639"/>
                    <a:pt x="63155" y="11598"/>
                    <a:pt x="63007" y="11598"/>
                  </a:cubicBezTo>
                  <a:cubicBezTo>
                    <a:pt x="62846" y="11598"/>
                    <a:pt x="62684" y="11646"/>
                    <a:pt x="62546" y="11746"/>
                  </a:cubicBezTo>
                  <a:lnTo>
                    <a:pt x="53659" y="8253"/>
                  </a:lnTo>
                  <a:lnTo>
                    <a:pt x="63120" y="693"/>
                  </a:lnTo>
                  <a:close/>
                  <a:moveTo>
                    <a:pt x="25864" y="545"/>
                  </a:moveTo>
                  <a:lnTo>
                    <a:pt x="29210" y="3286"/>
                  </a:lnTo>
                  <a:lnTo>
                    <a:pt x="21281" y="13087"/>
                  </a:lnTo>
                  <a:cubicBezTo>
                    <a:pt x="21237" y="13072"/>
                    <a:pt x="21178" y="13072"/>
                    <a:pt x="21134" y="13072"/>
                  </a:cubicBezTo>
                  <a:cubicBezTo>
                    <a:pt x="21113" y="13070"/>
                    <a:pt x="21093" y="13069"/>
                    <a:pt x="21073" y="13069"/>
                  </a:cubicBezTo>
                  <a:cubicBezTo>
                    <a:pt x="20934" y="13069"/>
                    <a:pt x="20807" y="13113"/>
                    <a:pt x="20692" y="13190"/>
                  </a:cubicBezTo>
                  <a:lnTo>
                    <a:pt x="16565" y="10449"/>
                  </a:lnTo>
                  <a:lnTo>
                    <a:pt x="25039" y="840"/>
                  </a:lnTo>
                  <a:cubicBezTo>
                    <a:pt x="25098" y="855"/>
                    <a:pt x="25172" y="870"/>
                    <a:pt x="25246" y="870"/>
                  </a:cubicBezTo>
                  <a:cubicBezTo>
                    <a:pt x="25496" y="870"/>
                    <a:pt x="25732" y="752"/>
                    <a:pt x="25864" y="545"/>
                  </a:cubicBezTo>
                  <a:close/>
                  <a:moveTo>
                    <a:pt x="32909" y="516"/>
                  </a:moveTo>
                  <a:lnTo>
                    <a:pt x="52878" y="8371"/>
                  </a:lnTo>
                  <a:lnTo>
                    <a:pt x="45863" y="13971"/>
                  </a:lnTo>
                  <a:lnTo>
                    <a:pt x="32909" y="516"/>
                  </a:lnTo>
                  <a:close/>
                  <a:moveTo>
                    <a:pt x="1268" y="737"/>
                  </a:moveTo>
                  <a:lnTo>
                    <a:pt x="15961" y="10522"/>
                  </a:lnTo>
                  <a:lnTo>
                    <a:pt x="12321" y="14664"/>
                  </a:lnTo>
                  <a:cubicBezTo>
                    <a:pt x="12183" y="14484"/>
                    <a:pt x="11980" y="14382"/>
                    <a:pt x="11773" y="14382"/>
                  </a:cubicBezTo>
                  <a:cubicBezTo>
                    <a:pt x="11759" y="14382"/>
                    <a:pt x="11745" y="14383"/>
                    <a:pt x="11731" y="14384"/>
                  </a:cubicBezTo>
                  <a:cubicBezTo>
                    <a:pt x="11614" y="14384"/>
                    <a:pt x="11510" y="14398"/>
                    <a:pt x="11422" y="14443"/>
                  </a:cubicBezTo>
                  <a:lnTo>
                    <a:pt x="1017" y="1002"/>
                  </a:lnTo>
                  <a:cubicBezTo>
                    <a:pt x="1121" y="943"/>
                    <a:pt x="1209" y="840"/>
                    <a:pt x="1268" y="737"/>
                  </a:cubicBezTo>
                  <a:close/>
                  <a:moveTo>
                    <a:pt x="32570" y="737"/>
                  </a:moveTo>
                  <a:lnTo>
                    <a:pt x="45539" y="14222"/>
                  </a:lnTo>
                  <a:lnTo>
                    <a:pt x="44920" y="14723"/>
                  </a:lnTo>
                  <a:cubicBezTo>
                    <a:pt x="44817" y="14664"/>
                    <a:pt x="44699" y="14649"/>
                    <a:pt x="44596" y="14649"/>
                  </a:cubicBezTo>
                  <a:cubicBezTo>
                    <a:pt x="44580" y="14648"/>
                    <a:pt x="44564" y="14647"/>
                    <a:pt x="44548" y="14647"/>
                  </a:cubicBezTo>
                  <a:cubicBezTo>
                    <a:pt x="44345" y="14647"/>
                    <a:pt x="44158" y="14734"/>
                    <a:pt x="44021" y="14885"/>
                  </a:cubicBezTo>
                  <a:lnTo>
                    <a:pt x="29770" y="3227"/>
                  </a:lnTo>
                  <a:lnTo>
                    <a:pt x="31774" y="781"/>
                  </a:lnTo>
                  <a:cubicBezTo>
                    <a:pt x="31877" y="840"/>
                    <a:pt x="32010" y="870"/>
                    <a:pt x="32143" y="870"/>
                  </a:cubicBezTo>
                  <a:cubicBezTo>
                    <a:pt x="32290" y="870"/>
                    <a:pt x="32437" y="825"/>
                    <a:pt x="32570" y="737"/>
                  </a:cubicBezTo>
                  <a:close/>
                  <a:moveTo>
                    <a:pt x="68838" y="9108"/>
                  </a:moveTo>
                  <a:lnTo>
                    <a:pt x="72773" y="15769"/>
                  </a:lnTo>
                  <a:lnTo>
                    <a:pt x="63769" y="12232"/>
                  </a:lnTo>
                  <a:cubicBezTo>
                    <a:pt x="63754" y="12158"/>
                    <a:pt x="63739" y="12085"/>
                    <a:pt x="63710" y="12026"/>
                  </a:cubicBezTo>
                  <a:lnTo>
                    <a:pt x="68838" y="9108"/>
                  </a:lnTo>
                  <a:close/>
                  <a:moveTo>
                    <a:pt x="53305" y="8548"/>
                  </a:moveTo>
                  <a:lnTo>
                    <a:pt x="62310" y="12099"/>
                  </a:lnTo>
                  <a:cubicBezTo>
                    <a:pt x="62266" y="12188"/>
                    <a:pt x="62251" y="12291"/>
                    <a:pt x="62251" y="12394"/>
                  </a:cubicBezTo>
                  <a:lnTo>
                    <a:pt x="50903" y="18834"/>
                  </a:lnTo>
                  <a:cubicBezTo>
                    <a:pt x="50800" y="18790"/>
                    <a:pt x="50682" y="18761"/>
                    <a:pt x="50564" y="18761"/>
                  </a:cubicBezTo>
                  <a:cubicBezTo>
                    <a:pt x="50520" y="18761"/>
                    <a:pt x="50491" y="18775"/>
                    <a:pt x="50461" y="18775"/>
                  </a:cubicBezTo>
                  <a:lnTo>
                    <a:pt x="46128" y="14280"/>
                  </a:lnTo>
                  <a:lnTo>
                    <a:pt x="53305" y="8548"/>
                  </a:lnTo>
                  <a:close/>
                  <a:moveTo>
                    <a:pt x="45819" y="14516"/>
                  </a:moveTo>
                  <a:lnTo>
                    <a:pt x="50063" y="18937"/>
                  </a:lnTo>
                  <a:cubicBezTo>
                    <a:pt x="49916" y="19070"/>
                    <a:pt x="49813" y="19262"/>
                    <a:pt x="49798" y="19468"/>
                  </a:cubicBezTo>
                  <a:lnTo>
                    <a:pt x="49695" y="19527"/>
                  </a:lnTo>
                  <a:lnTo>
                    <a:pt x="45244" y="15887"/>
                  </a:lnTo>
                  <a:cubicBezTo>
                    <a:pt x="45406" y="15607"/>
                    <a:pt x="45406" y="15253"/>
                    <a:pt x="45229" y="14988"/>
                  </a:cubicBezTo>
                  <a:lnTo>
                    <a:pt x="45819" y="14516"/>
                  </a:lnTo>
                  <a:close/>
                  <a:moveTo>
                    <a:pt x="16300" y="10744"/>
                  </a:moveTo>
                  <a:lnTo>
                    <a:pt x="20441" y="13499"/>
                  </a:lnTo>
                  <a:cubicBezTo>
                    <a:pt x="20353" y="13706"/>
                    <a:pt x="20338" y="13942"/>
                    <a:pt x="20412" y="14148"/>
                  </a:cubicBezTo>
                  <a:lnTo>
                    <a:pt x="15696" y="19969"/>
                  </a:lnTo>
                  <a:lnTo>
                    <a:pt x="12350" y="15651"/>
                  </a:lnTo>
                  <a:cubicBezTo>
                    <a:pt x="12468" y="15474"/>
                    <a:pt x="12512" y="15268"/>
                    <a:pt x="12483" y="15076"/>
                  </a:cubicBezTo>
                  <a:lnTo>
                    <a:pt x="16300" y="10744"/>
                  </a:lnTo>
                  <a:close/>
                  <a:moveTo>
                    <a:pt x="29519" y="3537"/>
                  </a:moveTo>
                  <a:lnTo>
                    <a:pt x="43859" y="15253"/>
                  </a:lnTo>
                  <a:cubicBezTo>
                    <a:pt x="43829" y="15371"/>
                    <a:pt x="43829" y="15474"/>
                    <a:pt x="43844" y="15592"/>
                  </a:cubicBezTo>
                  <a:lnTo>
                    <a:pt x="34957" y="22681"/>
                  </a:lnTo>
                  <a:lnTo>
                    <a:pt x="21885" y="13986"/>
                  </a:lnTo>
                  <a:cubicBezTo>
                    <a:pt x="21930" y="13720"/>
                    <a:pt x="21841" y="13440"/>
                    <a:pt x="21650" y="13249"/>
                  </a:cubicBezTo>
                  <a:lnTo>
                    <a:pt x="29519" y="3537"/>
                  </a:lnTo>
                  <a:close/>
                  <a:moveTo>
                    <a:pt x="51168" y="20057"/>
                  </a:moveTo>
                  <a:lnTo>
                    <a:pt x="54116" y="23138"/>
                  </a:lnTo>
                  <a:lnTo>
                    <a:pt x="50697" y="20338"/>
                  </a:lnTo>
                  <a:cubicBezTo>
                    <a:pt x="50874" y="20308"/>
                    <a:pt x="51051" y="20220"/>
                    <a:pt x="51168" y="20057"/>
                  </a:cubicBezTo>
                  <a:close/>
                  <a:moveTo>
                    <a:pt x="44006" y="15961"/>
                  </a:moveTo>
                  <a:cubicBezTo>
                    <a:pt x="44144" y="16126"/>
                    <a:pt x="44347" y="16227"/>
                    <a:pt x="44554" y="16227"/>
                  </a:cubicBezTo>
                  <a:cubicBezTo>
                    <a:pt x="44568" y="16227"/>
                    <a:pt x="44582" y="16227"/>
                    <a:pt x="44596" y="16226"/>
                  </a:cubicBezTo>
                  <a:cubicBezTo>
                    <a:pt x="44728" y="16226"/>
                    <a:pt x="44846" y="16211"/>
                    <a:pt x="44949" y="16152"/>
                  </a:cubicBezTo>
                  <a:lnTo>
                    <a:pt x="49326" y="19733"/>
                  </a:lnTo>
                  <a:lnTo>
                    <a:pt x="39673" y="25201"/>
                  </a:lnTo>
                  <a:cubicBezTo>
                    <a:pt x="39541" y="24980"/>
                    <a:pt x="39290" y="24847"/>
                    <a:pt x="39025" y="24847"/>
                  </a:cubicBezTo>
                  <a:cubicBezTo>
                    <a:pt x="38833" y="24847"/>
                    <a:pt x="38656" y="24906"/>
                    <a:pt x="38509" y="25039"/>
                  </a:cubicBezTo>
                  <a:lnTo>
                    <a:pt x="35311" y="22902"/>
                  </a:lnTo>
                  <a:lnTo>
                    <a:pt x="44006" y="15961"/>
                  </a:lnTo>
                  <a:close/>
                  <a:moveTo>
                    <a:pt x="34972" y="23167"/>
                  </a:moveTo>
                  <a:lnTo>
                    <a:pt x="38303" y="25378"/>
                  </a:lnTo>
                  <a:cubicBezTo>
                    <a:pt x="38259" y="25525"/>
                    <a:pt x="38244" y="25672"/>
                    <a:pt x="38273" y="25820"/>
                  </a:cubicBezTo>
                  <a:lnTo>
                    <a:pt x="26675" y="29799"/>
                  </a:lnTo>
                  <a:lnTo>
                    <a:pt x="34972" y="23167"/>
                  </a:lnTo>
                  <a:close/>
                  <a:moveTo>
                    <a:pt x="21738" y="14369"/>
                  </a:moveTo>
                  <a:lnTo>
                    <a:pt x="34633" y="22946"/>
                  </a:lnTo>
                  <a:lnTo>
                    <a:pt x="25570" y="30182"/>
                  </a:lnTo>
                  <a:lnTo>
                    <a:pt x="24656" y="30492"/>
                  </a:lnTo>
                  <a:cubicBezTo>
                    <a:pt x="24549" y="30448"/>
                    <a:pt x="24437" y="30425"/>
                    <a:pt x="24325" y="30425"/>
                  </a:cubicBezTo>
                  <a:cubicBezTo>
                    <a:pt x="24175" y="30425"/>
                    <a:pt x="24025" y="30466"/>
                    <a:pt x="23890" y="30550"/>
                  </a:cubicBezTo>
                  <a:lnTo>
                    <a:pt x="15961" y="20293"/>
                  </a:lnTo>
                  <a:lnTo>
                    <a:pt x="20662" y="14487"/>
                  </a:lnTo>
                  <a:cubicBezTo>
                    <a:pt x="20795" y="14590"/>
                    <a:pt x="20972" y="14649"/>
                    <a:pt x="21149" y="14649"/>
                  </a:cubicBezTo>
                  <a:cubicBezTo>
                    <a:pt x="21370" y="14649"/>
                    <a:pt x="21591" y="14546"/>
                    <a:pt x="21738" y="14369"/>
                  </a:cubicBezTo>
                  <a:close/>
                  <a:moveTo>
                    <a:pt x="49651" y="19999"/>
                  </a:moveTo>
                  <a:lnTo>
                    <a:pt x="56444" y="25540"/>
                  </a:lnTo>
                  <a:lnTo>
                    <a:pt x="62840" y="32216"/>
                  </a:lnTo>
                  <a:cubicBezTo>
                    <a:pt x="62840" y="32231"/>
                    <a:pt x="62826" y="32245"/>
                    <a:pt x="62826" y="32275"/>
                  </a:cubicBezTo>
                  <a:lnTo>
                    <a:pt x="39791" y="25687"/>
                  </a:lnTo>
                  <a:cubicBezTo>
                    <a:pt x="39791" y="25658"/>
                    <a:pt x="39791" y="25628"/>
                    <a:pt x="39791" y="25584"/>
                  </a:cubicBezTo>
                  <a:lnTo>
                    <a:pt x="49651" y="19999"/>
                  </a:lnTo>
                  <a:close/>
                  <a:moveTo>
                    <a:pt x="59009" y="27647"/>
                  </a:moveTo>
                  <a:lnTo>
                    <a:pt x="64918" y="32481"/>
                  </a:lnTo>
                  <a:cubicBezTo>
                    <a:pt x="64889" y="32614"/>
                    <a:pt x="64889" y="32746"/>
                    <a:pt x="64918" y="32864"/>
                  </a:cubicBezTo>
                  <a:lnTo>
                    <a:pt x="64299" y="32687"/>
                  </a:lnTo>
                  <a:cubicBezTo>
                    <a:pt x="64373" y="32245"/>
                    <a:pt x="64123" y="31744"/>
                    <a:pt x="63548" y="31744"/>
                  </a:cubicBezTo>
                  <a:cubicBezTo>
                    <a:pt x="63531" y="31743"/>
                    <a:pt x="63514" y="31742"/>
                    <a:pt x="63498" y="31742"/>
                  </a:cubicBezTo>
                  <a:cubicBezTo>
                    <a:pt x="63353" y="31742"/>
                    <a:pt x="63210" y="31798"/>
                    <a:pt x="63091" y="31877"/>
                  </a:cubicBezTo>
                  <a:lnTo>
                    <a:pt x="59009" y="27647"/>
                  </a:lnTo>
                  <a:close/>
                  <a:moveTo>
                    <a:pt x="64255" y="33085"/>
                  </a:moveTo>
                  <a:lnTo>
                    <a:pt x="64771" y="33233"/>
                  </a:lnTo>
                  <a:lnTo>
                    <a:pt x="64535" y="33380"/>
                  </a:lnTo>
                  <a:lnTo>
                    <a:pt x="64255" y="33085"/>
                  </a:lnTo>
                  <a:close/>
                  <a:moveTo>
                    <a:pt x="12056" y="15887"/>
                  </a:moveTo>
                  <a:lnTo>
                    <a:pt x="15430" y="20279"/>
                  </a:lnTo>
                  <a:lnTo>
                    <a:pt x="4687" y="33542"/>
                  </a:lnTo>
                  <a:lnTo>
                    <a:pt x="752" y="29445"/>
                  </a:lnTo>
                  <a:cubicBezTo>
                    <a:pt x="885" y="29136"/>
                    <a:pt x="841" y="28782"/>
                    <a:pt x="619" y="28517"/>
                  </a:cubicBezTo>
                  <a:lnTo>
                    <a:pt x="11702" y="15961"/>
                  </a:lnTo>
                  <a:lnTo>
                    <a:pt x="11731" y="15961"/>
                  </a:lnTo>
                  <a:cubicBezTo>
                    <a:pt x="11835" y="15961"/>
                    <a:pt x="11952" y="15946"/>
                    <a:pt x="12056" y="15887"/>
                  </a:cubicBezTo>
                  <a:close/>
                  <a:moveTo>
                    <a:pt x="15696" y="20603"/>
                  </a:moveTo>
                  <a:lnTo>
                    <a:pt x="23624" y="30845"/>
                  </a:lnTo>
                  <a:lnTo>
                    <a:pt x="7443" y="36401"/>
                  </a:lnTo>
                  <a:lnTo>
                    <a:pt x="4967" y="33822"/>
                  </a:lnTo>
                  <a:lnTo>
                    <a:pt x="15696" y="20603"/>
                  </a:lnTo>
                  <a:close/>
                  <a:moveTo>
                    <a:pt x="4716" y="34132"/>
                  </a:moveTo>
                  <a:lnTo>
                    <a:pt x="7030" y="36549"/>
                  </a:lnTo>
                  <a:lnTo>
                    <a:pt x="1121" y="38568"/>
                  </a:lnTo>
                  <a:lnTo>
                    <a:pt x="4716" y="34132"/>
                  </a:lnTo>
                  <a:close/>
                  <a:moveTo>
                    <a:pt x="38435" y="26173"/>
                  </a:moveTo>
                  <a:cubicBezTo>
                    <a:pt x="38480" y="26218"/>
                    <a:pt x="38509" y="26262"/>
                    <a:pt x="38568" y="26291"/>
                  </a:cubicBezTo>
                  <a:lnTo>
                    <a:pt x="30772" y="38627"/>
                  </a:lnTo>
                  <a:lnTo>
                    <a:pt x="24877" y="31774"/>
                  </a:lnTo>
                  <a:cubicBezTo>
                    <a:pt x="25039" y="31582"/>
                    <a:pt x="25113" y="31332"/>
                    <a:pt x="25069" y="31081"/>
                  </a:cubicBezTo>
                  <a:lnTo>
                    <a:pt x="25747" y="30536"/>
                  </a:lnTo>
                  <a:lnTo>
                    <a:pt x="38435" y="26173"/>
                  </a:lnTo>
                  <a:close/>
                  <a:moveTo>
                    <a:pt x="39747" y="26085"/>
                  </a:moveTo>
                  <a:lnTo>
                    <a:pt x="62796" y="32673"/>
                  </a:lnTo>
                  <a:cubicBezTo>
                    <a:pt x="62825" y="33047"/>
                    <a:pt x="63149" y="33336"/>
                    <a:pt x="63520" y="33336"/>
                  </a:cubicBezTo>
                  <a:cubicBezTo>
                    <a:pt x="63529" y="33336"/>
                    <a:pt x="63539" y="33336"/>
                    <a:pt x="63548" y="33336"/>
                  </a:cubicBezTo>
                  <a:cubicBezTo>
                    <a:pt x="63666" y="33336"/>
                    <a:pt x="63769" y="33321"/>
                    <a:pt x="63872" y="33277"/>
                  </a:cubicBezTo>
                  <a:lnTo>
                    <a:pt x="64181" y="33601"/>
                  </a:lnTo>
                  <a:lnTo>
                    <a:pt x="52392" y="40749"/>
                  </a:lnTo>
                  <a:lnTo>
                    <a:pt x="39747" y="26085"/>
                  </a:lnTo>
                  <a:close/>
                  <a:moveTo>
                    <a:pt x="23565" y="31287"/>
                  </a:moveTo>
                  <a:cubicBezTo>
                    <a:pt x="23580" y="31449"/>
                    <a:pt x="23639" y="31612"/>
                    <a:pt x="23742" y="31744"/>
                  </a:cubicBezTo>
                  <a:lnTo>
                    <a:pt x="13765" y="41957"/>
                  </a:lnTo>
                  <a:cubicBezTo>
                    <a:pt x="13633" y="41869"/>
                    <a:pt x="13485" y="41825"/>
                    <a:pt x="13323" y="41825"/>
                  </a:cubicBezTo>
                  <a:cubicBezTo>
                    <a:pt x="13305" y="41823"/>
                    <a:pt x="13287" y="41822"/>
                    <a:pt x="13269" y="41822"/>
                  </a:cubicBezTo>
                  <a:cubicBezTo>
                    <a:pt x="13111" y="41822"/>
                    <a:pt x="12956" y="41881"/>
                    <a:pt x="12837" y="41987"/>
                  </a:cubicBezTo>
                  <a:lnTo>
                    <a:pt x="7767" y="36725"/>
                  </a:lnTo>
                  <a:lnTo>
                    <a:pt x="23565" y="31287"/>
                  </a:lnTo>
                  <a:close/>
                  <a:moveTo>
                    <a:pt x="65287" y="33380"/>
                  </a:moveTo>
                  <a:lnTo>
                    <a:pt x="65360" y="33410"/>
                  </a:lnTo>
                  <a:cubicBezTo>
                    <a:pt x="65419" y="33424"/>
                    <a:pt x="65478" y="33454"/>
                    <a:pt x="65552" y="33454"/>
                  </a:cubicBezTo>
                  <a:lnTo>
                    <a:pt x="66422" y="33719"/>
                  </a:lnTo>
                  <a:lnTo>
                    <a:pt x="75588" y="41206"/>
                  </a:lnTo>
                  <a:lnTo>
                    <a:pt x="73775" y="42311"/>
                  </a:lnTo>
                  <a:cubicBezTo>
                    <a:pt x="73628" y="42163"/>
                    <a:pt x="73422" y="42090"/>
                    <a:pt x="73230" y="42090"/>
                  </a:cubicBezTo>
                  <a:cubicBezTo>
                    <a:pt x="73127" y="42090"/>
                    <a:pt x="73039" y="42105"/>
                    <a:pt x="72950" y="42149"/>
                  </a:cubicBezTo>
                  <a:lnTo>
                    <a:pt x="64800" y="33675"/>
                  </a:lnTo>
                  <a:lnTo>
                    <a:pt x="65287" y="33380"/>
                  </a:lnTo>
                  <a:close/>
                  <a:moveTo>
                    <a:pt x="7354" y="36858"/>
                  </a:moveTo>
                  <a:lnTo>
                    <a:pt x="12601" y="42326"/>
                  </a:lnTo>
                  <a:cubicBezTo>
                    <a:pt x="12512" y="42576"/>
                    <a:pt x="12542" y="42841"/>
                    <a:pt x="12675" y="43062"/>
                  </a:cubicBezTo>
                  <a:lnTo>
                    <a:pt x="9639" y="46187"/>
                  </a:lnTo>
                  <a:lnTo>
                    <a:pt x="1062" y="39172"/>
                  </a:lnTo>
                  <a:cubicBezTo>
                    <a:pt x="1076" y="39113"/>
                    <a:pt x="1076" y="39069"/>
                    <a:pt x="1091" y="39010"/>
                  </a:cubicBezTo>
                  <a:lnTo>
                    <a:pt x="7354" y="36858"/>
                  </a:lnTo>
                  <a:close/>
                  <a:moveTo>
                    <a:pt x="39423" y="26336"/>
                  </a:moveTo>
                  <a:lnTo>
                    <a:pt x="52023" y="40955"/>
                  </a:lnTo>
                  <a:lnTo>
                    <a:pt x="39393" y="48604"/>
                  </a:lnTo>
                  <a:lnTo>
                    <a:pt x="31052" y="38936"/>
                  </a:lnTo>
                  <a:lnTo>
                    <a:pt x="38936" y="26439"/>
                  </a:lnTo>
                  <a:lnTo>
                    <a:pt x="39025" y="26439"/>
                  </a:lnTo>
                  <a:cubicBezTo>
                    <a:pt x="39158" y="26439"/>
                    <a:pt x="39305" y="26395"/>
                    <a:pt x="39423" y="26336"/>
                  </a:cubicBezTo>
                  <a:close/>
                  <a:moveTo>
                    <a:pt x="1268" y="39850"/>
                  </a:moveTo>
                  <a:lnTo>
                    <a:pt x="9359" y="46467"/>
                  </a:lnTo>
                  <a:lnTo>
                    <a:pt x="6750" y="49134"/>
                  </a:lnTo>
                  <a:lnTo>
                    <a:pt x="1268" y="39850"/>
                  </a:lnTo>
                  <a:close/>
                  <a:moveTo>
                    <a:pt x="64462" y="33896"/>
                  </a:moveTo>
                  <a:lnTo>
                    <a:pt x="72626" y="42370"/>
                  </a:lnTo>
                  <a:cubicBezTo>
                    <a:pt x="72479" y="42576"/>
                    <a:pt x="72420" y="42841"/>
                    <a:pt x="72479" y="43077"/>
                  </a:cubicBezTo>
                  <a:lnTo>
                    <a:pt x="60600" y="50298"/>
                  </a:lnTo>
                  <a:lnTo>
                    <a:pt x="52642" y="41058"/>
                  </a:lnTo>
                  <a:lnTo>
                    <a:pt x="64462" y="33896"/>
                  </a:lnTo>
                  <a:close/>
                  <a:moveTo>
                    <a:pt x="24067" y="31965"/>
                  </a:moveTo>
                  <a:cubicBezTo>
                    <a:pt x="24140" y="31995"/>
                    <a:pt x="24229" y="32009"/>
                    <a:pt x="24317" y="32009"/>
                  </a:cubicBezTo>
                  <a:cubicBezTo>
                    <a:pt x="24391" y="32009"/>
                    <a:pt x="24464" y="31995"/>
                    <a:pt x="24538" y="31980"/>
                  </a:cubicBezTo>
                  <a:lnTo>
                    <a:pt x="30566" y="38980"/>
                  </a:lnTo>
                  <a:lnTo>
                    <a:pt x="22386" y="51934"/>
                  </a:lnTo>
                  <a:lnTo>
                    <a:pt x="13913" y="43121"/>
                  </a:lnTo>
                  <a:cubicBezTo>
                    <a:pt x="14089" y="42871"/>
                    <a:pt x="14134" y="42547"/>
                    <a:pt x="14016" y="42267"/>
                  </a:cubicBezTo>
                  <a:lnTo>
                    <a:pt x="24067" y="31965"/>
                  </a:lnTo>
                  <a:close/>
                  <a:moveTo>
                    <a:pt x="12969" y="43342"/>
                  </a:moveTo>
                  <a:cubicBezTo>
                    <a:pt x="13073" y="43387"/>
                    <a:pt x="13190" y="43416"/>
                    <a:pt x="13308" y="43416"/>
                  </a:cubicBezTo>
                  <a:cubicBezTo>
                    <a:pt x="13411" y="43416"/>
                    <a:pt x="13500" y="43387"/>
                    <a:pt x="13588" y="43357"/>
                  </a:cubicBezTo>
                  <a:lnTo>
                    <a:pt x="22165" y="52273"/>
                  </a:lnTo>
                  <a:lnTo>
                    <a:pt x="20441" y="55014"/>
                  </a:lnTo>
                  <a:lnTo>
                    <a:pt x="9933" y="46437"/>
                  </a:lnTo>
                  <a:lnTo>
                    <a:pt x="12969" y="43342"/>
                  </a:lnTo>
                  <a:close/>
                  <a:moveTo>
                    <a:pt x="30831" y="39290"/>
                  </a:moveTo>
                  <a:lnTo>
                    <a:pt x="39054" y="48825"/>
                  </a:lnTo>
                  <a:lnTo>
                    <a:pt x="27265" y="55972"/>
                  </a:lnTo>
                  <a:cubicBezTo>
                    <a:pt x="27128" y="55822"/>
                    <a:pt x="26940" y="55735"/>
                    <a:pt x="26749" y="55735"/>
                  </a:cubicBezTo>
                  <a:cubicBezTo>
                    <a:pt x="26734" y="55735"/>
                    <a:pt x="26719" y="55735"/>
                    <a:pt x="26705" y="55737"/>
                  </a:cubicBezTo>
                  <a:cubicBezTo>
                    <a:pt x="26687" y="55735"/>
                    <a:pt x="26669" y="55734"/>
                    <a:pt x="26651" y="55734"/>
                  </a:cubicBezTo>
                  <a:cubicBezTo>
                    <a:pt x="26492" y="55734"/>
                    <a:pt x="26337" y="55793"/>
                    <a:pt x="26218" y="55899"/>
                  </a:cubicBezTo>
                  <a:lnTo>
                    <a:pt x="22666" y="52214"/>
                  </a:lnTo>
                  <a:lnTo>
                    <a:pt x="30831" y="39290"/>
                  </a:lnTo>
                  <a:close/>
                  <a:moveTo>
                    <a:pt x="22445" y="52568"/>
                  </a:moveTo>
                  <a:lnTo>
                    <a:pt x="25982" y="56238"/>
                  </a:lnTo>
                  <a:cubicBezTo>
                    <a:pt x="25923" y="56414"/>
                    <a:pt x="25923" y="56591"/>
                    <a:pt x="25968" y="56768"/>
                  </a:cubicBezTo>
                  <a:lnTo>
                    <a:pt x="24022" y="57947"/>
                  </a:lnTo>
                  <a:lnTo>
                    <a:pt x="20751" y="55265"/>
                  </a:lnTo>
                  <a:lnTo>
                    <a:pt x="22445" y="52568"/>
                  </a:lnTo>
                  <a:close/>
                  <a:moveTo>
                    <a:pt x="52303" y="41265"/>
                  </a:moveTo>
                  <a:lnTo>
                    <a:pt x="60261" y="50490"/>
                  </a:lnTo>
                  <a:lnTo>
                    <a:pt x="47631" y="58153"/>
                  </a:lnTo>
                  <a:lnTo>
                    <a:pt x="39659" y="48928"/>
                  </a:lnTo>
                  <a:lnTo>
                    <a:pt x="52303" y="41265"/>
                  </a:lnTo>
                  <a:close/>
                  <a:moveTo>
                    <a:pt x="6677" y="49783"/>
                  </a:moveTo>
                  <a:lnTo>
                    <a:pt x="12557" y="59716"/>
                  </a:lnTo>
                  <a:lnTo>
                    <a:pt x="12557" y="59716"/>
                  </a:lnTo>
                  <a:lnTo>
                    <a:pt x="958" y="56414"/>
                  </a:lnTo>
                  <a:cubicBezTo>
                    <a:pt x="973" y="56208"/>
                    <a:pt x="899" y="56002"/>
                    <a:pt x="767" y="55840"/>
                  </a:cubicBezTo>
                  <a:lnTo>
                    <a:pt x="6677" y="49783"/>
                  </a:lnTo>
                  <a:close/>
                  <a:moveTo>
                    <a:pt x="9653" y="46732"/>
                  </a:moveTo>
                  <a:lnTo>
                    <a:pt x="20220" y="55353"/>
                  </a:lnTo>
                  <a:lnTo>
                    <a:pt x="16727" y="60909"/>
                  </a:lnTo>
                  <a:lnTo>
                    <a:pt x="13102" y="59878"/>
                  </a:lnTo>
                  <a:lnTo>
                    <a:pt x="6957" y="49488"/>
                  </a:lnTo>
                  <a:lnTo>
                    <a:pt x="9653" y="46732"/>
                  </a:lnTo>
                  <a:close/>
                  <a:moveTo>
                    <a:pt x="20530" y="55619"/>
                  </a:moveTo>
                  <a:lnTo>
                    <a:pt x="23669" y="58168"/>
                  </a:lnTo>
                  <a:lnTo>
                    <a:pt x="18776" y="61130"/>
                  </a:lnTo>
                  <a:cubicBezTo>
                    <a:pt x="18621" y="60983"/>
                    <a:pt x="18423" y="60909"/>
                    <a:pt x="18226" y="60909"/>
                  </a:cubicBezTo>
                  <a:cubicBezTo>
                    <a:pt x="18010" y="60909"/>
                    <a:pt x="17795" y="60997"/>
                    <a:pt x="17641" y="61175"/>
                  </a:cubicBezTo>
                  <a:lnTo>
                    <a:pt x="17125" y="61027"/>
                  </a:lnTo>
                  <a:lnTo>
                    <a:pt x="20530" y="55619"/>
                  </a:lnTo>
                  <a:close/>
                  <a:moveTo>
                    <a:pt x="16904" y="61381"/>
                  </a:moveTo>
                  <a:lnTo>
                    <a:pt x="17464" y="61528"/>
                  </a:lnTo>
                  <a:cubicBezTo>
                    <a:pt x="17449" y="61646"/>
                    <a:pt x="17449" y="61779"/>
                    <a:pt x="17479" y="61897"/>
                  </a:cubicBezTo>
                  <a:lnTo>
                    <a:pt x="15990" y="62825"/>
                  </a:lnTo>
                  <a:lnTo>
                    <a:pt x="16904" y="61381"/>
                  </a:lnTo>
                  <a:close/>
                  <a:moveTo>
                    <a:pt x="13411" y="60379"/>
                  </a:moveTo>
                  <a:lnTo>
                    <a:pt x="16506" y="61263"/>
                  </a:lnTo>
                  <a:lnTo>
                    <a:pt x="15239" y="63282"/>
                  </a:lnTo>
                  <a:lnTo>
                    <a:pt x="15150" y="63326"/>
                  </a:lnTo>
                  <a:lnTo>
                    <a:pt x="13411" y="60379"/>
                  </a:lnTo>
                  <a:close/>
                  <a:moveTo>
                    <a:pt x="23978" y="58433"/>
                  </a:moveTo>
                  <a:lnTo>
                    <a:pt x="32540" y="65434"/>
                  </a:lnTo>
                  <a:lnTo>
                    <a:pt x="32540" y="65434"/>
                  </a:lnTo>
                  <a:lnTo>
                    <a:pt x="18982" y="61558"/>
                  </a:lnTo>
                  <a:cubicBezTo>
                    <a:pt x="18982" y="61528"/>
                    <a:pt x="18967" y="61514"/>
                    <a:pt x="18953" y="61484"/>
                  </a:cubicBezTo>
                  <a:lnTo>
                    <a:pt x="23978" y="58433"/>
                  </a:lnTo>
                  <a:close/>
                  <a:moveTo>
                    <a:pt x="39320" y="49134"/>
                  </a:moveTo>
                  <a:lnTo>
                    <a:pt x="47278" y="58360"/>
                  </a:lnTo>
                  <a:lnTo>
                    <a:pt x="35473" y="65522"/>
                  </a:lnTo>
                  <a:lnTo>
                    <a:pt x="27309" y="57048"/>
                  </a:lnTo>
                  <a:cubicBezTo>
                    <a:pt x="27456" y="56842"/>
                    <a:pt x="27500" y="56577"/>
                    <a:pt x="27441" y="56341"/>
                  </a:cubicBezTo>
                  <a:lnTo>
                    <a:pt x="39320" y="49134"/>
                  </a:lnTo>
                  <a:close/>
                  <a:moveTo>
                    <a:pt x="26159" y="57107"/>
                  </a:moveTo>
                  <a:cubicBezTo>
                    <a:pt x="26307" y="57255"/>
                    <a:pt x="26498" y="57328"/>
                    <a:pt x="26705" y="57328"/>
                  </a:cubicBezTo>
                  <a:cubicBezTo>
                    <a:pt x="26793" y="57328"/>
                    <a:pt x="26896" y="57299"/>
                    <a:pt x="26985" y="57269"/>
                  </a:cubicBezTo>
                  <a:lnTo>
                    <a:pt x="35120" y="65728"/>
                  </a:lnTo>
                  <a:lnTo>
                    <a:pt x="34648" y="66023"/>
                  </a:lnTo>
                  <a:lnTo>
                    <a:pt x="34574" y="66008"/>
                  </a:lnTo>
                  <a:cubicBezTo>
                    <a:pt x="34515" y="65979"/>
                    <a:pt x="34456" y="65964"/>
                    <a:pt x="34383" y="65950"/>
                  </a:cubicBezTo>
                  <a:lnTo>
                    <a:pt x="33498" y="65699"/>
                  </a:lnTo>
                  <a:lnTo>
                    <a:pt x="24347" y="58212"/>
                  </a:lnTo>
                  <a:lnTo>
                    <a:pt x="26159" y="57107"/>
                  </a:lnTo>
                  <a:close/>
                  <a:moveTo>
                    <a:pt x="35400" y="66038"/>
                  </a:moveTo>
                  <a:lnTo>
                    <a:pt x="35680" y="66333"/>
                  </a:lnTo>
                  <a:lnTo>
                    <a:pt x="35164" y="66171"/>
                  </a:lnTo>
                  <a:lnTo>
                    <a:pt x="35400" y="66038"/>
                  </a:lnTo>
                  <a:close/>
                  <a:moveTo>
                    <a:pt x="35002" y="66539"/>
                  </a:moveTo>
                  <a:lnTo>
                    <a:pt x="35621" y="66731"/>
                  </a:lnTo>
                  <a:cubicBezTo>
                    <a:pt x="35547" y="67173"/>
                    <a:pt x="35812" y="67674"/>
                    <a:pt x="36372" y="67674"/>
                  </a:cubicBezTo>
                  <a:cubicBezTo>
                    <a:pt x="36549" y="67674"/>
                    <a:pt x="36711" y="67630"/>
                    <a:pt x="36844" y="67526"/>
                  </a:cubicBezTo>
                  <a:lnTo>
                    <a:pt x="40911" y="71771"/>
                  </a:lnTo>
                  <a:lnTo>
                    <a:pt x="40911" y="71771"/>
                  </a:lnTo>
                  <a:lnTo>
                    <a:pt x="35002" y="66937"/>
                  </a:lnTo>
                  <a:cubicBezTo>
                    <a:pt x="35031" y="66804"/>
                    <a:pt x="35031" y="66672"/>
                    <a:pt x="35002" y="66539"/>
                  </a:cubicBezTo>
                  <a:close/>
                  <a:moveTo>
                    <a:pt x="60527" y="50800"/>
                  </a:moveTo>
                  <a:lnTo>
                    <a:pt x="68868" y="60482"/>
                  </a:lnTo>
                  <a:lnTo>
                    <a:pt x="60983" y="72979"/>
                  </a:lnTo>
                  <a:lnTo>
                    <a:pt x="60895" y="72979"/>
                  </a:lnTo>
                  <a:cubicBezTo>
                    <a:pt x="60762" y="72979"/>
                    <a:pt x="60615" y="73009"/>
                    <a:pt x="60497" y="73082"/>
                  </a:cubicBezTo>
                  <a:lnTo>
                    <a:pt x="47897" y="58463"/>
                  </a:lnTo>
                  <a:lnTo>
                    <a:pt x="60527" y="50800"/>
                  </a:lnTo>
                  <a:close/>
                  <a:moveTo>
                    <a:pt x="69148" y="60791"/>
                  </a:moveTo>
                  <a:lnTo>
                    <a:pt x="75043" y="67644"/>
                  </a:lnTo>
                  <a:cubicBezTo>
                    <a:pt x="74881" y="67836"/>
                    <a:pt x="74807" y="68086"/>
                    <a:pt x="74851" y="68337"/>
                  </a:cubicBezTo>
                  <a:lnTo>
                    <a:pt x="74173" y="68882"/>
                  </a:lnTo>
                  <a:lnTo>
                    <a:pt x="61485" y="73245"/>
                  </a:lnTo>
                  <a:cubicBezTo>
                    <a:pt x="61455" y="73186"/>
                    <a:pt x="61411" y="73156"/>
                    <a:pt x="61367" y="73112"/>
                  </a:cubicBezTo>
                  <a:lnTo>
                    <a:pt x="69148" y="60791"/>
                  </a:lnTo>
                  <a:close/>
                  <a:moveTo>
                    <a:pt x="47543" y="58669"/>
                  </a:moveTo>
                  <a:lnTo>
                    <a:pt x="60188" y="73318"/>
                  </a:lnTo>
                  <a:lnTo>
                    <a:pt x="37124" y="66745"/>
                  </a:lnTo>
                  <a:cubicBezTo>
                    <a:pt x="37095" y="66357"/>
                    <a:pt x="36772" y="66082"/>
                    <a:pt x="36401" y="66082"/>
                  </a:cubicBezTo>
                  <a:cubicBezTo>
                    <a:pt x="36391" y="66082"/>
                    <a:pt x="36382" y="66082"/>
                    <a:pt x="36372" y="66082"/>
                  </a:cubicBezTo>
                  <a:cubicBezTo>
                    <a:pt x="36269" y="66082"/>
                    <a:pt x="36166" y="66097"/>
                    <a:pt x="36063" y="66141"/>
                  </a:cubicBezTo>
                  <a:lnTo>
                    <a:pt x="35753" y="65817"/>
                  </a:lnTo>
                  <a:lnTo>
                    <a:pt x="47543" y="58669"/>
                  </a:lnTo>
                  <a:close/>
                  <a:moveTo>
                    <a:pt x="18953" y="61956"/>
                  </a:moveTo>
                  <a:lnTo>
                    <a:pt x="33322" y="66067"/>
                  </a:lnTo>
                  <a:lnTo>
                    <a:pt x="33602" y="66303"/>
                  </a:lnTo>
                  <a:cubicBezTo>
                    <a:pt x="33528" y="66436"/>
                    <a:pt x="33498" y="66568"/>
                    <a:pt x="33498" y="66731"/>
                  </a:cubicBezTo>
                  <a:lnTo>
                    <a:pt x="21959" y="73731"/>
                  </a:lnTo>
                  <a:cubicBezTo>
                    <a:pt x="21812" y="73569"/>
                    <a:pt x="21605" y="73495"/>
                    <a:pt x="21399" y="73495"/>
                  </a:cubicBezTo>
                  <a:cubicBezTo>
                    <a:pt x="21325" y="73495"/>
                    <a:pt x="21252" y="73510"/>
                    <a:pt x="21178" y="73539"/>
                  </a:cubicBezTo>
                  <a:lnTo>
                    <a:pt x="15666" y="64211"/>
                  </a:lnTo>
                  <a:cubicBezTo>
                    <a:pt x="15696" y="63989"/>
                    <a:pt x="15637" y="63768"/>
                    <a:pt x="15504" y="63577"/>
                  </a:cubicBezTo>
                  <a:lnTo>
                    <a:pt x="17656" y="62265"/>
                  </a:lnTo>
                  <a:cubicBezTo>
                    <a:pt x="17803" y="62413"/>
                    <a:pt x="18009" y="62501"/>
                    <a:pt x="18216" y="62501"/>
                  </a:cubicBezTo>
                  <a:cubicBezTo>
                    <a:pt x="18226" y="62501"/>
                    <a:pt x="18237" y="62502"/>
                    <a:pt x="18248" y="62502"/>
                  </a:cubicBezTo>
                  <a:cubicBezTo>
                    <a:pt x="18574" y="62502"/>
                    <a:pt x="18867" y="62284"/>
                    <a:pt x="18953" y="61956"/>
                  </a:cubicBezTo>
                  <a:close/>
                  <a:moveTo>
                    <a:pt x="14178" y="64373"/>
                  </a:moveTo>
                  <a:cubicBezTo>
                    <a:pt x="14222" y="64476"/>
                    <a:pt x="14266" y="64579"/>
                    <a:pt x="14355" y="64653"/>
                  </a:cubicBezTo>
                  <a:lnTo>
                    <a:pt x="7517" y="75499"/>
                  </a:lnTo>
                  <a:lnTo>
                    <a:pt x="944" y="72920"/>
                  </a:lnTo>
                  <a:cubicBezTo>
                    <a:pt x="958" y="72758"/>
                    <a:pt x="929" y="72596"/>
                    <a:pt x="855" y="72449"/>
                  </a:cubicBezTo>
                  <a:lnTo>
                    <a:pt x="14178" y="64373"/>
                  </a:lnTo>
                  <a:close/>
                  <a:moveTo>
                    <a:pt x="73260" y="69619"/>
                  </a:moveTo>
                  <a:lnTo>
                    <a:pt x="64948" y="76251"/>
                  </a:lnTo>
                  <a:lnTo>
                    <a:pt x="61632" y="74040"/>
                  </a:lnTo>
                  <a:cubicBezTo>
                    <a:pt x="61661" y="73893"/>
                    <a:pt x="61676" y="73746"/>
                    <a:pt x="61647" y="73613"/>
                  </a:cubicBezTo>
                  <a:lnTo>
                    <a:pt x="73260" y="69619"/>
                  </a:lnTo>
                  <a:close/>
                  <a:moveTo>
                    <a:pt x="15445" y="64653"/>
                  </a:moveTo>
                  <a:lnTo>
                    <a:pt x="20824" y="73746"/>
                  </a:lnTo>
                  <a:cubicBezTo>
                    <a:pt x="20647" y="73952"/>
                    <a:pt x="20574" y="74232"/>
                    <a:pt x="20633" y="74512"/>
                  </a:cubicBezTo>
                  <a:lnTo>
                    <a:pt x="14517" y="78240"/>
                  </a:lnTo>
                  <a:lnTo>
                    <a:pt x="7900" y="75647"/>
                  </a:lnTo>
                  <a:lnTo>
                    <a:pt x="14694" y="64859"/>
                  </a:lnTo>
                  <a:cubicBezTo>
                    <a:pt x="14767" y="64874"/>
                    <a:pt x="14826" y="64888"/>
                    <a:pt x="14900" y="64888"/>
                  </a:cubicBezTo>
                  <a:cubicBezTo>
                    <a:pt x="15106" y="64888"/>
                    <a:pt x="15313" y="64800"/>
                    <a:pt x="15445" y="64653"/>
                  </a:cubicBezTo>
                  <a:close/>
                  <a:moveTo>
                    <a:pt x="45804" y="76280"/>
                  </a:moveTo>
                  <a:lnTo>
                    <a:pt x="49238" y="79080"/>
                  </a:lnTo>
                  <a:cubicBezTo>
                    <a:pt x="49046" y="79110"/>
                    <a:pt x="48869" y="79198"/>
                    <a:pt x="48766" y="79346"/>
                  </a:cubicBezTo>
                  <a:lnTo>
                    <a:pt x="45804" y="76280"/>
                  </a:lnTo>
                  <a:close/>
                  <a:moveTo>
                    <a:pt x="37109" y="67143"/>
                  </a:moveTo>
                  <a:lnTo>
                    <a:pt x="60129" y="73716"/>
                  </a:lnTo>
                  <a:cubicBezTo>
                    <a:pt x="60129" y="73760"/>
                    <a:pt x="60129" y="73790"/>
                    <a:pt x="60129" y="73819"/>
                  </a:cubicBezTo>
                  <a:lnTo>
                    <a:pt x="50269" y="79419"/>
                  </a:lnTo>
                  <a:lnTo>
                    <a:pt x="43490" y="73878"/>
                  </a:lnTo>
                  <a:lnTo>
                    <a:pt x="37080" y="67202"/>
                  </a:lnTo>
                  <a:cubicBezTo>
                    <a:pt x="37094" y="67187"/>
                    <a:pt x="37094" y="67158"/>
                    <a:pt x="37109" y="67143"/>
                  </a:cubicBezTo>
                  <a:close/>
                  <a:moveTo>
                    <a:pt x="826" y="73289"/>
                  </a:moveTo>
                  <a:lnTo>
                    <a:pt x="7295" y="75838"/>
                  </a:lnTo>
                  <a:lnTo>
                    <a:pt x="4540" y="80201"/>
                  </a:lnTo>
                  <a:lnTo>
                    <a:pt x="649" y="73495"/>
                  </a:lnTo>
                  <a:cubicBezTo>
                    <a:pt x="723" y="73436"/>
                    <a:pt x="782" y="73362"/>
                    <a:pt x="826" y="73289"/>
                  </a:cubicBezTo>
                  <a:close/>
                  <a:moveTo>
                    <a:pt x="20839" y="74866"/>
                  </a:moveTo>
                  <a:cubicBezTo>
                    <a:pt x="20976" y="75002"/>
                    <a:pt x="21163" y="75088"/>
                    <a:pt x="21354" y="75088"/>
                  </a:cubicBezTo>
                  <a:cubicBezTo>
                    <a:pt x="21369" y="75088"/>
                    <a:pt x="21384" y="75088"/>
                    <a:pt x="21399" y="75087"/>
                  </a:cubicBezTo>
                  <a:cubicBezTo>
                    <a:pt x="21473" y="75087"/>
                    <a:pt x="21546" y="75087"/>
                    <a:pt x="21620" y="75057"/>
                  </a:cubicBezTo>
                  <a:lnTo>
                    <a:pt x="26218" y="82853"/>
                  </a:lnTo>
                  <a:lnTo>
                    <a:pt x="14974" y="78432"/>
                  </a:lnTo>
                  <a:lnTo>
                    <a:pt x="20839" y="74866"/>
                  </a:lnTo>
                  <a:close/>
                  <a:moveTo>
                    <a:pt x="7679" y="75986"/>
                  </a:moveTo>
                  <a:lnTo>
                    <a:pt x="14075" y="78506"/>
                  </a:lnTo>
                  <a:lnTo>
                    <a:pt x="6293" y="83222"/>
                  </a:lnTo>
                  <a:lnTo>
                    <a:pt x="4775" y="80598"/>
                  </a:lnTo>
                  <a:lnTo>
                    <a:pt x="7679" y="75986"/>
                  </a:lnTo>
                  <a:close/>
                  <a:moveTo>
                    <a:pt x="60261" y="74217"/>
                  </a:moveTo>
                  <a:cubicBezTo>
                    <a:pt x="60387" y="74427"/>
                    <a:pt x="60620" y="74557"/>
                    <a:pt x="60870" y="74557"/>
                  </a:cubicBezTo>
                  <a:cubicBezTo>
                    <a:pt x="60883" y="74557"/>
                    <a:pt x="60896" y="74557"/>
                    <a:pt x="60910" y="74556"/>
                  </a:cubicBezTo>
                  <a:cubicBezTo>
                    <a:pt x="60926" y="74557"/>
                    <a:pt x="60942" y="74558"/>
                    <a:pt x="60958" y="74558"/>
                  </a:cubicBezTo>
                  <a:cubicBezTo>
                    <a:pt x="61131" y="74558"/>
                    <a:pt x="61291" y="74486"/>
                    <a:pt x="61426" y="74365"/>
                  </a:cubicBezTo>
                  <a:lnTo>
                    <a:pt x="64638" y="76501"/>
                  </a:lnTo>
                  <a:lnTo>
                    <a:pt x="55929" y="83457"/>
                  </a:lnTo>
                  <a:cubicBezTo>
                    <a:pt x="55791" y="83278"/>
                    <a:pt x="55588" y="83176"/>
                    <a:pt x="55369" y="83176"/>
                  </a:cubicBezTo>
                  <a:cubicBezTo>
                    <a:pt x="55354" y="83176"/>
                    <a:pt x="55339" y="83177"/>
                    <a:pt x="55324" y="83177"/>
                  </a:cubicBezTo>
                  <a:cubicBezTo>
                    <a:pt x="55206" y="83177"/>
                    <a:pt x="55089" y="83207"/>
                    <a:pt x="54971" y="83266"/>
                  </a:cubicBezTo>
                  <a:lnTo>
                    <a:pt x="50623" y="79685"/>
                  </a:lnTo>
                  <a:lnTo>
                    <a:pt x="60261" y="74217"/>
                  </a:lnTo>
                  <a:close/>
                  <a:moveTo>
                    <a:pt x="50255" y="79891"/>
                  </a:moveTo>
                  <a:lnTo>
                    <a:pt x="54705" y="83531"/>
                  </a:lnTo>
                  <a:cubicBezTo>
                    <a:pt x="54529" y="83811"/>
                    <a:pt x="54529" y="84150"/>
                    <a:pt x="54691" y="84430"/>
                  </a:cubicBezTo>
                  <a:lnTo>
                    <a:pt x="54116" y="84902"/>
                  </a:lnTo>
                  <a:lnTo>
                    <a:pt x="49886" y="80495"/>
                  </a:lnTo>
                  <a:cubicBezTo>
                    <a:pt x="50034" y="80348"/>
                    <a:pt x="50122" y="80156"/>
                    <a:pt x="50152" y="79965"/>
                  </a:cubicBezTo>
                  <a:lnTo>
                    <a:pt x="50255" y="79891"/>
                  </a:lnTo>
                  <a:close/>
                  <a:moveTo>
                    <a:pt x="4525" y="80982"/>
                  </a:moveTo>
                  <a:lnTo>
                    <a:pt x="5940" y="83428"/>
                  </a:lnTo>
                  <a:lnTo>
                    <a:pt x="1135" y="86346"/>
                  </a:lnTo>
                  <a:lnTo>
                    <a:pt x="1135" y="86346"/>
                  </a:lnTo>
                  <a:lnTo>
                    <a:pt x="4525" y="80982"/>
                  </a:lnTo>
                  <a:close/>
                  <a:moveTo>
                    <a:pt x="33587" y="67129"/>
                  </a:moveTo>
                  <a:cubicBezTo>
                    <a:pt x="33705" y="67394"/>
                    <a:pt x="33970" y="67541"/>
                    <a:pt x="34250" y="67541"/>
                  </a:cubicBezTo>
                  <a:cubicBezTo>
                    <a:pt x="34471" y="67541"/>
                    <a:pt x="34677" y="67453"/>
                    <a:pt x="34825" y="67291"/>
                  </a:cubicBezTo>
                  <a:lnTo>
                    <a:pt x="43225" y="74158"/>
                  </a:lnTo>
                  <a:lnTo>
                    <a:pt x="48604" y="79773"/>
                  </a:lnTo>
                  <a:cubicBezTo>
                    <a:pt x="48589" y="79950"/>
                    <a:pt x="48619" y="80156"/>
                    <a:pt x="48722" y="80318"/>
                  </a:cubicBezTo>
                  <a:lnTo>
                    <a:pt x="37581" y="86641"/>
                  </a:lnTo>
                  <a:cubicBezTo>
                    <a:pt x="37434" y="86374"/>
                    <a:pt x="37172" y="86246"/>
                    <a:pt x="36912" y="86246"/>
                  </a:cubicBezTo>
                  <a:cubicBezTo>
                    <a:pt x="36598" y="86246"/>
                    <a:pt x="36285" y="86433"/>
                    <a:pt x="36181" y="86788"/>
                  </a:cubicBezTo>
                  <a:lnTo>
                    <a:pt x="26822" y="83104"/>
                  </a:lnTo>
                  <a:lnTo>
                    <a:pt x="21959" y="74866"/>
                  </a:lnTo>
                  <a:cubicBezTo>
                    <a:pt x="22136" y="74645"/>
                    <a:pt x="22210" y="74350"/>
                    <a:pt x="22136" y="74070"/>
                  </a:cubicBezTo>
                  <a:lnTo>
                    <a:pt x="33587" y="67129"/>
                  </a:lnTo>
                  <a:close/>
                  <a:moveTo>
                    <a:pt x="27147" y="83634"/>
                  </a:moveTo>
                  <a:lnTo>
                    <a:pt x="36151" y="87171"/>
                  </a:lnTo>
                  <a:cubicBezTo>
                    <a:pt x="36166" y="87245"/>
                    <a:pt x="36195" y="87319"/>
                    <a:pt x="36225" y="87378"/>
                  </a:cubicBezTo>
                  <a:lnTo>
                    <a:pt x="31096" y="90310"/>
                  </a:lnTo>
                  <a:lnTo>
                    <a:pt x="27147" y="83634"/>
                  </a:lnTo>
                  <a:close/>
                  <a:moveTo>
                    <a:pt x="49032" y="80584"/>
                  </a:moveTo>
                  <a:cubicBezTo>
                    <a:pt x="49116" y="80620"/>
                    <a:pt x="49211" y="80646"/>
                    <a:pt x="49308" y="80646"/>
                  </a:cubicBezTo>
                  <a:cubicBezTo>
                    <a:pt x="49329" y="80646"/>
                    <a:pt x="49350" y="80645"/>
                    <a:pt x="49370" y="80643"/>
                  </a:cubicBezTo>
                  <a:lnTo>
                    <a:pt x="49459" y="80643"/>
                  </a:lnTo>
                  <a:lnTo>
                    <a:pt x="53792" y="85152"/>
                  </a:lnTo>
                  <a:lnTo>
                    <a:pt x="46629" y="90870"/>
                  </a:lnTo>
                  <a:lnTo>
                    <a:pt x="37625" y="87319"/>
                  </a:lnTo>
                  <a:cubicBezTo>
                    <a:pt x="37654" y="87230"/>
                    <a:pt x="37669" y="87127"/>
                    <a:pt x="37669" y="87009"/>
                  </a:cubicBezTo>
                  <a:lnTo>
                    <a:pt x="49032" y="80584"/>
                  </a:lnTo>
                  <a:close/>
                  <a:moveTo>
                    <a:pt x="55899" y="84519"/>
                  </a:moveTo>
                  <a:lnTo>
                    <a:pt x="70150" y="96176"/>
                  </a:lnTo>
                  <a:lnTo>
                    <a:pt x="68161" y="98637"/>
                  </a:lnTo>
                  <a:cubicBezTo>
                    <a:pt x="68043" y="98578"/>
                    <a:pt x="67925" y="98548"/>
                    <a:pt x="67792" y="98548"/>
                  </a:cubicBezTo>
                  <a:cubicBezTo>
                    <a:pt x="67773" y="98547"/>
                    <a:pt x="67754" y="98546"/>
                    <a:pt x="67735" y="98546"/>
                  </a:cubicBezTo>
                  <a:cubicBezTo>
                    <a:pt x="67604" y="98546"/>
                    <a:pt x="67468" y="98589"/>
                    <a:pt x="67365" y="98666"/>
                  </a:cubicBezTo>
                  <a:lnTo>
                    <a:pt x="54381" y="85182"/>
                  </a:lnTo>
                  <a:lnTo>
                    <a:pt x="55000" y="84695"/>
                  </a:lnTo>
                  <a:cubicBezTo>
                    <a:pt x="55103" y="84740"/>
                    <a:pt x="55221" y="84754"/>
                    <a:pt x="55339" y="84754"/>
                  </a:cubicBezTo>
                  <a:cubicBezTo>
                    <a:pt x="55354" y="84755"/>
                    <a:pt x="55369" y="84756"/>
                    <a:pt x="55384" y="84756"/>
                  </a:cubicBezTo>
                  <a:cubicBezTo>
                    <a:pt x="55575" y="84756"/>
                    <a:pt x="55762" y="84669"/>
                    <a:pt x="55899" y="84519"/>
                  </a:cubicBezTo>
                  <a:close/>
                  <a:moveTo>
                    <a:pt x="37374" y="87672"/>
                  </a:moveTo>
                  <a:lnTo>
                    <a:pt x="46261" y="91165"/>
                  </a:lnTo>
                  <a:lnTo>
                    <a:pt x="36814" y="98696"/>
                  </a:lnTo>
                  <a:cubicBezTo>
                    <a:pt x="36667" y="98445"/>
                    <a:pt x="36402" y="98283"/>
                    <a:pt x="36107" y="98283"/>
                  </a:cubicBezTo>
                  <a:cubicBezTo>
                    <a:pt x="36091" y="98281"/>
                    <a:pt x="36074" y="98279"/>
                    <a:pt x="36058" y="98279"/>
                  </a:cubicBezTo>
                  <a:cubicBezTo>
                    <a:pt x="35986" y="98279"/>
                    <a:pt x="35914" y="98303"/>
                    <a:pt x="35842" y="98327"/>
                  </a:cubicBezTo>
                  <a:lnTo>
                    <a:pt x="31288" y="90649"/>
                  </a:lnTo>
                  <a:lnTo>
                    <a:pt x="36490" y="87702"/>
                  </a:lnTo>
                  <a:cubicBezTo>
                    <a:pt x="36621" y="87778"/>
                    <a:pt x="36765" y="87815"/>
                    <a:pt x="36908" y="87815"/>
                  </a:cubicBezTo>
                  <a:cubicBezTo>
                    <a:pt x="37071" y="87815"/>
                    <a:pt x="37233" y="87767"/>
                    <a:pt x="37374" y="87672"/>
                  </a:cubicBezTo>
                  <a:close/>
                  <a:moveTo>
                    <a:pt x="14546" y="78683"/>
                  </a:moveTo>
                  <a:lnTo>
                    <a:pt x="26557" y="83413"/>
                  </a:lnTo>
                  <a:lnTo>
                    <a:pt x="30743" y="90502"/>
                  </a:lnTo>
                  <a:lnTo>
                    <a:pt x="16035" y="98828"/>
                  </a:lnTo>
                  <a:cubicBezTo>
                    <a:pt x="15897" y="98663"/>
                    <a:pt x="15694" y="98562"/>
                    <a:pt x="15475" y="98562"/>
                  </a:cubicBezTo>
                  <a:cubicBezTo>
                    <a:pt x="15460" y="98562"/>
                    <a:pt x="15445" y="98562"/>
                    <a:pt x="15430" y="98563"/>
                  </a:cubicBezTo>
                  <a:cubicBezTo>
                    <a:pt x="15342" y="98563"/>
                    <a:pt x="15268" y="98563"/>
                    <a:pt x="15180" y="98593"/>
                  </a:cubicBezTo>
                  <a:lnTo>
                    <a:pt x="6485" y="83561"/>
                  </a:lnTo>
                  <a:lnTo>
                    <a:pt x="14546" y="78683"/>
                  </a:lnTo>
                  <a:close/>
                  <a:moveTo>
                    <a:pt x="54072" y="85432"/>
                  </a:moveTo>
                  <a:lnTo>
                    <a:pt x="67011" y="98902"/>
                  </a:lnTo>
                  <a:lnTo>
                    <a:pt x="67011" y="98902"/>
                  </a:lnTo>
                  <a:lnTo>
                    <a:pt x="47057" y="91032"/>
                  </a:lnTo>
                  <a:lnTo>
                    <a:pt x="54072" y="85432"/>
                  </a:lnTo>
                  <a:close/>
                  <a:moveTo>
                    <a:pt x="1" y="0"/>
                  </a:moveTo>
                  <a:lnTo>
                    <a:pt x="1" y="855"/>
                  </a:lnTo>
                  <a:cubicBezTo>
                    <a:pt x="30" y="870"/>
                    <a:pt x="45" y="899"/>
                    <a:pt x="74" y="928"/>
                  </a:cubicBezTo>
                  <a:cubicBezTo>
                    <a:pt x="196" y="1050"/>
                    <a:pt x="366" y="1122"/>
                    <a:pt x="553" y="1122"/>
                  </a:cubicBezTo>
                  <a:cubicBezTo>
                    <a:pt x="570" y="1122"/>
                    <a:pt x="587" y="1121"/>
                    <a:pt x="605" y="1120"/>
                  </a:cubicBezTo>
                  <a:lnTo>
                    <a:pt x="619" y="1120"/>
                  </a:lnTo>
                  <a:lnTo>
                    <a:pt x="11127" y="14693"/>
                  </a:lnTo>
                  <a:cubicBezTo>
                    <a:pt x="10862" y="15062"/>
                    <a:pt x="10936" y="15563"/>
                    <a:pt x="11289" y="15843"/>
                  </a:cubicBezTo>
                  <a:lnTo>
                    <a:pt x="281" y="28325"/>
                  </a:lnTo>
                  <a:cubicBezTo>
                    <a:pt x="236" y="28310"/>
                    <a:pt x="192" y="28310"/>
                    <a:pt x="148" y="28310"/>
                  </a:cubicBezTo>
                  <a:lnTo>
                    <a:pt x="1" y="28310"/>
                  </a:lnTo>
                  <a:lnTo>
                    <a:pt x="1" y="29887"/>
                  </a:lnTo>
                  <a:lnTo>
                    <a:pt x="74" y="29887"/>
                  </a:lnTo>
                  <a:cubicBezTo>
                    <a:pt x="236" y="29887"/>
                    <a:pt x="384" y="29843"/>
                    <a:pt x="516" y="29755"/>
                  </a:cubicBezTo>
                  <a:lnTo>
                    <a:pt x="4451" y="33837"/>
                  </a:lnTo>
                  <a:lnTo>
                    <a:pt x="841" y="38288"/>
                  </a:lnTo>
                  <a:cubicBezTo>
                    <a:pt x="708" y="38155"/>
                    <a:pt x="531" y="38096"/>
                    <a:pt x="339" y="38096"/>
                  </a:cubicBezTo>
                  <a:cubicBezTo>
                    <a:pt x="251" y="38096"/>
                    <a:pt x="163" y="38111"/>
                    <a:pt x="74" y="38140"/>
                  </a:cubicBezTo>
                  <a:lnTo>
                    <a:pt x="1" y="38170"/>
                  </a:lnTo>
                  <a:lnTo>
                    <a:pt x="1" y="39629"/>
                  </a:lnTo>
                  <a:cubicBezTo>
                    <a:pt x="30" y="39629"/>
                    <a:pt x="45" y="39643"/>
                    <a:pt x="74" y="39643"/>
                  </a:cubicBezTo>
                  <a:cubicBezTo>
                    <a:pt x="163" y="39673"/>
                    <a:pt x="251" y="39688"/>
                    <a:pt x="339" y="39688"/>
                  </a:cubicBezTo>
                  <a:cubicBezTo>
                    <a:pt x="457" y="39688"/>
                    <a:pt x="575" y="39673"/>
                    <a:pt x="678" y="39614"/>
                  </a:cubicBezTo>
                  <a:lnTo>
                    <a:pt x="6470" y="49429"/>
                  </a:lnTo>
                  <a:lnTo>
                    <a:pt x="398" y="55633"/>
                  </a:lnTo>
                  <a:cubicBezTo>
                    <a:pt x="339" y="55619"/>
                    <a:pt x="266" y="55604"/>
                    <a:pt x="192" y="55604"/>
                  </a:cubicBezTo>
                  <a:cubicBezTo>
                    <a:pt x="148" y="55604"/>
                    <a:pt x="104" y="55604"/>
                    <a:pt x="59" y="55619"/>
                  </a:cubicBezTo>
                  <a:cubicBezTo>
                    <a:pt x="45" y="55619"/>
                    <a:pt x="15" y="55619"/>
                    <a:pt x="1" y="55633"/>
                  </a:cubicBezTo>
                  <a:lnTo>
                    <a:pt x="1" y="57166"/>
                  </a:lnTo>
                  <a:cubicBezTo>
                    <a:pt x="15" y="57181"/>
                    <a:pt x="45" y="57181"/>
                    <a:pt x="59" y="57181"/>
                  </a:cubicBezTo>
                  <a:cubicBezTo>
                    <a:pt x="104" y="57196"/>
                    <a:pt x="148" y="57196"/>
                    <a:pt x="192" y="57196"/>
                  </a:cubicBezTo>
                  <a:cubicBezTo>
                    <a:pt x="204" y="57196"/>
                    <a:pt x="216" y="57196"/>
                    <a:pt x="227" y="57196"/>
                  </a:cubicBezTo>
                  <a:cubicBezTo>
                    <a:pt x="494" y="57196"/>
                    <a:pt x="743" y="57038"/>
                    <a:pt x="870" y="56798"/>
                  </a:cubicBezTo>
                  <a:lnTo>
                    <a:pt x="12837" y="60217"/>
                  </a:lnTo>
                  <a:lnTo>
                    <a:pt x="14679" y="63326"/>
                  </a:lnTo>
                  <a:cubicBezTo>
                    <a:pt x="14399" y="63400"/>
                    <a:pt x="14193" y="63636"/>
                    <a:pt x="14148" y="63931"/>
                  </a:cubicBezTo>
                  <a:lnTo>
                    <a:pt x="590" y="72139"/>
                  </a:lnTo>
                  <a:cubicBezTo>
                    <a:pt x="472" y="72080"/>
                    <a:pt x="339" y="72036"/>
                    <a:pt x="192" y="72036"/>
                  </a:cubicBezTo>
                  <a:cubicBezTo>
                    <a:pt x="148" y="72036"/>
                    <a:pt x="104" y="72036"/>
                    <a:pt x="59" y="72051"/>
                  </a:cubicBezTo>
                  <a:cubicBezTo>
                    <a:pt x="45" y="72051"/>
                    <a:pt x="15" y="72051"/>
                    <a:pt x="1" y="72066"/>
                  </a:cubicBezTo>
                  <a:lnTo>
                    <a:pt x="1" y="73598"/>
                  </a:lnTo>
                  <a:cubicBezTo>
                    <a:pt x="15" y="73613"/>
                    <a:pt x="45" y="73613"/>
                    <a:pt x="59" y="73613"/>
                  </a:cubicBezTo>
                  <a:cubicBezTo>
                    <a:pt x="104" y="73628"/>
                    <a:pt x="148" y="73628"/>
                    <a:pt x="192" y="73628"/>
                  </a:cubicBezTo>
                  <a:lnTo>
                    <a:pt x="266" y="73628"/>
                  </a:lnTo>
                  <a:lnTo>
                    <a:pt x="4304" y="80584"/>
                  </a:lnTo>
                  <a:lnTo>
                    <a:pt x="767" y="86184"/>
                  </a:lnTo>
                  <a:cubicBezTo>
                    <a:pt x="678" y="85889"/>
                    <a:pt x="398" y="85698"/>
                    <a:pt x="104" y="85698"/>
                  </a:cubicBezTo>
                  <a:lnTo>
                    <a:pt x="1" y="85698"/>
                  </a:lnTo>
                  <a:lnTo>
                    <a:pt x="1" y="87274"/>
                  </a:lnTo>
                  <a:lnTo>
                    <a:pt x="74" y="87274"/>
                  </a:lnTo>
                  <a:cubicBezTo>
                    <a:pt x="222" y="87274"/>
                    <a:pt x="384" y="87230"/>
                    <a:pt x="516" y="87142"/>
                  </a:cubicBezTo>
                  <a:cubicBezTo>
                    <a:pt x="561" y="87142"/>
                    <a:pt x="590" y="87127"/>
                    <a:pt x="634" y="87112"/>
                  </a:cubicBezTo>
                  <a:lnTo>
                    <a:pt x="6161" y="83767"/>
                  </a:lnTo>
                  <a:lnTo>
                    <a:pt x="14856" y="98799"/>
                  </a:lnTo>
                  <a:cubicBezTo>
                    <a:pt x="14723" y="98961"/>
                    <a:pt x="14664" y="99182"/>
                    <a:pt x="14679" y="99403"/>
                  </a:cubicBezTo>
                  <a:lnTo>
                    <a:pt x="16212" y="99403"/>
                  </a:lnTo>
                  <a:cubicBezTo>
                    <a:pt x="16212" y="99330"/>
                    <a:pt x="16212" y="99271"/>
                    <a:pt x="16212" y="99197"/>
                  </a:cubicBezTo>
                  <a:lnTo>
                    <a:pt x="30964" y="90826"/>
                  </a:lnTo>
                  <a:lnTo>
                    <a:pt x="35532" y="98563"/>
                  </a:lnTo>
                  <a:cubicBezTo>
                    <a:pt x="35400" y="98711"/>
                    <a:pt x="35341" y="98887"/>
                    <a:pt x="35326" y="99079"/>
                  </a:cubicBezTo>
                  <a:lnTo>
                    <a:pt x="35326" y="99212"/>
                  </a:lnTo>
                  <a:cubicBezTo>
                    <a:pt x="35326" y="99285"/>
                    <a:pt x="35341" y="99344"/>
                    <a:pt x="35355" y="99418"/>
                  </a:cubicBezTo>
                  <a:lnTo>
                    <a:pt x="36888" y="99418"/>
                  </a:lnTo>
                  <a:cubicBezTo>
                    <a:pt x="36903" y="99344"/>
                    <a:pt x="36917" y="99285"/>
                    <a:pt x="36917" y="99212"/>
                  </a:cubicBezTo>
                  <a:lnTo>
                    <a:pt x="36917" y="99138"/>
                  </a:lnTo>
                  <a:lnTo>
                    <a:pt x="46703" y="91327"/>
                  </a:lnTo>
                  <a:lnTo>
                    <a:pt x="67041" y="99330"/>
                  </a:lnTo>
                  <a:lnTo>
                    <a:pt x="67041" y="99418"/>
                  </a:lnTo>
                  <a:lnTo>
                    <a:pt x="68558" y="99418"/>
                  </a:lnTo>
                  <a:cubicBezTo>
                    <a:pt x="68573" y="99241"/>
                    <a:pt x="68544" y="99064"/>
                    <a:pt x="68455" y="98917"/>
                  </a:cubicBezTo>
                  <a:lnTo>
                    <a:pt x="70474" y="96426"/>
                  </a:lnTo>
                  <a:lnTo>
                    <a:pt x="73938" y="99256"/>
                  </a:lnTo>
                  <a:cubicBezTo>
                    <a:pt x="73923" y="99315"/>
                    <a:pt x="73923" y="99359"/>
                    <a:pt x="73938" y="99403"/>
                  </a:cubicBezTo>
                  <a:lnTo>
                    <a:pt x="75456" y="99403"/>
                  </a:lnTo>
                  <a:cubicBezTo>
                    <a:pt x="75470" y="99182"/>
                    <a:pt x="75397" y="98946"/>
                    <a:pt x="75249" y="98784"/>
                  </a:cubicBezTo>
                  <a:lnTo>
                    <a:pt x="76959" y="96839"/>
                  </a:lnTo>
                  <a:lnTo>
                    <a:pt x="76959" y="96235"/>
                  </a:lnTo>
                  <a:lnTo>
                    <a:pt x="74896" y="98578"/>
                  </a:lnTo>
                  <a:cubicBezTo>
                    <a:pt x="74822" y="98563"/>
                    <a:pt x="74748" y="98548"/>
                    <a:pt x="74689" y="98548"/>
                  </a:cubicBezTo>
                  <a:cubicBezTo>
                    <a:pt x="74439" y="98548"/>
                    <a:pt x="74203" y="98666"/>
                    <a:pt x="74070" y="98858"/>
                  </a:cubicBezTo>
                  <a:lnTo>
                    <a:pt x="70710" y="96132"/>
                  </a:lnTo>
                  <a:lnTo>
                    <a:pt x="76959" y="88424"/>
                  </a:lnTo>
                  <a:lnTo>
                    <a:pt x="76959" y="87790"/>
                  </a:lnTo>
                  <a:lnTo>
                    <a:pt x="70401" y="95881"/>
                  </a:lnTo>
                  <a:lnTo>
                    <a:pt x="56076" y="84165"/>
                  </a:lnTo>
                  <a:cubicBezTo>
                    <a:pt x="56105" y="84047"/>
                    <a:pt x="56105" y="83944"/>
                    <a:pt x="56091" y="83826"/>
                  </a:cubicBezTo>
                  <a:lnTo>
                    <a:pt x="64977" y="76737"/>
                  </a:lnTo>
                  <a:lnTo>
                    <a:pt x="76959" y="84710"/>
                  </a:lnTo>
                  <a:lnTo>
                    <a:pt x="76959" y="84239"/>
                  </a:lnTo>
                  <a:lnTo>
                    <a:pt x="65302" y="76472"/>
                  </a:lnTo>
                  <a:lnTo>
                    <a:pt x="74380" y="69236"/>
                  </a:lnTo>
                  <a:lnTo>
                    <a:pt x="75279" y="68926"/>
                  </a:lnTo>
                  <a:cubicBezTo>
                    <a:pt x="75382" y="68971"/>
                    <a:pt x="75500" y="69000"/>
                    <a:pt x="75618" y="69000"/>
                  </a:cubicBezTo>
                  <a:cubicBezTo>
                    <a:pt x="75765" y="69000"/>
                    <a:pt x="75927" y="68956"/>
                    <a:pt x="76045" y="68868"/>
                  </a:cubicBezTo>
                  <a:lnTo>
                    <a:pt x="76973" y="70047"/>
                  </a:lnTo>
                  <a:lnTo>
                    <a:pt x="76973" y="69398"/>
                  </a:lnTo>
                  <a:lnTo>
                    <a:pt x="76325" y="68573"/>
                  </a:lnTo>
                  <a:lnTo>
                    <a:pt x="76959" y="68352"/>
                  </a:lnTo>
                  <a:lnTo>
                    <a:pt x="76959" y="67924"/>
                  </a:lnTo>
                  <a:lnTo>
                    <a:pt x="76369" y="68131"/>
                  </a:lnTo>
                  <a:cubicBezTo>
                    <a:pt x="76369" y="67954"/>
                    <a:pt x="76296" y="67806"/>
                    <a:pt x="76207" y="67674"/>
                  </a:cubicBezTo>
                  <a:lnTo>
                    <a:pt x="76959" y="66893"/>
                  </a:lnTo>
                  <a:lnTo>
                    <a:pt x="76959" y="66318"/>
                  </a:lnTo>
                  <a:lnTo>
                    <a:pt x="75868" y="67438"/>
                  </a:lnTo>
                  <a:cubicBezTo>
                    <a:pt x="75780" y="67409"/>
                    <a:pt x="75691" y="67394"/>
                    <a:pt x="75618" y="67394"/>
                  </a:cubicBezTo>
                  <a:cubicBezTo>
                    <a:pt x="75544" y="67394"/>
                    <a:pt x="75470" y="67409"/>
                    <a:pt x="75397" y="67423"/>
                  </a:cubicBezTo>
                  <a:lnTo>
                    <a:pt x="69369" y="60423"/>
                  </a:lnTo>
                  <a:lnTo>
                    <a:pt x="76959" y="48412"/>
                  </a:lnTo>
                  <a:lnTo>
                    <a:pt x="76959" y="47675"/>
                  </a:lnTo>
                  <a:lnTo>
                    <a:pt x="69089" y="60128"/>
                  </a:lnTo>
                  <a:lnTo>
                    <a:pt x="60866" y="50593"/>
                  </a:lnTo>
                  <a:lnTo>
                    <a:pt x="72655" y="43446"/>
                  </a:lnTo>
                  <a:cubicBezTo>
                    <a:pt x="72792" y="43596"/>
                    <a:pt x="72980" y="43683"/>
                    <a:pt x="73183" y="43683"/>
                  </a:cubicBezTo>
                  <a:cubicBezTo>
                    <a:pt x="73198" y="43683"/>
                    <a:pt x="73214" y="43682"/>
                    <a:pt x="73230" y="43681"/>
                  </a:cubicBezTo>
                  <a:cubicBezTo>
                    <a:pt x="73407" y="43681"/>
                    <a:pt x="73569" y="43622"/>
                    <a:pt x="73717" y="43519"/>
                  </a:cubicBezTo>
                  <a:lnTo>
                    <a:pt x="76959" y="46894"/>
                  </a:lnTo>
                  <a:lnTo>
                    <a:pt x="76959" y="46305"/>
                  </a:lnTo>
                  <a:lnTo>
                    <a:pt x="73952" y="43180"/>
                  </a:lnTo>
                  <a:cubicBezTo>
                    <a:pt x="73997" y="43018"/>
                    <a:pt x="74011" y="42827"/>
                    <a:pt x="73967" y="42665"/>
                  </a:cubicBezTo>
                  <a:lnTo>
                    <a:pt x="75912" y="41471"/>
                  </a:lnTo>
                  <a:lnTo>
                    <a:pt x="76959" y="42326"/>
                  </a:lnTo>
                  <a:lnTo>
                    <a:pt x="76959" y="41825"/>
                  </a:lnTo>
                  <a:lnTo>
                    <a:pt x="76266" y="41250"/>
                  </a:lnTo>
                  <a:lnTo>
                    <a:pt x="76959" y="40837"/>
                  </a:lnTo>
                  <a:lnTo>
                    <a:pt x="76959" y="40366"/>
                  </a:lnTo>
                  <a:lnTo>
                    <a:pt x="75942" y="40984"/>
                  </a:lnTo>
                  <a:lnTo>
                    <a:pt x="67379" y="33984"/>
                  </a:lnTo>
                  <a:lnTo>
                    <a:pt x="76959" y="36725"/>
                  </a:lnTo>
                  <a:lnTo>
                    <a:pt x="76959" y="36313"/>
                  </a:lnTo>
                  <a:lnTo>
                    <a:pt x="66613" y="33351"/>
                  </a:lnTo>
                  <a:lnTo>
                    <a:pt x="66318" y="33115"/>
                  </a:lnTo>
                  <a:cubicBezTo>
                    <a:pt x="66392" y="32982"/>
                    <a:pt x="66436" y="32835"/>
                    <a:pt x="66436" y="32687"/>
                  </a:cubicBezTo>
                  <a:lnTo>
                    <a:pt x="76959" y="26306"/>
                  </a:lnTo>
                  <a:lnTo>
                    <a:pt x="76959" y="25849"/>
                  </a:lnTo>
                  <a:lnTo>
                    <a:pt x="66348" y="32275"/>
                  </a:lnTo>
                  <a:cubicBezTo>
                    <a:pt x="66221" y="32035"/>
                    <a:pt x="65972" y="31876"/>
                    <a:pt x="65705" y="31876"/>
                  </a:cubicBezTo>
                  <a:cubicBezTo>
                    <a:pt x="65694" y="31876"/>
                    <a:pt x="65682" y="31876"/>
                    <a:pt x="65670" y="31877"/>
                  </a:cubicBezTo>
                  <a:cubicBezTo>
                    <a:pt x="65449" y="31877"/>
                    <a:pt x="65243" y="31965"/>
                    <a:pt x="65110" y="32113"/>
                  </a:cubicBezTo>
                  <a:lnTo>
                    <a:pt x="56695" y="25245"/>
                  </a:lnTo>
                  <a:lnTo>
                    <a:pt x="51316" y="19660"/>
                  </a:lnTo>
                  <a:cubicBezTo>
                    <a:pt x="51345" y="19468"/>
                    <a:pt x="51301" y="19276"/>
                    <a:pt x="51213" y="19100"/>
                  </a:cubicBezTo>
                  <a:lnTo>
                    <a:pt x="62354" y="12792"/>
                  </a:lnTo>
                  <a:cubicBezTo>
                    <a:pt x="62501" y="13059"/>
                    <a:pt x="62759" y="13187"/>
                    <a:pt x="63017" y="13187"/>
                  </a:cubicBezTo>
                  <a:cubicBezTo>
                    <a:pt x="63330" y="13187"/>
                    <a:pt x="63641" y="13000"/>
                    <a:pt x="63754" y="12645"/>
                  </a:cubicBezTo>
                  <a:lnTo>
                    <a:pt x="73112" y="16329"/>
                  </a:lnTo>
                  <a:lnTo>
                    <a:pt x="76959" y="22843"/>
                  </a:lnTo>
                  <a:lnTo>
                    <a:pt x="76959" y="22062"/>
                  </a:lnTo>
                  <a:lnTo>
                    <a:pt x="73702" y="16565"/>
                  </a:lnTo>
                  <a:lnTo>
                    <a:pt x="76959" y="17847"/>
                  </a:lnTo>
                  <a:lnTo>
                    <a:pt x="76959" y="17420"/>
                  </a:lnTo>
                  <a:lnTo>
                    <a:pt x="73378" y="16005"/>
                  </a:lnTo>
                  <a:lnTo>
                    <a:pt x="69177" y="8916"/>
                  </a:lnTo>
                  <a:lnTo>
                    <a:pt x="76959" y="4510"/>
                  </a:lnTo>
                  <a:lnTo>
                    <a:pt x="76959" y="4053"/>
                  </a:lnTo>
                  <a:lnTo>
                    <a:pt x="68986" y="8577"/>
                  </a:lnTo>
                  <a:lnTo>
                    <a:pt x="64417" y="840"/>
                  </a:lnTo>
                  <a:cubicBezTo>
                    <a:pt x="64535" y="707"/>
                    <a:pt x="64609" y="516"/>
                    <a:pt x="64624" y="339"/>
                  </a:cubicBezTo>
                  <a:lnTo>
                    <a:pt x="64624" y="206"/>
                  </a:lnTo>
                  <a:cubicBezTo>
                    <a:pt x="64609" y="133"/>
                    <a:pt x="64609" y="74"/>
                    <a:pt x="64579" y="0"/>
                  </a:cubicBezTo>
                  <a:lnTo>
                    <a:pt x="63047" y="0"/>
                  </a:lnTo>
                  <a:cubicBezTo>
                    <a:pt x="63032" y="74"/>
                    <a:pt x="63017" y="133"/>
                    <a:pt x="63017" y="206"/>
                  </a:cubicBezTo>
                  <a:lnTo>
                    <a:pt x="63017" y="280"/>
                  </a:lnTo>
                  <a:lnTo>
                    <a:pt x="53232" y="8091"/>
                  </a:lnTo>
                  <a:lnTo>
                    <a:pt x="32909" y="88"/>
                  </a:lnTo>
                  <a:cubicBezTo>
                    <a:pt x="32909" y="59"/>
                    <a:pt x="32909" y="29"/>
                    <a:pt x="32909" y="0"/>
                  </a:cubicBezTo>
                  <a:lnTo>
                    <a:pt x="31376" y="0"/>
                  </a:lnTo>
                  <a:cubicBezTo>
                    <a:pt x="31362" y="177"/>
                    <a:pt x="31391" y="339"/>
                    <a:pt x="31479" y="501"/>
                  </a:cubicBezTo>
                  <a:lnTo>
                    <a:pt x="29460" y="2977"/>
                  </a:lnTo>
                  <a:lnTo>
                    <a:pt x="26012" y="147"/>
                  </a:lnTo>
                  <a:cubicBezTo>
                    <a:pt x="26012" y="103"/>
                    <a:pt x="26012" y="44"/>
                    <a:pt x="26012" y="0"/>
                  </a:cubicBezTo>
                  <a:lnTo>
                    <a:pt x="24479" y="0"/>
                  </a:lnTo>
                  <a:cubicBezTo>
                    <a:pt x="24464" y="236"/>
                    <a:pt x="24538" y="457"/>
                    <a:pt x="24686" y="634"/>
                  </a:cubicBezTo>
                  <a:lnTo>
                    <a:pt x="16241" y="10228"/>
                  </a:lnTo>
                  <a:lnTo>
                    <a:pt x="1356" y="309"/>
                  </a:lnTo>
                  <a:cubicBezTo>
                    <a:pt x="1356" y="206"/>
                    <a:pt x="1327" y="103"/>
                    <a:pt x="1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191987" y="407928"/>
            <a:ext cx="6711936" cy="3463963"/>
          </a:xfrm>
          <a:prstGeom prst="rect">
            <a:avLst/>
          </a:prstGeom>
          <a:ln w="19050" cap="flat" cmpd="sng">
            <a:solidFill>
              <a:schemeClr val="bg1">
                <a:lumMod val="25000"/>
              </a:schemeClr>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6000"/>
              <a:buNone/>
              <a:defRPr sz="4400" b="0" baseline="0">
                <a:solidFill>
                  <a:srgbClr val="212121"/>
                </a:solidFill>
                <a:latin typeface="+mj-lt"/>
                <a:ea typeface="Raleway Thin"/>
                <a:cs typeface="Raleway Thin"/>
                <a:sym typeface="Raleway Thin"/>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dirty="0"/>
          </a:p>
        </p:txBody>
      </p:sp>
      <p:pic>
        <p:nvPicPr>
          <p:cNvPr id="7" name="Picture 6" descr="California Department of Education logo">
            <a:extLst>
              <a:ext uri="{FF2B5EF4-FFF2-40B4-BE49-F238E27FC236}">
                <a16:creationId xmlns:a16="http://schemas.microsoft.com/office/drawing/2014/main" id="{A803DA15-0616-409D-92EE-06E277D493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87" y="3951895"/>
            <a:ext cx="1117600" cy="1125151"/>
          </a:xfrm>
          <a:prstGeom prst="rect">
            <a:avLst/>
          </a:prstGeom>
        </p:spPr>
      </p:pic>
      <p:sp>
        <p:nvSpPr>
          <p:cNvPr id="2" name="Rectangle 1"/>
          <p:cNvSpPr/>
          <p:nvPr userDrawn="1"/>
        </p:nvSpPr>
        <p:spPr>
          <a:xfrm>
            <a:off x="1026453" y="4279826"/>
            <a:ext cx="1978164" cy="646331"/>
          </a:xfrm>
          <a:prstGeom prst="rect">
            <a:avLst/>
          </a:prstGeom>
        </p:spPr>
        <p:txBody>
          <a:bodyPr wrap="square">
            <a:spAutoFit/>
          </a:bodyPr>
          <a:lstStyle/>
          <a:p>
            <a:pPr marL="0" lvl="0" indent="0" algn="ctr" rtl="0">
              <a:spcBef>
                <a:spcPts val="0"/>
              </a:spcBef>
              <a:spcAft>
                <a:spcPts val="0"/>
              </a:spcAft>
              <a:buNone/>
            </a:pPr>
            <a:r>
              <a:rPr lang="en-US" sz="1200" b="1" dirty="0"/>
              <a:t>TONY THURMOND</a:t>
            </a:r>
          </a:p>
          <a:p>
            <a:pPr marL="0" lvl="0" indent="0" algn="ctr" rtl="0">
              <a:spcBef>
                <a:spcPts val="0"/>
              </a:spcBef>
              <a:spcAft>
                <a:spcPts val="0"/>
              </a:spcAft>
              <a:buNone/>
            </a:pPr>
            <a:r>
              <a:rPr lang="en-US" sz="1200" dirty="0"/>
              <a:t>State Superintendent of Public Instruction</a:t>
            </a:r>
          </a:p>
        </p:txBody>
      </p:sp>
      <p:sp>
        <p:nvSpPr>
          <p:cNvPr id="3" name="Rectangle 2"/>
          <p:cNvSpPr/>
          <p:nvPr userDrawn="1"/>
        </p:nvSpPr>
        <p:spPr>
          <a:xfrm>
            <a:off x="6017597" y="4668523"/>
            <a:ext cx="3100529" cy="461665"/>
          </a:xfrm>
          <a:prstGeom prst="rect">
            <a:avLst/>
          </a:prstGeom>
        </p:spPr>
        <p:txBody>
          <a:bodyPr wrap="none">
            <a:spAutoFit/>
          </a:bodyPr>
          <a:lstStyle/>
          <a:p>
            <a:r>
              <a:rPr lang="en" sz="1200" dirty="0"/>
              <a:t>School Improvement</a:t>
            </a:r>
            <a:r>
              <a:rPr lang="en" sz="1200" baseline="0" dirty="0"/>
              <a:t> and Support Office</a:t>
            </a:r>
            <a:endParaRPr lang="en" sz="1200" dirty="0"/>
          </a:p>
          <a:p>
            <a:r>
              <a:rPr lang="en" sz="1200" dirty="0"/>
              <a:t>Student Achievement and Support Division</a:t>
            </a:r>
            <a:endParaRPr lang="en-US" sz="1200" dirty="0"/>
          </a:p>
        </p:txBody>
      </p:sp>
      <p:sp>
        <p:nvSpPr>
          <p:cNvPr id="5" name="Text Placeholder 4">
            <a:extLst>
              <a:ext uri="{FF2B5EF4-FFF2-40B4-BE49-F238E27FC236}">
                <a16:creationId xmlns:a16="http://schemas.microsoft.com/office/drawing/2014/main" id="{E10F1ADD-4A95-4785-9469-C71C3E704311}"/>
              </a:ext>
            </a:extLst>
          </p:cNvPr>
          <p:cNvSpPr>
            <a:spLocks noGrp="1"/>
          </p:cNvSpPr>
          <p:nvPr>
            <p:ph type="body" sz="quarter" idx="10"/>
          </p:nvPr>
        </p:nvSpPr>
        <p:spPr>
          <a:xfrm>
            <a:off x="2646363" y="2692400"/>
            <a:ext cx="3822700" cy="758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01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A1DD-5FA6-449B-BF00-B857F22181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778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 and one body">
    <p:bg>
      <p:bgPr>
        <a:blipFill>
          <a:blip r:embed="rId2">
            <a:alphaModFix/>
          </a:blip>
          <a:stretch>
            <a:fillRect/>
          </a:stretch>
        </a:blip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1" y="56752"/>
            <a:ext cx="9143999" cy="5086748"/>
            <a:chOff x="1599575" y="2987725"/>
            <a:chExt cx="4328725" cy="2485475"/>
          </a:xfrm>
        </p:grpSpPr>
        <p:sp>
          <p:nvSpPr>
            <p:cNvPr id="24" name="Google Shape;24;p4" hidden="1"/>
            <p:cNvSpPr/>
            <p:nvPr/>
          </p:nvSpPr>
          <p:spPr>
            <a:xfrm>
              <a:off x="1599575" y="2987725"/>
              <a:ext cx="1846600" cy="2485475"/>
            </a:xfrm>
            <a:custGeom>
              <a:avLst/>
              <a:gdLst/>
              <a:ahLst/>
              <a:cxnLst/>
              <a:rect l="l" t="t" r="r" b="b"/>
              <a:pathLst>
                <a:path w="73864" h="99419" extrusionOk="0">
                  <a:moveTo>
                    <a:pt x="10729" y="693"/>
                  </a:moveTo>
                  <a:lnTo>
                    <a:pt x="20190" y="8254"/>
                  </a:lnTo>
                  <a:lnTo>
                    <a:pt x="11304" y="11746"/>
                  </a:lnTo>
                  <a:cubicBezTo>
                    <a:pt x="11184" y="11654"/>
                    <a:pt x="11042" y="11597"/>
                    <a:pt x="10886" y="11597"/>
                  </a:cubicBezTo>
                  <a:cubicBezTo>
                    <a:pt x="10868" y="11597"/>
                    <a:pt x="10850" y="11597"/>
                    <a:pt x="10832" y="11599"/>
                  </a:cubicBezTo>
                  <a:cubicBezTo>
                    <a:pt x="10813" y="11597"/>
                    <a:pt x="10794" y="11596"/>
                    <a:pt x="10776" y="11596"/>
                  </a:cubicBezTo>
                  <a:cubicBezTo>
                    <a:pt x="10648" y="11596"/>
                    <a:pt x="10522" y="11640"/>
                    <a:pt x="10419" y="11717"/>
                  </a:cubicBezTo>
                  <a:lnTo>
                    <a:pt x="5217" y="8769"/>
                  </a:lnTo>
                  <a:lnTo>
                    <a:pt x="9771" y="1076"/>
                  </a:lnTo>
                  <a:cubicBezTo>
                    <a:pt x="9845" y="1106"/>
                    <a:pt x="9948" y="1121"/>
                    <a:pt x="10036" y="1121"/>
                  </a:cubicBezTo>
                  <a:cubicBezTo>
                    <a:pt x="10331" y="1106"/>
                    <a:pt x="10596" y="944"/>
                    <a:pt x="10729" y="693"/>
                  </a:cubicBezTo>
                  <a:close/>
                  <a:moveTo>
                    <a:pt x="47985" y="546"/>
                  </a:moveTo>
                  <a:cubicBezTo>
                    <a:pt x="48124" y="741"/>
                    <a:pt x="48342" y="857"/>
                    <a:pt x="48576" y="857"/>
                  </a:cubicBezTo>
                  <a:cubicBezTo>
                    <a:pt x="48590" y="857"/>
                    <a:pt x="48604" y="856"/>
                    <a:pt x="48618" y="855"/>
                  </a:cubicBezTo>
                  <a:cubicBezTo>
                    <a:pt x="48677" y="855"/>
                    <a:pt x="48751" y="855"/>
                    <a:pt x="48810" y="826"/>
                  </a:cubicBezTo>
                  <a:lnTo>
                    <a:pt x="57284" y="10435"/>
                  </a:lnTo>
                  <a:lnTo>
                    <a:pt x="53157" y="13191"/>
                  </a:lnTo>
                  <a:cubicBezTo>
                    <a:pt x="53052" y="13111"/>
                    <a:pt x="52910" y="13056"/>
                    <a:pt x="52776" y="13056"/>
                  </a:cubicBezTo>
                  <a:cubicBezTo>
                    <a:pt x="52761" y="13056"/>
                    <a:pt x="52745" y="13056"/>
                    <a:pt x="52730" y="13058"/>
                  </a:cubicBezTo>
                  <a:cubicBezTo>
                    <a:pt x="52671" y="13058"/>
                    <a:pt x="52627" y="13058"/>
                    <a:pt x="52583" y="13073"/>
                  </a:cubicBezTo>
                  <a:lnTo>
                    <a:pt x="44639" y="3287"/>
                  </a:lnTo>
                  <a:lnTo>
                    <a:pt x="47985" y="546"/>
                  </a:lnTo>
                  <a:close/>
                  <a:moveTo>
                    <a:pt x="40940" y="516"/>
                  </a:moveTo>
                  <a:lnTo>
                    <a:pt x="28001" y="13972"/>
                  </a:lnTo>
                  <a:lnTo>
                    <a:pt x="20986" y="8371"/>
                  </a:lnTo>
                  <a:lnTo>
                    <a:pt x="40940" y="516"/>
                  </a:lnTo>
                  <a:close/>
                  <a:moveTo>
                    <a:pt x="72596" y="738"/>
                  </a:moveTo>
                  <a:cubicBezTo>
                    <a:pt x="72655" y="841"/>
                    <a:pt x="72729" y="929"/>
                    <a:pt x="72832" y="1003"/>
                  </a:cubicBezTo>
                  <a:lnTo>
                    <a:pt x="62427" y="14428"/>
                  </a:lnTo>
                  <a:cubicBezTo>
                    <a:pt x="62339" y="14384"/>
                    <a:pt x="62236" y="14370"/>
                    <a:pt x="62133" y="14370"/>
                  </a:cubicBezTo>
                  <a:cubicBezTo>
                    <a:pt x="61897" y="14370"/>
                    <a:pt x="61676" y="14473"/>
                    <a:pt x="61528" y="14650"/>
                  </a:cubicBezTo>
                  <a:lnTo>
                    <a:pt x="57888" y="10508"/>
                  </a:lnTo>
                  <a:lnTo>
                    <a:pt x="72596" y="738"/>
                  </a:lnTo>
                  <a:close/>
                  <a:moveTo>
                    <a:pt x="41279" y="738"/>
                  </a:moveTo>
                  <a:cubicBezTo>
                    <a:pt x="41412" y="811"/>
                    <a:pt x="41559" y="855"/>
                    <a:pt x="41721" y="855"/>
                  </a:cubicBezTo>
                  <a:cubicBezTo>
                    <a:pt x="41839" y="855"/>
                    <a:pt x="41972" y="826"/>
                    <a:pt x="42090" y="767"/>
                  </a:cubicBezTo>
                  <a:lnTo>
                    <a:pt x="44079" y="3228"/>
                  </a:lnTo>
                  <a:lnTo>
                    <a:pt x="29828" y="14885"/>
                  </a:lnTo>
                  <a:cubicBezTo>
                    <a:pt x="29681" y="14723"/>
                    <a:pt x="29475" y="14635"/>
                    <a:pt x="29254" y="14635"/>
                  </a:cubicBezTo>
                  <a:cubicBezTo>
                    <a:pt x="29136" y="14635"/>
                    <a:pt x="29033" y="14664"/>
                    <a:pt x="28929" y="14709"/>
                  </a:cubicBezTo>
                  <a:lnTo>
                    <a:pt x="28310" y="14222"/>
                  </a:lnTo>
                  <a:lnTo>
                    <a:pt x="41279" y="738"/>
                  </a:lnTo>
                  <a:close/>
                  <a:moveTo>
                    <a:pt x="5011" y="9108"/>
                  </a:moveTo>
                  <a:lnTo>
                    <a:pt x="10154" y="12012"/>
                  </a:lnTo>
                  <a:cubicBezTo>
                    <a:pt x="10125" y="12085"/>
                    <a:pt x="10095" y="12144"/>
                    <a:pt x="10080" y="12218"/>
                  </a:cubicBezTo>
                  <a:lnTo>
                    <a:pt x="1076" y="15770"/>
                  </a:lnTo>
                  <a:lnTo>
                    <a:pt x="5011" y="9108"/>
                  </a:lnTo>
                  <a:close/>
                  <a:moveTo>
                    <a:pt x="20544" y="8534"/>
                  </a:moveTo>
                  <a:lnTo>
                    <a:pt x="27721" y="14252"/>
                  </a:lnTo>
                  <a:lnTo>
                    <a:pt x="23403" y="18761"/>
                  </a:lnTo>
                  <a:cubicBezTo>
                    <a:pt x="23359" y="18761"/>
                    <a:pt x="23329" y="18747"/>
                    <a:pt x="23300" y="18747"/>
                  </a:cubicBezTo>
                  <a:cubicBezTo>
                    <a:pt x="23182" y="18747"/>
                    <a:pt x="23064" y="18776"/>
                    <a:pt x="22961" y="18820"/>
                  </a:cubicBezTo>
                  <a:lnTo>
                    <a:pt x="11598" y="12380"/>
                  </a:lnTo>
                  <a:cubicBezTo>
                    <a:pt x="11598" y="12277"/>
                    <a:pt x="11584" y="12174"/>
                    <a:pt x="11539" y="12071"/>
                  </a:cubicBezTo>
                  <a:lnTo>
                    <a:pt x="20544" y="8534"/>
                  </a:lnTo>
                  <a:close/>
                  <a:moveTo>
                    <a:pt x="28030" y="14502"/>
                  </a:moveTo>
                  <a:lnTo>
                    <a:pt x="28620" y="14974"/>
                  </a:lnTo>
                  <a:cubicBezTo>
                    <a:pt x="28458" y="15239"/>
                    <a:pt x="28443" y="15593"/>
                    <a:pt x="28605" y="15873"/>
                  </a:cubicBezTo>
                  <a:lnTo>
                    <a:pt x="24169" y="19513"/>
                  </a:lnTo>
                  <a:lnTo>
                    <a:pt x="24051" y="19454"/>
                  </a:lnTo>
                  <a:cubicBezTo>
                    <a:pt x="24037" y="19248"/>
                    <a:pt x="23933" y="19056"/>
                    <a:pt x="23786" y="18923"/>
                  </a:cubicBezTo>
                  <a:lnTo>
                    <a:pt x="28030" y="14502"/>
                  </a:lnTo>
                  <a:close/>
                  <a:moveTo>
                    <a:pt x="57549" y="10729"/>
                  </a:moveTo>
                  <a:lnTo>
                    <a:pt x="61366" y="15062"/>
                  </a:lnTo>
                  <a:cubicBezTo>
                    <a:pt x="61351" y="15269"/>
                    <a:pt x="61396" y="15475"/>
                    <a:pt x="61499" y="15637"/>
                  </a:cubicBezTo>
                  <a:lnTo>
                    <a:pt x="58153" y="19955"/>
                  </a:lnTo>
                  <a:lnTo>
                    <a:pt x="53437" y="14134"/>
                  </a:lnTo>
                  <a:cubicBezTo>
                    <a:pt x="53511" y="13927"/>
                    <a:pt x="53496" y="13692"/>
                    <a:pt x="53408" y="13485"/>
                  </a:cubicBezTo>
                  <a:lnTo>
                    <a:pt x="57549" y="10729"/>
                  </a:lnTo>
                  <a:close/>
                  <a:moveTo>
                    <a:pt x="44330" y="3538"/>
                  </a:moveTo>
                  <a:lnTo>
                    <a:pt x="52200" y="13250"/>
                  </a:lnTo>
                  <a:cubicBezTo>
                    <a:pt x="52008" y="13441"/>
                    <a:pt x="51920" y="13706"/>
                    <a:pt x="51964" y="13986"/>
                  </a:cubicBezTo>
                  <a:lnTo>
                    <a:pt x="38892" y="22681"/>
                  </a:lnTo>
                  <a:lnTo>
                    <a:pt x="30020" y="15593"/>
                  </a:lnTo>
                  <a:cubicBezTo>
                    <a:pt x="30035" y="15475"/>
                    <a:pt x="30035" y="15357"/>
                    <a:pt x="30005" y="15254"/>
                  </a:cubicBezTo>
                  <a:lnTo>
                    <a:pt x="44330" y="3538"/>
                  </a:lnTo>
                  <a:close/>
                  <a:moveTo>
                    <a:pt x="22695" y="20058"/>
                  </a:moveTo>
                  <a:cubicBezTo>
                    <a:pt x="22813" y="20206"/>
                    <a:pt x="22975" y="20294"/>
                    <a:pt x="23167" y="20323"/>
                  </a:cubicBezTo>
                  <a:lnTo>
                    <a:pt x="19733" y="23124"/>
                  </a:lnTo>
                  <a:lnTo>
                    <a:pt x="19733" y="23124"/>
                  </a:lnTo>
                  <a:lnTo>
                    <a:pt x="22695" y="20058"/>
                  </a:lnTo>
                  <a:close/>
                  <a:moveTo>
                    <a:pt x="29858" y="15961"/>
                  </a:moveTo>
                  <a:lnTo>
                    <a:pt x="38553" y="22902"/>
                  </a:lnTo>
                  <a:lnTo>
                    <a:pt x="35340" y="25054"/>
                  </a:lnTo>
                  <a:cubicBezTo>
                    <a:pt x="35207" y="24921"/>
                    <a:pt x="35016" y="24848"/>
                    <a:pt x="34824" y="24848"/>
                  </a:cubicBezTo>
                  <a:cubicBezTo>
                    <a:pt x="34559" y="24848"/>
                    <a:pt x="34323" y="24980"/>
                    <a:pt x="34176" y="25201"/>
                  </a:cubicBezTo>
                  <a:lnTo>
                    <a:pt x="24538" y="19734"/>
                  </a:lnTo>
                  <a:lnTo>
                    <a:pt x="28900" y="16153"/>
                  </a:lnTo>
                  <a:cubicBezTo>
                    <a:pt x="29018" y="16197"/>
                    <a:pt x="29136" y="16226"/>
                    <a:pt x="29254" y="16226"/>
                  </a:cubicBezTo>
                  <a:cubicBezTo>
                    <a:pt x="29268" y="16227"/>
                    <a:pt x="29283" y="16228"/>
                    <a:pt x="29298" y="16228"/>
                  </a:cubicBezTo>
                  <a:cubicBezTo>
                    <a:pt x="29517" y="16228"/>
                    <a:pt x="29720" y="16127"/>
                    <a:pt x="29858" y="15961"/>
                  </a:cubicBezTo>
                  <a:close/>
                  <a:moveTo>
                    <a:pt x="38892" y="23168"/>
                  </a:moveTo>
                  <a:lnTo>
                    <a:pt x="47189" y="29785"/>
                  </a:lnTo>
                  <a:lnTo>
                    <a:pt x="35591" y="25806"/>
                  </a:lnTo>
                  <a:cubicBezTo>
                    <a:pt x="35605" y="25658"/>
                    <a:pt x="35605" y="25511"/>
                    <a:pt x="35561" y="25378"/>
                  </a:cubicBezTo>
                  <a:lnTo>
                    <a:pt x="38892" y="23168"/>
                  </a:lnTo>
                  <a:close/>
                  <a:moveTo>
                    <a:pt x="52126" y="14355"/>
                  </a:moveTo>
                  <a:cubicBezTo>
                    <a:pt x="52264" y="14534"/>
                    <a:pt x="52467" y="14636"/>
                    <a:pt x="52686" y="14636"/>
                  </a:cubicBezTo>
                  <a:cubicBezTo>
                    <a:pt x="52700" y="14636"/>
                    <a:pt x="52715" y="14636"/>
                    <a:pt x="52730" y="14635"/>
                  </a:cubicBezTo>
                  <a:cubicBezTo>
                    <a:pt x="52748" y="14636"/>
                    <a:pt x="52766" y="14637"/>
                    <a:pt x="52784" y="14637"/>
                  </a:cubicBezTo>
                  <a:cubicBezTo>
                    <a:pt x="52942" y="14637"/>
                    <a:pt x="53097" y="14579"/>
                    <a:pt x="53216" y="14473"/>
                  </a:cubicBezTo>
                  <a:lnTo>
                    <a:pt x="57918" y="20279"/>
                  </a:lnTo>
                  <a:lnTo>
                    <a:pt x="49989" y="30536"/>
                  </a:lnTo>
                  <a:cubicBezTo>
                    <a:pt x="49873" y="30459"/>
                    <a:pt x="49735" y="30416"/>
                    <a:pt x="49594" y="30416"/>
                  </a:cubicBezTo>
                  <a:cubicBezTo>
                    <a:pt x="49576" y="30416"/>
                    <a:pt x="49558" y="30416"/>
                    <a:pt x="49541" y="30418"/>
                  </a:cubicBezTo>
                  <a:lnTo>
                    <a:pt x="49541" y="30418"/>
                  </a:lnTo>
                  <a:cubicBezTo>
                    <a:pt x="49522" y="30416"/>
                    <a:pt x="49503" y="30415"/>
                    <a:pt x="49484" y="30415"/>
                  </a:cubicBezTo>
                  <a:cubicBezTo>
                    <a:pt x="49388" y="30415"/>
                    <a:pt x="49293" y="30441"/>
                    <a:pt x="49208" y="30477"/>
                  </a:cubicBezTo>
                  <a:lnTo>
                    <a:pt x="48309" y="30168"/>
                  </a:lnTo>
                  <a:lnTo>
                    <a:pt x="39231" y="22932"/>
                  </a:lnTo>
                  <a:lnTo>
                    <a:pt x="52126" y="14355"/>
                  </a:lnTo>
                  <a:close/>
                  <a:moveTo>
                    <a:pt x="24199" y="19984"/>
                  </a:moveTo>
                  <a:lnTo>
                    <a:pt x="34058" y="25585"/>
                  </a:lnTo>
                  <a:cubicBezTo>
                    <a:pt x="34058" y="25614"/>
                    <a:pt x="34058" y="25644"/>
                    <a:pt x="34058" y="25688"/>
                  </a:cubicBezTo>
                  <a:lnTo>
                    <a:pt x="11038" y="32261"/>
                  </a:lnTo>
                  <a:lnTo>
                    <a:pt x="11009" y="32202"/>
                  </a:lnTo>
                  <a:lnTo>
                    <a:pt x="17420" y="25540"/>
                  </a:lnTo>
                  <a:lnTo>
                    <a:pt x="24199" y="19984"/>
                  </a:lnTo>
                  <a:close/>
                  <a:moveTo>
                    <a:pt x="14826" y="27648"/>
                  </a:moveTo>
                  <a:lnTo>
                    <a:pt x="10758" y="31892"/>
                  </a:lnTo>
                  <a:cubicBezTo>
                    <a:pt x="10626" y="31789"/>
                    <a:pt x="10463" y="31745"/>
                    <a:pt x="10301" y="31745"/>
                  </a:cubicBezTo>
                  <a:cubicBezTo>
                    <a:pt x="9727" y="31745"/>
                    <a:pt x="9476" y="32246"/>
                    <a:pt x="9550" y="32688"/>
                  </a:cubicBezTo>
                  <a:lnTo>
                    <a:pt x="8931" y="32865"/>
                  </a:lnTo>
                  <a:cubicBezTo>
                    <a:pt x="8946" y="32732"/>
                    <a:pt x="8946" y="32600"/>
                    <a:pt x="8931" y="32482"/>
                  </a:cubicBezTo>
                  <a:lnTo>
                    <a:pt x="14826" y="27648"/>
                  </a:lnTo>
                  <a:close/>
                  <a:moveTo>
                    <a:pt x="9609" y="33086"/>
                  </a:moveTo>
                  <a:lnTo>
                    <a:pt x="9329" y="33381"/>
                  </a:lnTo>
                  <a:lnTo>
                    <a:pt x="9093" y="33233"/>
                  </a:lnTo>
                  <a:lnTo>
                    <a:pt x="9609" y="33086"/>
                  </a:lnTo>
                  <a:close/>
                  <a:moveTo>
                    <a:pt x="61808" y="15887"/>
                  </a:moveTo>
                  <a:cubicBezTo>
                    <a:pt x="61911" y="15932"/>
                    <a:pt x="62015" y="15961"/>
                    <a:pt x="62133" y="15961"/>
                  </a:cubicBezTo>
                  <a:lnTo>
                    <a:pt x="62162" y="15961"/>
                  </a:lnTo>
                  <a:lnTo>
                    <a:pt x="73230" y="28517"/>
                  </a:lnTo>
                  <a:cubicBezTo>
                    <a:pt x="73009" y="28783"/>
                    <a:pt x="72964" y="29136"/>
                    <a:pt x="73097" y="29446"/>
                  </a:cubicBezTo>
                  <a:lnTo>
                    <a:pt x="69162" y="33528"/>
                  </a:lnTo>
                  <a:lnTo>
                    <a:pt x="58419" y="20264"/>
                  </a:lnTo>
                  <a:lnTo>
                    <a:pt x="61808" y="15887"/>
                  </a:lnTo>
                  <a:close/>
                  <a:moveTo>
                    <a:pt x="58168" y="20589"/>
                  </a:moveTo>
                  <a:lnTo>
                    <a:pt x="68882" y="33823"/>
                  </a:lnTo>
                  <a:lnTo>
                    <a:pt x="66406" y="36402"/>
                  </a:lnTo>
                  <a:lnTo>
                    <a:pt x="50239" y="30846"/>
                  </a:lnTo>
                  <a:lnTo>
                    <a:pt x="58168" y="20589"/>
                  </a:lnTo>
                  <a:close/>
                  <a:moveTo>
                    <a:pt x="69133" y="34132"/>
                  </a:moveTo>
                  <a:lnTo>
                    <a:pt x="72743" y="38568"/>
                  </a:lnTo>
                  <a:lnTo>
                    <a:pt x="66819" y="36549"/>
                  </a:lnTo>
                  <a:lnTo>
                    <a:pt x="69133" y="34132"/>
                  </a:lnTo>
                  <a:close/>
                  <a:moveTo>
                    <a:pt x="35429" y="26174"/>
                  </a:moveTo>
                  <a:lnTo>
                    <a:pt x="48117" y="30536"/>
                  </a:lnTo>
                  <a:lnTo>
                    <a:pt x="48795" y="31067"/>
                  </a:lnTo>
                  <a:cubicBezTo>
                    <a:pt x="48751" y="31317"/>
                    <a:pt x="48810" y="31568"/>
                    <a:pt x="48972" y="31774"/>
                  </a:cubicBezTo>
                  <a:lnTo>
                    <a:pt x="48987" y="31774"/>
                  </a:lnTo>
                  <a:lnTo>
                    <a:pt x="43077" y="38612"/>
                  </a:lnTo>
                  <a:lnTo>
                    <a:pt x="35296" y="26292"/>
                  </a:lnTo>
                  <a:cubicBezTo>
                    <a:pt x="35340" y="26263"/>
                    <a:pt x="35384" y="26218"/>
                    <a:pt x="35429" y="26174"/>
                  </a:cubicBezTo>
                  <a:close/>
                  <a:moveTo>
                    <a:pt x="34117" y="26086"/>
                  </a:moveTo>
                  <a:lnTo>
                    <a:pt x="21472" y="40735"/>
                  </a:lnTo>
                  <a:lnTo>
                    <a:pt x="9682" y="33587"/>
                  </a:lnTo>
                  <a:lnTo>
                    <a:pt x="9992" y="33263"/>
                  </a:lnTo>
                  <a:cubicBezTo>
                    <a:pt x="10095" y="33307"/>
                    <a:pt x="10213" y="33322"/>
                    <a:pt x="10316" y="33322"/>
                  </a:cubicBezTo>
                  <a:cubicBezTo>
                    <a:pt x="10326" y="33322"/>
                    <a:pt x="10335" y="33322"/>
                    <a:pt x="10345" y="33322"/>
                  </a:cubicBezTo>
                  <a:cubicBezTo>
                    <a:pt x="10716" y="33322"/>
                    <a:pt x="11039" y="33046"/>
                    <a:pt x="11068" y="32659"/>
                  </a:cubicBezTo>
                  <a:lnTo>
                    <a:pt x="34117" y="26086"/>
                  </a:lnTo>
                  <a:close/>
                  <a:moveTo>
                    <a:pt x="50298" y="31288"/>
                  </a:moveTo>
                  <a:lnTo>
                    <a:pt x="66097" y="36711"/>
                  </a:lnTo>
                  <a:lnTo>
                    <a:pt x="61027" y="41987"/>
                  </a:lnTo>
                  <a:cubicBezTo>
                    <a:pt x="60895" y="41869"/>
                    <a:pt x="60718" y="41810"/>
                    <a:pt x="60541" y="41810"/>
                  </a:cubicBezTo>
                  <a:cubicBezTo>
                    <a:pt x="60379" y="41810"/>
                    <a:pt x="60231" y="41855"/>
                    <a:pt x="60099" y="41943"/>
                  </a:cubicBezTo>
                  <a:lnTo>
                    <a:pt x="50122" y="31730"/>
                  </a:lnTo>
                  <a:cubicBezTo>
                    <a:pt x="50225" y="31597"/>
                    <a:pt x="50284" y="31450"/>
                    <a:pt x="50298" y="31288"/>
                  </a:cubicBezTo>
                  <a:close/>
                  <a:moveTo>
                    <a:pt x="66509" y="36859"/>
                  </a:moveTo>
                  <a:lnTo>
                    <a:pt x="72773" y="39010"/>
                  </a:lnTo>
                  <a:cubicBezTo>
                    <a:pt x="72788" y="39055"/>
                    <a:pt x="72788" y="39114"/>
                    <a:pt x="72802" y="39158"/>
                  </a:cubicBezTo>
                  <a:lnTo>
                    <a:pt x="64225" y="46173"/>
                  </a:lnTo>
                  <a:lnTo>
                    <a:pt x="61175" y="43063"/>
                  </a:lnTo>
                  <a:cubicBezTo>
                    <a:pt x="61307" y="42827"/>
                    <a:pt x="61337" y="42562"/>
                    <a:pt x="61263" y="42326"/>
                  </a:cubicBezTo>
                  <a:lnTo>
                    <a:pt x="66509" y="36859"/>
                  </a:lnTo>
                  <a:close/>
                  <a:moveTo>
                    <a:pt x="34426" y="26336"/>
                  </a:moveTo>
                  <a:cubicBezTo>
                    <a:pt x="34529" y="26400"/>
                    <a:pt x="34643" y="26442"/>
                    <a:pt x="34768" y="26442"/>
                  </a:cubicBezTo>
                  <a:cubicBezTo>
                    <a:pt x="34786" y="26442"/>
                    <a:pt x="34805" y="26441"/>
                    <a:pt x="34824" y="26439"/>
                  </a:cubicBezTo>
                  <a:lnTo>
                    <a:pt x="34913" y="26439"/>
                  </a:lnTo>
                  <a:lnTo>
                    <a:pt x="42812" y="38922"/>
                  </a:lnTo>
                  <a:lnTo>
                    <a:pt x="34456" y="48604"/>
                  </a:lnTo>
                  <a:lnTo>
                    <a:pt x="21811" y="40941"/>
                  </a:lnTo>
                  <a:lnTo>
                    <a:pt x="34426" y="26336"/>
                  </a:lnTo>
                  <a:close/>
                  <a:moveTo>
                    <a:pt x="72581" y="39850"/>
                  </a:moveTo>
                  <a:lnTo>
                    <a:pt x="67099" y="49120"/>
                  </a:lnTo>
                  <a:lnTo>
                    <a:pt x="64505" y="46453"/>
                  </a:lnTo>
                  <a:lnTo>
                    <a:pt x="72581" y="39850"/>
                  </a:lnTo>
                  <a:close/>
                  <a:moveTo>
                    <a:pt x="9402" y="33896"/>
                  </a:moveTo>
                  <a:lnTo>
                    <a:pt x="21207" y="41059"/>
                  </a:lnTo>
                  <a:lnTo>
                    <a:pt x="13249" y="50284"/>
                  </a:lnTo>
                  <a:lnTo>
                    <a:pt x="1371" y="43078"/>
                  </a:lnTo>
                  <a:cubicBezTo>
                    <a:pt x="1430" y="42827"/>
                    <a:pt x="1371" y="42562"/>
                    <a:pt x="1238" y="42356"/>
                  </a:cubicBezTo>
                  <a:lnTo>
                    <a:pt x="9402" y="33896"/>
                  </a:lnTo>
                  <a:close/>
                  <a:moveTo>
                    <a:pt x="49797" y="31951"/>
                  </a:moveTo>
                  <a:lnTo>
                    <a:pt x="59848" y="42253"/>
                  </a:lnTo>
                  <a:cubicBezTo>
                    <a:pt x="59716" y="42533"/>
                    <a:pt x="59760" y="42872"/>
                    <a:pt x="59937" y="43122"/>
                  </a:cubicBezTo>
                  <a:lnTo>
                    <a:pt x="51463" y="51920"/>
                  </a:lnTo>
                  <a:lnTo>
                    <a:pt x="43298" y="38966"/>
                  </a:lnTo>
                  <a:lnTo>
                    <a:pt x="49326" y="31966"/>
                  </a:lnTo>
                  <a:cubicBezTo>
                    <a:pt x="49385" y="31981"/>
                    <a:pt x="49458" y="31995"/>
                    <a:pt x="49532" y="31995"/>
                  </a:cubicBezTo>
                  <a:cubicBezTo>
                    <a:pt x="49621" y="31995"/>
                    <a:pt x="49709" y="31981"/>
                    <a:pt x="49797" y="31951"/>
                  </a:cubicBezTo>
                  <a:close/>
                  <a:moveTo>
                    <a:pt x="60880" y="43328"/>
                  </a:moveTo>
                  <a:lnTo>
                    <a:pt x="63930" y="46423"/>
                  </a:lnTo>
                  <a:lnTo>
                    <a:pt x="53423" y="55015"/>
                  </a:lnTo>
                  <a:lnTo>
                    <a:pt x="51684" y="52274"/>
                  </a:lnTo>
                  <a:lnTo>
                    <a:pt x="60261" y="43358"/>
                  </a:lnTo>
                  <a:cubicBezTo>
                    <a:pt x="60349" y="43387"/>
                    <a:pt x="60438" y="43402"/>
                    <a:pt x="60541" y="43402"/>
                  </a:cubicBezTo>
                  <a:cubicBezTo>
                    <a:pt x="60659" y="43402"/>
                    <a:pt x="60777" y="43387"/>
                    <a:pt x="60880" y="43328"/>
                  </a:cubicBezTo>
                  <a:close/>
                  <a:moveTo>
                    <a:pt x="43033" y="39290"/>
                  </a:moveTo>
                  <a:lnTo>
                    <a:pt x="51197" y="52215"/>
                  </a:lnTo>
                  <a:lnTo>
                    <a:pt x="47646" y="55899"/>
                  </a:lnTo>
                  <a:cubicBezTo>
                    <a:pt x="47526" y="55793"/>
                    <a:pt x="47372" y="55735"/>
                    <a:pt x="47213" y="55735"/>
                  </a:cubicBezTo>
                  <a:cubicBezTo>
                    <a:pt x="47195" y="55735"/>
                    <a:pt x="47177" y="55736"/>
                    <a:pt x="47159" y="55737"/>
                  </a:cubicBezTo>
                  <a:cubicBezTo>
                    <a:pt x="47145" y="55736"/>
                    <a:pt x="47130" y="55736"/>
                    <a:pt x="47115" y="55736"/>
                  </a:cubicBezTo>
                  <a:cubicBezTo>
                    <a:pt x="46924" y="55736"/>
                    <a:pt x="46736" y="55823"/>
                    <a:pt x="46599" y="55973"/>
                  </a:cubicBezTo>
                  <a:lnTo>
                    <a:pt x="34810" y="48825"/>
                  </a:lnTo>
                  <a:lnTo>
                    <a:pt x="43033" y="39290"/>
                  </a:lnTo>
                  <a:close/>
                  <a:moveTo>
                    <a:pt x="51404" y="52569"/>
                  </a:moveTo>
                  <a:lnTo>
                    <a:pt x="53099" y="55266"/>
                  </a:lnTo>
                  <a:lnTo>
                    <a:pt x="49842" y="57933"/>
                  </a:lnTo>
                  <a:lnTo>
                    <a:pt x="47896" y="56754"/>
                  </a:lnTo>
                  <a:cubicBezTo>
                    <a:pt x="47940" y="56577"/>
                    <a:pt x="47940" y="56400"/>
                    <a:pt x="47882" y="56238"/>
                  </a:cubicBezTo>
                  <a:lnTo>
                    <a:pt x="51404" y="52569"/>
                  </a:lnTo>
                  <a:close/>
                  <a:moveTo>
                    <a:pt x="21561" y="41265"/>
                  </a:moveTo>
                  <a:lnTo>
                    <a:pt x="34191" y="48914"/>
                  </a:lnTo>
                  <a:lnTo>
                    <a:pt x="26232" y="58154"/>
                  </a:lnTo>
                  <a:lnTo>
                    <a:pt x="13588" y="50491"/>
                  </a:lnTo>
                  <a:lnTo>
                    <a:pt x="21561" y="41265"/>
                  </a:lnTo>
                  <a:close/>
                  <a:moveTo>
                    <a:pt x="67187" y="49783"/>
                  </a:moveTo>
                  <a:lnTo>
                    <a:pt x="73097" y="55826"/>
                  </a:lnTo>
                  <a:cubicBezTo>
                    <a:pt x="72964" y="55988"/>
                    <a:pt x="72891" y="56194"/>
                    <a:pt x="72891" y="56400"/>
                  </a:cubicBezTo>
                  <a:lnTo>
                    <a:pt x="61307" y="59716"/>
                  </a:lnTo>
                  <a:lnTo>
                    <a:pt x="67187" y="49783"/>
                  </a:lnTo>
                  <a:close/>
                  <a:moveTo>
                    <a:pt x="64196" y="46703"/>
                  </a:moveTo>
                  <a:lnTo>
                    <a:pt x="66893" y="49474"/>
                  </a:lnTo>
                  <a:lnTo>
                    <a:pt x="60747" y="59864"/>
                  </a:lnTo>
                  <a:lnTo>
                    <a:pt x="57137" y="60895"/>
                  </a:lnTo>
                  <a:lnTo>
                    <a:pt x="53629" y="55339"/>
                  </a:lnTo>
                  <a:lnTo>
                    <a:pt x="64196" y="46703"/>
                  </a:lnTo>
                  <a:close/>
                  <a:moveTo>
                    <a:pt x="53305" y="55605"/>
                  </a:moveTo>
                  <a:lnTo>
                    <a:pt x="56739" y="61013"/>
                  </a:lnTo>
                  <a:lnTo>
                    <a:pt x="56223" y="61161"/>
                  </a:lnTo>
                  <a:cubicBezTo>
                    <a:pt x="56085" y="61009"/>
                    <a:pt x="55882" y="60909"/>
                    <a:pt x="55675" y="60909"/>
                  </a:cubicBezTo>
                  <a:cubicBezTo>
                    <a:pt x="55661" y="60909"/>
                    <a:pt x="55647" y="60909"/>
                    <a:pt x="55633" y="60910"/>
                  </a:cubicBezTo>
                  <a:cubicBezTo>
                    <a:pt x="55618" y="60909"/>
                    <a:pt x="55603" y="60908"/>
                    <a:pt x="55588" y="60908"/>
                  </a:cubicBezTo>
                  <a:cubicBezTo>
                    <a:pt x="55397" y="60908"/>
                    <a:pt x="55210" y="60994"/>
                    <a:pt x="55073" y="61131"/>
                  </a:cubicBezTo>
                  <a:lnTo>
                    <a:pt x="50195" y="58154"/>
                  </a:lnTo>
                  <a:lnTo>
                    <a:pt x="53305" y="55605"/>
                  </a:lnTo>
                  <a:close/>
                  <a:moveTo>
                    <a:pt x="56945" y="61367"/>
                  </a:moveTo>
                  <a:lnTo>
                    <a:pt x="57859" y="62811"/>
                  </a:lnTo>
                  <a:lnTo>
                    <a:pt x="56370" y="61897"/>
                  </a:lnTo>
                  <a:cubicBezTo>
                    <a:pt x="56400" y="61780"/>
                    <a:pt x="56400" y="61662"/>
                    <a:pt x="56385" y="61529"/>
                  </a:cubicBezTo>
                  <a:lnTo>
                    <a:pt x="56945" y="61367"/>
                  </a:lnTo>
                  <a:close/>
                  <a:moveTo>
                    <a:pt x="60452" y="60365"/>
                  </a:moveTo>
                  <a:lnTo>
                    <a:pt x="58713" y="63327"/>
                  </a:lnTo>
                  <a:lnTo>
                    <a:pt x="58625" y="63268"/>
                  </a:lnTo>
                  <a:lnTo>
                    <a:pt x="57358" y="61249"/>
                  </a:lnTo>
                  <a:lnTo>
                    <a:pt x="60452" y="60365"/>
                  </a:lnTo>
                  <a:close/>
                  <a:moveTo>
                    <a:pt x="49886" y="58419"/>
                  </a:moveTo>
                  <a:lnTo>
                    <a:pt x="54896" y="61470"/>
                  </a:lnTo>
                  <a:cubicBezTo>
                    <a:pt x="54882" y="61500"/>
                    <a:pt x="54882" y="61514"/>
                    <a:pt x="54882" y="61544"/>
                  </a:cubicBezTo>
                  <a:lnTo>
                    <a:pt x="41309" y="65420"/>
                  </a:lnTo>
                  <a:lnTo>
                    <a:pt x="49886" y="58419"/>
                  </a:lnTo>
                  <a:close/>
                  <a:moveTo>
                    <a:pt x="34544" y="49120"/>
                  </a:moveTo>
                  <a:lnTo>
                    <a:pt x="46423" y="56327"/>
                  </a:lnTo>
                  <a:cubicBezTo>
                    <a:pt x="46364" y="56562"/>
                    <a:pt x="46408" y="56828"/>
                    <a:pt x="46555" y="57034"/>
                  </a:cubicBezTo>
                  <a:lnTo>
                    <a:pt x="38391" y="65523"/>
                  </a:lnTo>
                  <a:lnTo>
                    <a:pt x="26586" y="58360"/>
                  </a:lnTo>
                  <a:lnTo>
                    <a:pt x="34544" y="49120"/>
                  </a:lnTo>
                  <a:close/>
                  <a:moveTo>
                    <a:pt x="47690" y="57108"/>
                  </a:moveTo>
                  <a:lnTo>
                    <a:pt x="49517" y="58213"/>
                  </a:lnTo>
                  <a:lnTo>
                    <a:pt x="40351" y="65700"/>
                  </a:lnTo>
                  <a:lnTo>
                    <a:pt x="39467" y="65950"/>
                  </a:lnTo>
                  <a:cubicBezTo>
                    <a:pt x="39393" y="65950"/>
                    <a:pt x="39334" y="65980"/>
                    <a:pt x="39275" y="65994"/>
                  </a:cubicBezTo>
                  <a:lnTo>
                    <a:pt x="39201" y="66024"/>
                  </a:lnTo>
                  <a:lnTo>
                    <a:pt x="38744" y="65729"/>
                  </a:lnTo>
                  <a:lnTo>
                    <a:pt x="46879" y="57270"/>
                  </a:lnTo>
                  <a:cubicBezTo>
                    <a:pt x="46968" y="57299"/>
                    <a:pt x="47071" y="57314"/>
                    <a:pt x="47159" y="57314"/>
                  </a:cubicBezTo>
                  <a:cubicBezTo>
                    <a:pt x="47366" y="57314"/>
                    <a:pt x="47557" y="57240"/>
                    <a:pt x="47690" y="57108"/>
                  </a:cubicBezTo>
                  <a:close/>
                  <a:moveTo>
                    <a:pt x="38464" y="66024"/>
                  </a:moveTo>
                  <a:lnTo>
                    <a:pt x="38700" y="66171"/>
                  </a:lnTo>
                  <a:lnTo>
                    <a:pt x="38184" y="66319"/>
                  </a:lnTo>
                  <a:lnTo>
                    <a:pt x="38464" y="66024"/>
                  </a:lnTo>
                  <a:close/>
                  <a:moveTo>
                    <a:pt x="38862" y="66525"/>
                  </a:moveTo>
                  <a:lnTo>
                    <a:pt x="38862" y="66525"/>
                  </a:lnTo>
                  <a:cubicBezTo>
                    <a:pt x="38818" y="66658"/>
                    <a:pt x="38818" y="66790"/>
                    <a:pt x="38848" y="66923"/>
                  </a:cubicBezTo>
                  <a:lnTo>
                    <a:pt x="32938" y="71757"/>
                  </a:lnTo>
                  <a:lnTo>
                    <a:pt x="37020" y="67512"/>
                  </a:lnTo>
                  <a:cubicBezTo>
                    <a:pt x="37153" y="67601"/>
                    <a:pt x="37315" y="67660"/>
                    <a:pt x="37477" y="67660"/>
                  </a:cubicBezTo>
                  <a:cubicBezTo>
                    <a:pt x="38052" y="67660"/>
                    <a:pt x="38302" y="67144"/>
                    <a:pt x="38229" y="66702"/>
                  </a:cubicBezTo>
                  <a:lnTo>
                    <a:pt x="38862" y="66525"/>
                  </a:lnTo>
                  <a:close/>
                  <a:moveTo>
                    <a:pt x="13323" y="50785"/>
                  </a:moveTo>
                  <a:lnTo>
                    <a:pt x="25967" y="58449"/>
                  </a:lnTo>
                  <a:lnTo>
                    <a:pt x="13352" y="73068"/>
                  </a:lnTo>
                  <a:cubicBezTo>
                    <a:pt x="13234" y="72995"/>
                    <a:pt x="13101" y="72965"/>
                    <a:pt x="12954" y="72965"/>
                  </a:cubicBezTo>
                  <a:lnTo>
                    <a:pt x="12866" y="72965"/>
                  </a:lnTo>
                  <a:lnTo>
                    <a:pt x="4981" y="60468"/>
                  </a:lnTo>
                  <a:lnTo>
                    <a:pt x="13323" y="50785"/>
                  </a:lnTo>
                  <a:close/>
                  <a:moveTo>
                    <a:pt x="26306" y="58670"/>
                  </a:moveTo>
                  <a:lnTo>
                    <a:pt x="38096" y="65818"/>
                  </a:lnTo>
                  <a:lnTo>
                    <a:pt x="37786" y="66142"/>
                  </a:lnTo>
                  <a:cubicBezTo>
                    <a:pt x="37683" y="66098"/>
                    <a:pt x="37580" y="66068"/>
                    <a:pt x="37462" y="66068"/>
                  </a:cubicBezTo>
                  <a:cubicBezTo>
                    <a:pt x="37079" y="66068"/>
                    <a:pt x="36755" y="66348"/>
                    <a:pt x="36711" y="66731"/>
                  </a:cubicBezTo>
                  <a:lnTo>
                    <a:pt x="13676" y="73319"/>
                  </a:lnTo>
                  <a:lnTo>
                    <a:pt x="26306" y="58670"/>
                  </a:lnTo>
                  <a:close/>
                  <a:moveTo>
                    <a:pt x="54911" y="61942"/>
                  </a:moveTo>
                  <a:cubicBezTo>
                    <a:pt x="54983" y="62270"/>
                    <a:pt x="55275" y="62488"/>
                    <a:pt x="55615" y="62488"/>
                  </a:cubicBezTo>
                  <a:cubicBezTo>
                    <a:pt x="55626" y="62488"/>
                    <a:pt x="55637" y="62487"/>
                    <a:pt x="55648" y="62487"/>
                  </a:cubicBezTo>
                  <a:cubicBezTo>
                    <a:pt x="55854" y="62487"/>
                    <a:pt x="56046" y="62413"/>
                    <a:pt x="56193" y="62251"/>
                  </a:cubicBezTo>
                  <a:lnTo>
                    <a:pt x="58345" y="63563"/>
                  </a:lnTo>
                  <a:cubicBezTo>
                    <a:pt x="58212" y="63740"/>
                    <a:pt x="58153" y="63975"/>
                    <a:pt x="58198" y="64196"/>
                  </a:cubicBezTo>
                  <a:lnTo>
                    <a:pt x="52686" y="73525"/>
                  </a:lnTo>
                  <a:cubicBezTo>
                    <a:pt x="52612" y="73496"/>
                    <a:pt x="52524" y="73496"/>
                    <a:pt x="52450" y="73496"/>
                  </a:cubicBezTo>
                  <a:cubicBezTo>
                    <a:pt x="52435" y="73495"/>
                    <a:pt x="52420" y="73494"/>
                    <a:pt x="52405" y="73494"/>
                  </a:cubicBezTo>
                  <a:cubicBezTo>
                    <a:pt x="52216" y="73494"/>
                    <a:pt x="52041" y="73580"/>
                    <a:pt x="51905" y="73717"/>
                  </a:cubicBezTo>
                  <a:lnTo>
                    <a:pt x="40365" y="66717"/>
                  </a:lnTo>
                  <a:cubicBezTo>
                    <a:pt x="40365" y="66569"/>
                    <a:pt x="40321" y="66422"/>
                    <a:pt x="40248" y="66289"/>
                  </a:cubicBezTo>
                  <a:lnTo>
                    <a:pt x="40542" y="66053"/>
                  </a:lnTo>
                  <a:lnTo>
                    <a:pt x="54911" y="61942"/>
                  </a:lnTo>
                  <a:close/>
                  <a:moveTo>
                    <a:pt x="59671" y="64359"/>
                  </a:moveTo>
                  <a:lnTo>
                    <a:pt x="59671" y="64373"/>
                  </a:lnTo>
                  <a:lnTo>
                    <a:pt x="72979" y="72449"/>
                  </a:lnTo>
                  <a:cubicBezTo>
                    <a:pt x="72920" y="72582"/>
                    <a:pt x="72891" y="72744"/>
                    <a:pt x="72905" y="72906"/>
                  </a:cubicBezTo>
                  <a:lnTo>
                    <a:pt x="66333" y="75485"/>
                  </a:lnTo>
                  <a:lnTo>
                    <a:pt x="59509" y="64653"/>
                  </a:lnTo>
                  <a:cubicBezTo>
                    <a:pt x="59583" y="64565"/>
                    <a:pt x="59627" y="64476"/>
                    <a:pt x="59671" y="64359"/>
                  </a:cubicBezTo>
                  <a:close/>
                  <a:moveTo>
                    <a:pt x="604" y="69605"/>
                  </a:moveTo>
                  <a:lnTo>
                    <a:pt x="12202" y="73599"/>
                  </a:lnTo>
                  <a:cubicBezTo>
                    <a:pt x="12173" y="73731"/>
                    <a:pt x="12188" y="73879"/>
                    <a:pt x="12232" y="74026"/>
                  </a:cubicBezTo>
                  <a:lnTo>
                    <a:pt x="8916" y="76237"/>
                  </a:lnTo>
                  <a:lnTo>
                    <a:pt x="604" y="69605"/>
                  </a:lnTo>
                  <a:close/>
                  <a:moveTo>
                    <a:pt x="58404" y="64653"/>
                  </a:moveTo>
                  <a:cubicBezTo>
                    <a:pt x="58537" y="64801"/>
                    <a:pt x="58743" y="64889"/>
                    <a:pt x="58949" y="64889"/>
                  </a:cubicBezTo>
                  <a:cubicBezTo>
                    <a:pt x="59023" y="64889"/>
                    <a:pt x="59082" y="64874"/>
                    <a:pt x="59156" y="64860"/>
                  </a:cubicBezTo>
                  <a:lnTo>
                    <a:pt x="65964" y="75633"/>
                  </a:lnTo>
                  <a:lnTo>
                    <a:pt x="59347" y="78241"/>
                  </a:lnTo>
                  <a:lnTo>
                    <a:pt x="53202" y="74498"/>
                  </a:lnTo>
                  <a:cubicBezTo>
                    <a:pt x="53261" y="74233"/>
                    <a:pt x="53202" y="73938"/>
                    <a:pt x="53025" y="73731"/>
                  </a:cubicBezTo>
                  <a:lnTo>
                    <a:pt x="58404" y="64653"/>
                  </a:lnTo>
                  <a:close/>
                  <a:moveTo>
                    <a:pt x="28045" y="76281"/>
                  </a:moveTo>
                  <a:lnTo>
                    <a:pt x="25083" y="79346"/>
                  </a:lnTo>
                  <a:cubicBezTo>
                    <a:pt x="24965" y="79199"/>
                    <a:pt x="24803" y="79096"/>
                    <a:pt x="24611" y="79081"/>
                  </a:cubicBezTo>
                  <a:lnTo>
                    <a:pt x="28045" y="76281"/>
                  </a:lnTo>
                  <a:close/>
                  <a:moveTo>
                    <a:pt x="36740" y="67144"/>
                  </a:moveTo>
                  <a:cubicBezTo>
                    <a:pt x="36740" y="67159"/>
                    <a:pt x="36755" y="67173"/>
                    <a:pt x="36770" y="67203"/>
                  </a:cubicBezTo>
                  <a:lnTo>
                    <a:pt x="30359" y="73864"/>
                  </a:lnTo>
                  <a:lnTo>
                    <a:pt x="23580" y="79405"/>
                  </a:lnTo>
                  <a:lnTo>
                    <a:pt x="13720" y="73820"/>
                  </a:lnTo>
                  <a:cubicBezTo>
                    <a:pt x="13720" y="73776"/>
                    <a:pt x="13720" y="73746"/>
                    <a:pt x="13720" y="73717"/>
                  </a:cubicBezTo>
                  <a:lnTo>
                    <a:pt x="36740" y="67144"/>
                  </a:lnTo>
                  <a:close/>
                  <a:moveTo>
                    <a:pt x="73023" y="73289"/>
                  </a:moveTo>
                  <a:cubicBezTo>
                    <a:pt x="73068" y="73363"/>
                    <a:pt x="73127" y="73422"/>
                    <a:pt x="73200" y="73481"/>
                  </a:cubicBezTo>
                  <a:lnTo>
                    <a:pt x="69310" y="80201"/>
                  </a:lnTo>
                  <a:lnTo>
                    <a:pt x="66554" y="75824"/>
                  </a:lnTo>
                  <a:lnTo>
                    <a:pt x="73023" y="73289"/>
                  </a:lnTo>
                  <a:close/>
                  <a:moveTo>
                    <a:pt x="53010" y="74852"/>
                  </a:moveTo>
                  <a:lnTo>
                    <a:pt x="58890" y="78418"/>
                  </a:lnTo>
                  <a:lnTo>
                    <a:pt x="47631" y="82839"/>
                  </a:lnTo>
                  <a:lnTo>
                    <a:pt x="52244" y="75058"/>
                  </a:lnTo>
                  <a:cubicBezTo>
                    <a:pt x="52303" y="75073"/>
                    <a:pt x="52376" y="75087"/>
                    <a:pt x="52450" y="75087"/>
                  </a:cubicBezTo>
                  <a:cubicBezTo>
                    <a:pt x="52656" y="75087"/>
                    <a:pt x="52863" y="75014"/>
                    <a:pt x="53010" y="74852"/>
                  </a:cubicBezTo>
                  <a:close/>
                  <a:moveTo>
                    <a:pt x="66171" y="75972"/>
                  </a:moveTo>
                  <a:lnTo>
                    <a:pt x="69089" y="80584"/>
                  </a:lnTo>
                  <a:lnTo>
                    <a:pt x="67571" y="83222"/>
                  </a:lnTo>
                  <a:lnTo>
                    <a:pt x="59775" y="78492"/>
                  </a:lnTo>
                  <a:lnTo>
                    <a:pt x="66171" y="75972"/>
                  </a:lnTo>
                  <a:close/>
                  <a:moveTo>
                    <a:pt x="13603" y="74203"/>
                  </a:moveTo>
                  <a:lnTo>
                    <a:pt x="23241" y="79671"/>
                  </a:lnTo>
                  <a:lnTo>
                    <a:pt x="18878" y="83237"/>
                  </a:lnTo>
                  <a:cubicBezTo>
                    <a:pt x="18775" y="83193"/>
                    <a:pt x="18643" y="83163"/>
                    <a:pt x="18525" y="83163"/>
                  </a:cubicBezTo>
                  <a:cubicBezTo>
                    <a:pt x="18510" y="83162"/>
                    <a:pt x="18495" y="83162"/>
                    <a:pt x="18480" y="83162"/>
                  </a:cubicBezTo>
                  <a:cubicBezTo>
                    <a:pt x="18261" y="83162"/>
                    <a:pt x="18060" y="83263"/>
                    <a:pt x="17935" y="83429"/>
                  </a:cubicBezTo>
                  <a:lnTo>
                    <a:pt x="9226" y="76502"/>
                  </a:lnTo>
                  <a:lnTo>
                    <a:pt x="12438" y="74365"/>
                  </a:lnTo>
                  <a:cubicBezTo>
                    <a:pt x="12573" y="74473"/>
                    <a:pt x="12733" y="74544"/>
                    <a:pt x="12905" y="74544"/>
                  </a:cubicBezTo>
                  <a:cubicBezTo>
                    <a:pt x="12922" y="74544"/>
                    <a:pt x="12938" y="74543"/>
                    <a:pt x="12954" y="74542"/>
                  </a:cubicBezTo>
                  <a:cubicBezTo>
                    <a:pt x="12967" y="74543"/>
                    <a:pt x="12981" y="74543"/>
                    <a:pt x="12994" y="74543"/>
                  </a:cubicBezTo>
                  <a:cubicBezTo>
                    <a:pt x="13243" y="74543"/>
                    <a:pt x="13463" y="74413"/>
                    <a:pt x="13603" y="74203"/>
                  </a:cubicBezTo>
                  <a:close/>
                  <a:moveTo>
                    <a:pt x="23624" y="79892"/>
                  </a:moveTo>
                  <a:lnTo>
                    <a:pt x="23727" y="79951"/>
                  </a:lnTo>
                  <a:cubicBezTo>
                    <a:pt x="23742" y="80157"/>
                    <a:pt x="23845" y="80349"/>
                    <a:pt x="23992" y="80481"/>
                  </a:cubicBezTo>
                  <a:lnTo>
                    <a:pt x="19748" y="84902"/>
                  </a:lnTo>
                  <a:lnTo>
                    <a:pt x="19159" y="84431"/>
                  </a:lnTo>
                  <a:cubicBezTo>
                    <a:pt x="19335" y="84151"/>
                    <a:pt x="19335" y="83812"/>
                    <a:pt x="19173" y="83517"/>
                  </a:cubicBezTo>
                  <a:lnTo>
                    <a:pt x="23624" y="79892"/>
                  </a:lnTo>
                  <a:close/>
                  <a:moveTo>
                    <a:pt x="69324" y="80968"/>
                  </a:moveTo>
                  <a:lnTo>
                    <a:pt x="72714" y="86332"/>
                  </a:lnTo>
                  <a:lnTo>
                    <a:pt x="67910" y="83429"/>
                  </a:lnTo>
                  <a:lnTo>
                    <a:pt x="69324" y="80968"/>
                  </a:lnTo>
                  <a:close/>
                  <a:moveTo>
                    <a:pt x="40277" y="67129"/>
                  </a:moveTo>
                  <a:lnTo>
                    <a:pt x="51713" y="74070"/>
                  </a:lnTo>
                  <a:cubicBezTo>
                    <a:pt x="51640" y="74350"/>
                    <a:pt x="51713" y="74645"/>
                    <a:pt x="51905" y="74852"/>
                  </a:cubicBezTo>
                  <a:lnTo>
                    <a:pt x="47027" y="83075"/>
                  </a:lnTo>
                  <a:lnTo>
                    <a:pt x="37683" y="86759"/>
                  </a:lnTo>
                  <a:cubicBezTo>
                    <a:pt x="37598" y="86431"/>
                    <a:pt x="37305" y="86213"/>
                    <a:pt x="36978" y="86213"/>
                  </a:cubicBezTo>
                  <a:cubicBezTo>
                    <a:pt x="36968" y="86213"/>
                    <a:pt x="36957" y="86214"/>
                    <a:pt x="36946" y="86214"/>
                  </a:cubicBezTo>
                  <a:cubicBezTo>
                    <a:pt x="36934" y="86213"/>
                    <a:pt x="36922" y="86213"/>
                    <a:pt x="36909" y="86213"/>
                  </a:cubicBezTo>
                  <a:cubicBezTo>
                    <a:pt x="36630" y="86213"/>
                    <a:pt x="36381" y="86372"/>
                    <a:pt x="36269" y="86612"/>
                  </a:cubicBezTo>
                  <a:lnTo>
                    <a:pt x="25127" y="80304"/>
                  </a:lnTo>
                  <a:cubicBezTo>
                    <a:pt x="25230" y="80127"/>
                    <a:pt x="25260" y="79951"/>
                    <a:pt x="25245" y="79759"/>
                  </a:cubicBezTo>
                  <a:lnTo>
                    <a:pt x="30624" y="74159"/>
                  </a:lnTo>
                  <a:lnTo>
                    <a:pt x="39024" y="67291"/>
                  </a:lnTo>
                  <a:cubicBezTo>
                    <a:pt x="39161" y="67442"/>
                    <a:pt x="39349" y="67529"/>
                    <a:pt x="39552" y="67529"/>
                  </a:cubicBezTo>
                  <a:cubicBezTo>
                    <a:pt x="39567" y="67529"/>
                    <a:pt x="39583" y="67528"/>
                    <a:pt x="39599" y="67527"/>
                  </a:cubicBezTo>
                  <a:cubicBezTo>
                    <a:pt x="39612" y="67528"/>
                    <a:pt x="39625" y="67528"/>
                    <a:pt x="39637" y="67528"/>
                  </a:cubicBezTo>
                  <a:cubicBezTo>
                    <a:pt x="39903" y="67528"/>
                    <a:pt x="40151" y="67382"/>
                    <a:pt x="40277" y="67129"/>
                  </a:cubicBezTo>
                  <a:close/>
                  <a:moveTo>
                    <a:pt x="46703" y="83635"/>
                  </a:moveTo>
                  <a:lnTo>
                    <a:pt x="42768" y="90296"/>
                  </a:lnTo>
                  <a:lnTo>
                    <a:pt x="37624" y="87378"/>
                  </a:lnTo>
                  <a:cubicBezTo>
                    <a:pt x="37669" y="87319"/>
                    <a:pt x="37683" y="87246"/>
                    <a:pt x="37698" y="87172"/>
                  </a:cubicBezTo>
                  <a:lnTo>
                    <a:pt x="46703" y="83635"/>
                  </a:lnTo>
                  <a:close/>
                  <a:moveTo>
                    <a:pt x="24832" y="80570"/>
                  </a:moveTo>
                  <a:lnTo>
                    <a:pt x="36180" y="87010"/>
                  </a:lnTo>
                  <a:cubicBezTo>
                    <a:pt x="36180" y="87128"/>
                    <a:pt x="36195" y="87231"/>
                    <a:pt x="36239" y="87319"/>
                  </a:cubicBezTo>
                  <a:lnTo>
                    <a:pt x="27235" y="90871"/>
                  </a:lnTo>
                  <a:lnTo>
                    <a:pt x="20057" y="85138"/>
                  </a:lnTo>
                  <a:lnTo>
                    <a:pt x="24390" y="80643"/>
                  </a:lnTo>
                  <a:lnTo>
                    <a:pt x="24493" y="80643"/>
                  </a:lnTo>
                  <a:cubicBezTo>
                    <a:pt x="24611" y="80643"/>
                    <a:pt x="24714" y="80614"/>
                    <a:pt x="24832" y="80570"/>
                  </a:cubicBezTo>
                  <a:close/>
                  <a:moveTo>
                    <a:pt x="17965" y="84519"/>
                  </a:moveTo>
                  <a:cubicBezTo>
                    <a:pt x="18088" y="84670"/>
                    <a:pt x="18274" y="84757"/>
                    <a:pt x="18477" y="84757"/>
                  </a:cubicBezTo>
                  <a:cubicBezTo>
                    <a:pt x="18493" y="84757"/>
                    <a:pt x="18509" y="84756"/>
                    <a:pt x="18525" y="84755"/>
                  </a:cubicBezTo>
                  <a:cubicBezTo>
                    <a:pt x="18643" y="84755"/>
                    <a:pt x="18746" y="84740"/>
                    <a:pt x="18864" y="84696"/>
                  </a:cubicBezTo>
                  <a:lnTo>
                    <a:pt x="19468" y="85182"/>
                  </a:lnTo>
                  <a:lnTo>
                    <a:pt x="6499" y="98667"/>
                  </a:lnTo>
                  <a:cubicBezTo>
                    <a:pt x="6383" y="98590"/>
                    <a:pt x="6256" y="98546"/>
                    <a:pt x="6118" y="98546"/>
                  </a:cubicBezTo>
                  <a:cubicBezTo>
                    <a:pt x="6098" y="98546"/>
                    <a:pt x="6078" y="98547"/>
                    <a:pt x="6057" y="98549"/>
                  </a:cubicBezTo>
                  <a:cubicBezTo>
                    <a:pt x="5939" y="98549"/>
                    <a:pt x="5807" y="98579"/>
                    <a:pt x="5689" y="98638"/>
                  </a:cubicBezTo>
                  <a:lnTo>
                    <a:pt x="3699" y="96176"/>
                  </a:lnTo>
                  <a:lnTo>
                    <a:pt x="17965" y="84519"/>
                  </a:lnTo>
                  <a:close/>
                  <a:moveTo>
                    <a:pt x="36475" y="87644"/>
                  </a:moveTo>
                  <a:cubicBezTo>
                    <a:pt x="36607" y="87747"/>
                    <a:pt x="36770" y="87806"/>
                    <a:pt x="36946" y="87806"/>
                  </a:cubicBezTo>
                  <a:cubicBezTo>
                    <a:pt x="37094" y="87806"/>
                    <a:pt x="37241" y="87761"/>
                    <a:pt x="37359" y="87688"/>
                  </a:cubicBezTo>
                  <a:lnTo>
                    <a:pt x="42561" y="90635"/>
                  </a:lnTo>
                  <a:lnTo>
                    <a:pt x="38022" y="98328"/>
                  </a:lnTo>
                  <a:cubicBezTo>
                    <a:pt x="37956" y="98295"/>
                    <a:pt x="37881" y="98278"/>
                    <a:pt x="37811" y="98278"/>
                  </a:cubicBezTo>
                  <a:cubicBezTo>
                    <a:pt x="37787" y="98278"/>
                    <a:pt x="37764" y="98280"/>
                    <a:pt x="37742" y="98284"/>
                  </a:cubicBezTo>
                  <a:cubicBezTo>
                    <a:pt x="37448" y="98284"/>
                    <a:pt x="37182" y="98446"/>
                    <a:pt x="37050" y="98697"/>
                  </a:cubicBezTo>
                  <a:lnTo>
                    <a:pt x="27588" y="91151"/>
                  </a:lnTo>
                  <a:lnTo>
                    <a:pt x="36475" y="87644"/>
                  </a:lnTo>
                  <a:close/>
                  <a:moveTo>
                    <a:pt x="59303" y="78668"/>
                  </a:moveTo>
                  <a:lnTo>
                    <a:pt x="67364" y="83561"/>
                  </a:lnTo>
                  <a:lnTo>
                    <a:pt x="58669" y="98579"/>
                  </a:lnTo>
                  <a:cubicBezTo>
                    <a:pt x="58581" y="98564"/>
                    <a:pt x="58507" y="98549"/>
                    <a:pt x="58419" y="98549"/>
                  </a:cubicBezTo>
                  <a:cubicBezTo>
                    <a:pt x="58404" y="98548"/>
                    <a:pt x="58389" y="98548"/>
                    <a:pt x="58374" y="98548"/>
                  </a:cubicBezTo>
                  <a:cubicBezTo>
                    <a:pt x="58155" y="98548"/>
                    <a:pt x="57953" y="98650"/>
                    <a:pt x="57814" y="98829"/>
                  </a:cubicBezTo>
                  <a:lnTo>
                    <a:pt x="43107" y="90488"/>
                  </a:lnTo>
                  <a:lnTo>
                    <a:pt x="47307" y="83399"/>
                  </a:lnTo>
                  <a:lnTo>
                    <a:pt x="59303" y="78668"/>
                  </a:lnTo>
                  <a:close/>
                  <a:moveTo>
                    <a:pt x="19777" y="85433"/>
                  </a:moveTo>
                  <a:lnTo>
                    <a:pt x="26807" y="91048"/>
                  </a:lnTo>
                  <a:lnTo>
                    <a:pt x="6838" y="98888"/>
                  </a:lnTo>
                  <a:lnTo>
                    <a:pt x="19777" y="85433"/>
                  </a:lnTo>
                  <a:close/>
                  <a:moveTo>
                    <a:pt x="9270" y="1"/>
                  </a:moveTo>
                  <a:cubicBezTo>
                    <a:pt x="9255" y="60"/>
                    <a:pt x="9240" y="119"/>
                    <a:pt x="9240" y="192"/>
                  </a:cubicBezTo>
                  <a:lnTo>
                    <a:pt x="9240" y="325"/>
                  </a:lnTo>
                  <a:cubicBezTo>
                    <a:pt x="9240" y="516"/>
                    <a:pt x="9314" y="693"/>
                    <a:pt x="9447" y="841"/>
                  </a:cubicBezTo>
                  <a:lnTo>
                    <a:pt x="4878" y="8563"/>
                  </a:lnTo>
                  <a:lnTo>
                    <a:pt x="0" y="5807"/>
                  </a:lnTo>
                  <a:lnTo>
                    <a:pt x="0" y="6264"/>
                  </a:lnTo>
                  <a:lnTo>
                    <a:pt x="4672" y="8902"/>
                  </a:lnTo>
                  <a:lnTo>
                    <a:pt x="472" y="16005"/>
                  </a:lnTo>
                  <a:lnTo>
                    <a:pt x="0" y="16182"/>
                  </a:lnTo>
                  <a:lnTo>
                    <a:pt x="0" y="16610"/>
                  </a:lnTo>
                  <a:lnTo>
                    <a:pt x="147" y="16551"/>
                  </a:lnTo>
                  <a:lnTo>
                    <a:pt x="0" y="16801"/>
                  </a:lnTo>
                  <a:lnTo>
                    <a:pt x="0" y="17582"/>
                  </a:lnTo>
                  <a:lnTo>
                    <a:pt x="752" y="16315"/>
                  </a:lnTo>
                  <a:lnTo>
                    <a:pt x="10110" y="12631"/>
                  </a:lnTo>
                  <a:cubicBezTo>
                    <a:pt x="10181" y="12959"/>
                    <a:pt x="10474" y="13177"/>
                    <a:pt x="10813" y="13177"/>
                  </a:cubicBezTo>
                  <a:cubicBezTo>
                    <a:pt x="10824" y="13177"/>
                    <a:pt x="10836" y="13176"/>
                    <a:pt x="10847" y="13176"/>
                  </a:cubicBezTo>
                  <a:cubicBezTo>
                    <a:pt x="11127" y="13176"/>
                    <a:pt x="11392" y="13028"/>
                    <a:pt x="11510" y="12778"/>
                  </a:cubicBezTo>
                  <a:lnTo>
                    <a:pt x="22651" y="19100"/>
                  </a:lnTo>
                  <a:cubicBezTo>
                    <a:pt x="22548" y="19262"/>
                    <a:pt x="22519" y="19454"/>
                    <a:pt x="22533" y="19646"/>
                  </a:cubicBezTo>
                  <a:lnTo>
                    <a:pt x="17154" y="25246"/>
                  </a:lnTo>
                  <a:lnTo>
                    <a:pt x="8754" y="32113"/>
                  </a:lnTo>
                  <a:cubicBezTo>
                    <a:pt x="8617" y="31963"/>
                    <a:pt x="8430" y="31876"/>
                    <a:pt x="8239" y="31876"/>
                  </a:cubicBezTo>
                  <a:cubicBezTo>
                    <a:pt x="8224" y="31876"/>
                    <a:pt x="8209" y="31876"/>
                    <a:pt x="8194" y="31877"/>
                  </a:cubicBezTo>
                  <a:cubicBezTo>
                    <a:pt x="8180" y="31877"/>
                    <a:pt x="8167" y="31876"/>
                    <a:pt x="8154" y="31876"/>
                  </a:cubicBezTo>
                  <a:cubicBezTo>
                    <a:pt x="7877" y="31876"/>
                    <a:pt x="7643" y="32022"/>
                    <a:pt x="7516" y="32275"/>
                  </a:cubicBezTo>
                  <a:lnTo>
                    <a:pt x="0" y="27722"/>
                  </a:lnTo>
                  <a:lnTo>
                    <a:pt x="0" y="28178"/>
                  </a:lnTo>
                  <a:lnTo>
                    <a:pt x="7413" y="32673"/>
                  </a:lnTo>
                  <a:cubicBezTo>
                    <a:pt x="7413" y="32821"/>
                    <a:pt x="7457" y="32968"/>
                    <a:pt x="7531" y="33101"/>
                  </a:cubicBezTo>
                  <a:lnTo>
                    <a:pt x="7236" y="33336"/>
                  </a:lnTo>
                  <a:lnTo>
                    <a:pt x="0" y="35414"/>
                  </a:lnTo>
                  <a:lnTo>
                    <a:pt x="0" y="35827"/>
                  </a:lnTo>
                  <a:lnTo>
                    <a:pt x="6470" y="33985"/>
                  </a:lnTo>
                  <a:lnTo>
                    <a:pt x="0" y="39276"/>
                  </a:lnTo>
                  <a:lnTo>
                    <a:pt x="0" y="39791"/>
                  </a:lnTo>
                  <a:lnTo>
                    <a:pt x="7428" y="33705"/>
                  </a:lnTo>
                  <a:lnTo>
                    <a:pt x="8312" y="33454"/>
                  </a:lnTo>
                  <a:cubicBezTo>
                    <a:pt x="8371" y="33440"/>
                    <a:pt x="8444" y="33425"/>
                    <a:pt x="8503" y="33395"/>
                  </a:cubicBezTo>
                  <a:lnTo>
                    <a:pt x="8562" y="33381"/>
                  </a:lnTo>
                  <a:lnTo>
                    <a:pt x="9049" y="33675"/>
                  </a:lnTo>
                  <a:lnTo>
                    <a:pt x="914" y="42135"/>
                  </a:lnTo>
                  <a:cubicBezTo>
                    <a:pt x="811" y="42090"/>
                    <a:pt x="722" y="42076"/>
                    <a:pt x="634" y="42076"/>
                  </a:cubicBezTo>
                  <a:cubicBezTo>
                    <a:pt x="427" y="42076"/>
                    <a:pt x="221" y="42149"/>
                    <a:pt x="88" y="42297"/>
                  </a:cubicBezTo>
                  <a:lnTo>
                    <a:pt x="0" y="42238"/>
                  </a:lnTo>
                  <a:lnTo>
                    <a:pt x="0" y="43638"/>
                  </a:lnTo>
                  <a:lnTo>
                    <a:pt x="133" y="43505"/>
                  </a:lnTo>
                  <a:cubicBezTo>
                    <a:pt x="267" y="43600"/>
                    <a:pt x="414" y="43669"/>
                    <a:pt x="585" y="43669"/>
                  </a:cubicBezTo>
                  <a:cubicBezTo>
                    <a:pt x="601" y="43669"/>
                    <a:pt x="617" y="43669"/>
                    <a:pt x="634" y="43667"/>
                  </a:cubicBezTo>
                  <a:cubicBezTo>
                    <a:pt x="649" y="43668"/>
                    <a:pt x="663" y="43669"/>
                    <a:pt x="678" y="43669"/>
                  </a:cubicBezTo>
                  <a:cubicBezTo>
                    <a:pt x="870" y="43669"/>
                    <a:pt x="1057" y="43582"/>
                    <a:pt x="1194" y="43432"/>
                  </a:cubicBezTo>
                  <a:lnTo>
                    <a:pt x="12984" y="50579"/>
                  </a:lnTo>
                  <a:lnTo>
                    <a:pt x="4760" y="60114"/>
                  </a:lnTo>
                  <a:lnTo>
                    <a:pt x="0" y="52569"/>
                  </a:lnTo>
                  <a:lnTo>
                    <a:pt x="0" y="53320"/>
                  </a:lnTo>
                  <a:lnTo>
                    <a:pt x="4480" y="60424"/>
                  </a:lnTo>
                  <a:lnTo>
                    <a:pt x="0" y="65641"/>
                  </a:lnTo>
                  <a:lnTo>
                    <a:pt x="0" y="66245"/>
                  </a:lnTo>
                  <a:lnTo>
                    <a:pt x="4716" y="60792"/>
                  </a:lnTo>
                  <a:lnTo>
                    <a:pt x="12483" y="73113"/>
                  </a:lnTo>
                  <a:cubicBezTo>
                    <a:pt x="12438" y="73142"/>
                    <a:pt x="12394" y="73186"/>
                    <a:pt x="12365" y="73230"/>
                  </a:cubicBezTo>
                  <a:lnTo>
                    <a:pt x="0" y="68986"/>
                  </a:lnTo>
                  <a:lnTo>
                    <a:pt x="0" y="69635"/>
                  </a:lnTo>
                  <a:lnTo>
                    <a:pt x="8548" y="76458"/>
                  </a:lnTo>
                  <a:lnTo>
                    <a:pt x="0" y="82161"/>
                  </a:lnTo>
                  <a:lnTo>
                    <a:pt x="0" y="82633"/>
                  </a:lnTo>
                  <a:lnTo>
                    <a:pt x="8887" y="76723"/>
                  </a:lnTo>
                  <a:lnTo>
                    <a:pt x="17773" y="83812"/>
                  </a:lnTo>
                  <a:cubicBezTo>
                    <a:pt x="17744" y="83930"/>
                    <a:pt x="17758" y="84033"/>
                    <a:pt x="17773" y="84151"/>
                  </a:cubicBezTo>
                  <a:lnTo>
                    <a:pt x="3449" y="95852"/>
                  </a:lnTo>
                  <a:lnTo>
                    <a:pt x="0" y="91608"/>
                  </a:lnTo>
                  <a:lnTo>
                    <a:pt x="0" y="92242"/>
                  </a:lnTo>
                  <a:lnTo>
                    <a:pt x="3139" y="96117"/>
                  </a:lnTo>
                  <a:lnTo>
                    <a:pt x="0" y="98697"/>
                  </a:lnTo>
                  <a:lnTo>
                    <a:pt x="0" y="99198"/>
                  </a:lnTo>
                  <a:lnTo>
                    <a:pt x="3390" y="96442"/>
                  </a:lnTo>
                  <a:lnTo>
                    <a:pt x="5409" y="98918"/>
                  </a:lnTo>
                  <a:cubicBezTo>
                    <a:pt x="5320" y="99080"/>
                    <a:pt x="5291" y="99242"/>
                    <a:pt x="5291" y="99419"/>
                  </a:cubicBezTo>
                  <a:lnTo>
                    <a:pt x="6823" y="99419"/>
                  </a:lnTo>
                  <a:lnTo>
                    <a:pt x="6823" y="99330"/>
                  </a:lnTo>
                  <a:lnTo>
                    <a:pt x="27146" y="91328"/>
                  </a:lnTo>
                  <a:lnTo>
                    <a:pt x="36932" y="99139"/>
                  </a:lnTo>
                  <a:lnTo>
                    <a:pt x="36932" y="99212"/>
                  </a:lnTo>
                  <a:cubicBezTo>
                    <a:pt x="36932" y="99286"/>
                    <a:pt x="36946" y="99345"/>
                    <a:pt x="36961" y="99419"/>
                  </a:cubicBezTo>
                  <a:lnTo>
                    <a:pt x="38509" y="99419"/>
                  </a:lnTo>
                  <a:cubicBezTo>
                    <a:pt x="38523" y="99345"/>
                    <a:pt x="38523" y="99286"/>
                    <a:pt x="38523" y="99212"/>
                  </a:cubicBezTo>
                  <a:lnTo>
                    <a:pt x="38523" y="99094"/>
                  </a:lnTo>
                  <a:cubicBezTo>
                    <a:pt x="38523" y="98903"/>
                    <a:pt x="38450" y="98711"/>
                    <a:pt x="38332" y="98579"/>
                  </a:cubicBezTo>
                  <a:lnTo>
                    <a:pt x="42900" y="90842"/>
                  </a:lnTo>
                  <a:lnTo>
                    <a:pt x="57652" y="99212"/>
                  </a:lnTo>
                  <a:cubicBezTo>
                    <a:pt x="57652" y="99286"/>
                    <a:pt x="57652" y="99345"/>
                    <a:pt x="57652" y="99419"/>
                  </a:cubicBezTo>
                  <a:lnTo>
                    <a:pt x="59185" y="99419"/>
                  </a:lnTo>
                  <a:cubicBezTo>
                    <a:pt x="59200" y="99198"/>
                    <a:pt x="59141" y="98977"/>
                    <a:pt x="58993" y="98814"/>
                  </a:cubicBezTo>
                  <a:lnTo>
                    <a:pt x="67703" y="83782"/>
                  </a:lnTo>
                  <a:lnTo>
                    <a:pt x="73230" y="87128"/>
                  </a:lnTo>
                  <a:cubicBezTo>
                    <a:pt x="73274" y="87142"/>
                    <a:pt x="73303" y="87157"/>
                    <a:pt x="73348" y="87157"/>
                  </a:cubicBezTo>
                  <a:cubicBezTo>
                    <a:pt x="73466" y="87231"/>
                    <a:pt x="73613" y="87290"/>
                    <a:pt x="73760" y="87290"/>
                  </a:cubicBezTo>
                  <a:lnTo>
                    <a:pt x="73863" y="87290"/>
                  </a:lnTo>
                  <a:lnTo>
                    <a:pt x="73863" y="85713"/>
                  </a:lnTo>
                  <a:lnTo>
                    <a:pt x="73804" y="85713"/>
                  </a:lnTo>
                  <a:cubicBezTo>
                    <a:pt x="73793" y="85712"/>
                    <a:pt x="73781" y="85712"/>
                    <a:pt x="73770" y="85712"/>
                  </a:cubicBezTo>
                  <a:cubicBezTo>
                    <a:pt x="73459" y="85712"/>
                    <a:pt x="73182" y="85901"/>
                    <a:pt x="73082" y="86199"/>
                  </a:cubicBezTo>
                  <a:lnTo>
                    <a:pt x="69560" y="80599"/>
                  </a:lnTo>
                  <a:lnTo>
                    <a:pt x="73583" y="73643"/>
                  </a:lnTo>
                  <a:lnTo>
                    <a:pt x="73672" y="73643"/>
                  </a:lnTo>
                  <a:cubicBezTo>
                    <a:pt x="73716" y="73643"/>
                    <a:pt x="73760" y="73643"/>
                    <a:pt x="73804" y="73628"/>
                  </a:cubicBezTo>
                  <a:cubicBezTo>
                    <a:pt x="73819" y="73628"/>
                    <a:pt x="73849" y="73628"/>
                    <a:pt x="73863" y="73614"/>
                  </a:cubicBezTo>
                  <a:lnTo>
                    <a:pt x="73863" y="72081"/>
                  </a:lnTo>
                  <a:cubicBezTo>
                    <a:pt x="73849" y="72066"/>
                    <a:pt x="73819" y="72066"/>
                    <a:pt x="73804" y="72066"/>
                  </a:cubicBezTo>
                  <a:cubicBezTo>
                    <a:pt x="73760" y="72051"/>
                    <a:pt x="73716" y="72051"/>
                    <a:pt x="73672" y="72051"/>
                  </a:cubicBezTo>
                  <a:cubicBezTo>
                    <a:pt x="73524" y="72051"/>
                    <a:pt x="73392" y="72081"/>
                    <a:pt x="73259" y="72155"/>
                  </a:cubicBezTo>
                  <a:lnTo>
                    <a:pt x="59701" y="63916"/>
                  </a:lnTo>
                  <a:cubicBezTo>
                    <a:pt x="59657" y="63636"/>
                    <a:pt x="59450" y="63401"/>
                    <a:pt x="59170" y="63312"/>
                  </a:cubicBezTo>
                  <a:lnTo>
                    <a:pt x="61012" y="60203"/>
                  </a:lnTo>
                  <a:lnTo>
                    <a:pt x="72994" y="56784"/>
                  </a:lnTo>
                  <a:cubicBezTo>
                    <a:pt x="73106" y="57037"/>
                    <a:pt x="73353" y="57182"/>
                    <a:pt x="73632" y="57182"/>
                  </a:cubicBezTo>
                  <a:cubicBezTo>
                    <a:pt x="73645" y="57182"/>
                    <a:pt x="73658" y="57182"/>
                    <a:pt x="73672" y="57181"/>
                  </a:cubicBezTo>
                  <a:lnTo>
                    <a:pt x="73804" y="57181"/>
                  </a:lnTo>
                  <a:lnTo>
                    <a:pt x="73863" y="57167"/>
                  </a:lnTo>
                  <a:lnTo>
                    <a:pt x="73863" y="55634"/>
                  </a:lnTo>
                  <a:lnTo>
                    <a:pt x="73804" y="55619"/>
                  </a:lnTo>
                  <a:cubicBezTo>
                    <a:pt x="73760" y="55605"/>
                    <a:pt x="73716" y="55605"/>
                    <a:pt x="73672" y="55605"/>
                  </a:cubicBezTo>
                  <a:cubicBezTo>
                    <a:pt x="73598" y="55605"/>
                    <a:pt x="73524" y="55619"/>
                    <a:pt x="73451" y="55634"/>
                  </a:cubicBezTo>
                  <a:lnTo>
                    <a:pt x="67394" y="49430"/>
                  </a:lnTo>
                  <a:lnTo>
                    <a:pt x="73185" y="39629"/>
                  </a:lnTo>
                  <a:cubicBezTo>
                    <a:pt x="73303" y="39674"/>
                    <a:pt x="73421" y="39703"/>
                    <a:pt x="73539" y="39703"/>
                  </a:cubicBezTo>
                  <a:cubicBezTo>
                    <a:pt x="73628" y="39703"/>
                    <a:pt x="73716" y="39688"/>
                    <a:pt x="73790" y="39659"/>
                  </a:cubicBezTo>
                  <a:lnTo>
                    <a:pt x="73863" y="39629"/>
                  </a:lnTo>
                  <a:lnTo>
                    <a:pt x="73863" y="38170"/>
                  </a:lnTo>
                  <a:lnTo>
                    <a:pt x="73804" y="38156"/>
                  </a:lnTo>
                  <a:cubicBezTo>
                    <a:pt x="73716" y="38126"/>
                    <a:pt x="73628" y="38111"/>
                    <a:pt x="73539" y="38111"/>
                  </a:cubicBezTo>
                  <a:cubicBezTo>
                    <a:pt x="73523" y="38110"/>
                    <a:pt x="73507" y="38110"/>
                    <a:pt x="73491" y="38110"/>
                  </a:cubicBezTo>
                  <a:cubicBezTo>
                    <a:pt x="73318" y="38110"/>
                    <a:pt x="73158" y="38180"/>
                    <a:pt x="73023" y="38288"/>
                  </a:cubicBezTo>
                  <a:lnTo>
                    <a:pt x="69427" y="33838"/>
                  </a:lnTo>
                  <a:lnTo>
                    <a:pt x="73362" y="29755"/>
                  </a:lnTo>
                  <a:cubicBezTo>
                    <a:pt x="73480" y="29829"/>
                    <a:pt x="73613" y="29888"/>
                    <a:pt x="73760" y="29888"/>
                  </a:cubicBezTo>
                  <a:lnTo>
                    <a:pt x="73863" y="29888"/>
                  </a:lnTo>
                  <a:lnTo>
                    <a:pt x="73863" y="28311"/>
                  </a:lnTo>
                  <a:lnTo>
                    <a:pt x="73804" y="28311"/>
                  </a:lnTo>
                  <a:cubicBezTo>
                    <a:pt x="73731" y="28311"/>
                    <a:pt x="73657" y="28311"/>
                    <a:pt x="73598" y="28326"/>
                  </a:cubicBezTo>
                  <a:lnTo>
                    <a:pt x="62575" y="15843"/>
                  </a:lnTo>
                  <a:cubicBezTo>
                    <a:pt x="62928" y="15563"/>
                    <a:pt x="63002" y="15047"/>
                    <a:pt x="62751" y="14679"/>
                  </a:cubicBezTo>
                  <a:lnTo>
                    <a:pt x="73244" y="1121"/>
                  </a:lnTo>
                  <a:lnTo>
                    <a:pt x="73274" y="1121"/>
                  </a:lnTo>
                  <a:cubicBezTo>
                    <a:pt x="73290" y="1122"/>
                    <a:pt x="73306" y="1123"/>
                    <a:pt x="73322" y="1123"/>
                  </a:cubicBezTo>
                  <a:cubicBezTo>
                    <a:pt x="73497" y="1123"/>
                    <a:pt x="73669" y="1049"/>
                    <a:pt x="73804" y="914"/>
                  </a:cubicBezTo>
                  <a:cubicBezTo>
                    <a:pt x="73819" y="900"/>
                    <a:pt x="73849" y="870"/>
                    <a:pt x="73863" y="841"/>
                  </a:cubicBezTo>
                  <a:lnTo>
                    <a:pt x="73863" y="1"/>
                  </a:lnTo>
                  <a:lnTo>
                    <a:pt x="72567" y="1"/>
                  </a:lnTo>
                  <a:cubicBezTo>
                    <a:pt x="72522" y="89"/>
                    <a:pt x="72493" y="207"/>
                    <a:pt x="72493" y="310"/>
                  </a:cubicBezTo>
                  <a:lnTo>
                    <a:pt x="57623" y="10214"/>
                  </a:lnTo>
                  <a:lnTo>
                    <a:pt x="49164" y="634"/>
                  </a:lnTo>
                  <a:cubicBezTo>
                    <a:pt x="49326" y="458"/>
                    <a:pt x="49399" y="222"/>
                    <a:pt x="49370" y="1"/>
                  </a:cubicBezTo>
                  <a:lnTo>
                    <a:pt x="47852" y="1"/>
                  </a:lnTo>
                  <a:cubicBezTo>
                    <a:pt x="47837" y="45"/>
                    <a:pt x="47837" y="89"/>
                    <a:pt x="47852" y="148"/>
                  </a:cubicBezTo>
                  <a:lnTo>
                    <a:pt x="44404" y="2978"/>
                  </a:lnTo>
                  <a:lnTo>
                    <a:pt x="42370" y="487"/>
                  </a:lnTo>
                  <a:cubicBezTo>
                    <a:pt x="42458" y="340"/>
                    <a:pt x="42488" y="163"/>
                    <a:pt x="42473" y="1"/>
                  </a:cubicBezTo>
                  <a:lnTo>
                    <a:pt x="40955" y="1"/>
                  </a:lnTo>
                  <a:lnTo>
                    <a:pt x="40955" y="89"/>
                  </a:lnTo>
                  <a:lnTo>
                    <a:pt x="20618" y="8077"/>
                  </a:lnTo>
                  <a:lnTo>
                    <a:pt x="10832" y="266"/>
                  </a:lnTo>
                  <a:lnTo>
                    <a:pt x="10832" y="192"/>
                  </a:lnTo>
                  <a:cubicBezTo>
                    <a:pt x="10832" y="119"/>
                    <a:pt x="10817" y="60"/>
                    <a:pt x="10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442475" y="2987725"/>
              <a:ext cx="2485825" cy="2485475"/>
            </a:xfrm>
            <a:custGeom>
              <a:avLst/>
              <a:gdLst/>
              <a:ahLst/>
              <a:cxnLst/>
              <a:rect l="l" t="t" r="r" b="b"/>
              <a:pathLst>
                <a:path w="99433" h="99419" extrusionOk="0">
                  <a:moveTo>
                    <a:pt x="63135" y="693"/>
                  </a:moveTo>
                  <a:cubicBezTo>
                    <a:pt x="63282" y="944"/>
                    <a:pt x="63533" y="1106"/>
                    <a:pt x="63827" y="1121"/>
                  </a:cubicBezTo>
                  <a:cubicBezTo>
                    <a:pt x="63916" y="1121"/>
                    <a:pt x="64019" y="1106"/>
                    <a:pt x="64107" y="1062"/>
                  </a:cubicBezTo>
                  <a:lnTo>
                    <a:pt x="68646" y="8755"/>
                  </a:lnTo>
                  <a:lnTo>
                    <a:pt x="63459" y="11702"/>
                  </a:lnTo>
                  <a:cubicBezTo>
                    <a:pt x="63325" y="11624"/>
                    <a:pt x="63174" y="11584"/>
                    <a:pt x="63024" y="11584"/>
                  </a:cubicBezTo>
                  <a:cubicBezTo>
                    <a:pt x="62860" y="11584"/>
                    <a:pt x="62698" y="11632"/>
                    <a:pt x="62560" y="11732"/>
                  </a:cubicBezTo>
                  <a:lnTo>
                    <a:pt x="53673" y="8239"/>
                  </a:lnTo>
                  <a:lnTo>
                    <a:pt x="63135" y="693"/>
                  </a:lnTo>
                  <a:close/>
                  <a:moveTo>
                    <a:pt x="25879" y="546"/>
                  </a:moveTo>
                  <a:lnTo>
                    <a:pt x="29224" y="3272"/>
                  </a:lnTo>
                  <a:lnTo>
                    <a:pt x="21310" y="13058"/>
                  </a:lnTo>
                  <a:cubicBezTo>
                    <a:pt x="21251" y="13058"/>
                    <a:pt x="21207" y="13043"/>
                    <a:pt x="21163" y="13043"/>
                  </a:cubicBezTo>
                  <a:cubicBezTo>
                    <a:pt x="21001" y="13043"/>
                    <a:pt x="20853" y="13087"/>
                    <a:pt x="20721" y="13176"/>
                  </a:cubicBezTo>
                  <a:lnTo>
                    <a:pt x="16594" y="10435"/>
                  </a:lnTo>
                  <a:lnTo>
                    <a:pt x="25053" y="826"/>
                  </a:lnTo>
                  <a:cubicBezTo>
                    <a:pt x="25112" y="841"/>
                    <a:pt x="25186" y="855"/>
                    <a:pt x="25260" y="855"/>
                  </a:cubicBezTo>
                  <a:cubicBezTo>
                    <a:pt x="25510" y="855"/>
                    <a:pt x="25746" y="738"/>
                    <a:pt x="25879" y="546"/>
                  </a:cubicBezTo>
                  <a:close/>
                  <a:moveTo>
                    <a:pt x="32923" y="516"/>
                  </a:moveTo>
                  <a:lnTo>
                    <a:pt x="52892" y="8357"/>
                  </a:lnTo>
                  <a:lnTo>
                    <a:pt x="45877" y="13972"/>
                  </a:lnTo>
                  <a:lnTo>
                    <a:pt x="32923" y="516"/>
                  </a:lnTo>
                  <a:close/>
                  <a:moveTo>
                    <a:pt x="1282" y="723"/>
                  </a:moveTo>
                  <a:lnTo>
                    <a:pt x="15975" y="10508"/>
                  </a:lnTo>
                  <a:lnTo>
                    <a:pt x="12335" y="14650"/>
                  </a:lnTo>
                  <a:cubicBezTo>
                    <a:pt x="12188" y="14473"/>
                    <a:pt x="11967" y="14370"/>
                    <a:pt x="11731" y="14370"/>
                  </a:cubicBezTo>
                  <a:cubicBezTo>
                    <a:pt x="11628" y="14370"/>
                    <a:pt x="11525" y="14384"/>
                    <a:pt x="11436" y="14428"/>
                  </a:cubicBezTo>
                  <a:lnTo>
                    <a:pt x="1032" y="988"/>
                  </a:lnTo>
                  <a:cubicBezTo>
                    <a:pt x="1135" y="929"/>
                    <a:pt x="1223" y="826"/>
                    <a:pt x="1282" y="723"/>
                  </a:cubicBezTo>
                  <a:close/>
                  <a:moveTo>
                    <a:pt x="32584" y="738"/>
                  </a:moveTo>
                  <a:lnTo>
                    <a:pt x="45553" y="14222"/>
                  </a:lnTo>
                  <a:lnTo>
                    <a:pt x="44934" y="14709"/>
                  </a:lnTo>
                  <a:cubicBezTo>
                    <a:pt x="44831" y="14664"/>
                    <a:pt x="44713" y="14635"/>
                    <a:pt x="44610" y="14635"/>
                  </a:cubicBezTo>
                  <a:cubicBezTo>
                    <a:pt x="44389" y="14635"/>
                    <a:pt x="44182" y="14723"/>
                    <a:pt x="44035" y="14885"/>
                  </a:cubicBezTo>
                  <a:lnTo>
                    <a:pt x="29784" y="3228"/>
                  </a:lnTo>
                  <a:lnTo>
                    <a:pt x="31774" y="767"/>
                  </a:lnTo>
                  <a:cubicBezTo>
                    <a:pt x="31892" y="826"/>
                    <a:pt x="32024" y="855"/>
                    <a:pt x="32142" y="855"/>
                  </a:cubicBezTo>
                  <a:cubicBezTo>
                    <a:pt x="32304" y="855"/>
                    <a:pt x="32452" y="811"/>
                    <a:pt x="32584" y="738"/>
                  </a:cubicBezTo>
                  <a:close/>
                  <a:moveTo>
                    <a:pt x="68853" y="9094"/>
                  </a:moveTo>
                  <a:lnTo>
                    <a:pt x="72788" y="15755"/>
                  </a:lnTo>
                  <a:lnTo>
                    <a:pt x="63783" y="12218"/>
                  </a:lnTo>
                  <a:cubicBezTo>
                    <a:pt x="63768" y="12144"/>
                    <a:pt x="63754" y="12071"/>
                    <a:pt x="63724" y="12012"/>
                  </a:cubicBezTo>
                  <a:lnTo>
                    <a:pt x="68853" y="9094"/>
                  </a:lnTo>
                  <a:close/>
                  <a:moveTo>
                    <a:pt x="98799" y="13073"/>
                  </a:moveTo>
                  <a:lnTo>
                    <a:pt x="95424" y="18437"/>
                  </a:lnTo>
                  <a:lnTo>
                    <a:pt x="94009" y="15976"/>
                  </a:lnTo>
                  <a:lnTo>
                    <a:pt x="98799" y="13073"/>
                  </a:lnTo>
                  <a:close/>
                  <a:moveTo>
                    <a:pt x="53320" y="8534"/>
                  </a:moveTo>
                  <a:lnTo>
                    <a:pt x="62324" y="12071"/>
                  </a:lnTo>
                  <a:cubicBezTo>
                    <a:pt x="62280" y="12174"/>
                    <a:pt x="62265" y="12277"/>
                    <a:pt x="62265" y="12380"/>
                  </a:cubicBezTo>
                  <a:lnTo>
                    <a:pt x="50917" y="18820"/>
                  </a:lnTo>
                  <a:cubicBezTo>
                    <a:pt x="50814" y="18776"/>
                    <a:pt x="50696" y="18747"/>
                    <a:pt x="50578" y="18747"/>
                  </a:cubicBezTo>
                  <a:lnTo>
                    <a:pt x="50475" y="18747"/>
                  </a:lnTo>
                  <a:lnTo>
                    <a:pt x="46143" y="14252"/>
                  </a:lnTo>
                  <a:lnTo>
                    <a:pt x="53320" y="8534"/>
                  </a:lnTo>
                  <a:close/>
                  <a:moveTo>
                    <a:pt x="45833" y="14502"/>
                  </a:moveTo>
                  <a:lnTo>
                    <a:pt x="50077" y="18923"/>
                  </a:lnTo>
                  <a:cubicBezTo>
                    <a:pt x="49930" y="19056"/>
                    <a:pt x="49827" y="19248"/>
                    <a:pt x="49812" y="19454"/>
                  </a:cubicBezTo>
                  <a:lnTo>
                    <a:pt x="49709" y="19513"/>
                  </a:lnTo>
                  <a:lnTo>
                    <a:pt x="45258" y="15873"/>
                  </a:lnTo>
                  <a:cubicBezTo>
                    <a:pt x="45420" y="15593"/>
                    <a:pt x="45406" y="15254"/>
                    <a:pt x="45244" y="14974"/>
                  </a:cubicBezTo>
                  <a:lnTo>
                    <a:pt x="45833" y="14502"/>
                  </a:lnTo>
                  <a:close/>
                  <a:moveTo>
                    <a:pt x="16314" y="10729"/>
                  </a:moveTo>
                  <a:lnTo>
                    <a:pt x="20455" y="13485"/>
                  </a:lnTo>
                  <a:cubicBezTo>
                    <a:pt x="20367" y="13692"/>
                    <a:pt x="20352" y="13927"/>
                    <a:pt x="20426" y="14134"/>
                  </a:cubicBezTo>
                  <a:lnTo>
                    <a:pt x="15710" y="19955"/>
                  </a:lnTo>
                  <a:lnTo>
                    <a:pt x="12365" y="15637"/>
                  </a:lnTo>
                  <a:cubicBezTo>
                    <a:pt x="12483" y="15460"/>
                    <a:pt x="12527" y="15269"/>
                    <a:pt x="12497" y="15062"/>
                  </a:cubicBezTo>
                  <a:lnTo>
                    <a:pt x="16314" y="10729"/>
                  </a:lnTo>
                  <a:close/>
                  <a:moveTo>
                    <a:pt x="83914" y="575"/>
                  </a:moveTo>
                  <a:cubicBezTo>
                    <a:pt x="84047" y="767"/>
                    <a:pt x="84283" y="870"/>
                    <a:pt x="84519" y="870"/>
                  </a:cubicBezTo>
                  <a:cubicBezTo>
                    <a:pt x="84592" y="870"/>
                    <a:pt x="84681" y="855"/>
                    <a:pt x="84754" y="826"/>
                  </a:cubicBezTo>
                  <a:lnTo>
                    <a:pt x="93449" y="15843"/>
                  </a:lnTo>
                  <a:lnTo>
                    <a:pt x="85403" y="20721"/>
                  </a:lnTo>
                  <a:lnTo>
                    <a:pt x="73392" y="16005"/>
                  </a:lnTo>
                  <a:lnTo>
                    <a:pt x="69192" y="8902"/>
                  </a:lnTo>
                  <a:lnTo>
                    <a:pt x="83914" y="575"/>
                  </a:lnTo>
                  <a:close/>
                  <a:moveTo>
                    <a:pt x="29534" y="3538"/>
                  </a:moveTo>
                  <a:lnTo>
                    <a:pt x="43858" y="15239"/>
                  </a:lnTo>
                  <a:cubicBezTo>
                    <a:pt x="43844" y="15357"/>
                    <a:pt x="43844" y="15460"/>
                    <a:pt x="43858" y="15578"/>
                  </a:cubicBezTo>
                  <a:lnTo>
                    <a:pt x="34972" y="22667"/>
                  </a:lnTo>
                  <a:lnTo>
                    <a:pt x="21914" y="13986"/>
                  </a:lnTo>
                  <a:cubicBezTo>
                    <a:pt x="21959" y="13706"/>
                    <a:pt x="21855" y="13441"/>
                    <a:pt x="21664" y="13250"/>
                  </a:cubicBezTo>
                  <a:lnTo>
                    <a:pt x="29534" y="3538"/>
                  </a:lnTo>
                  <a:close/>
                  <a:moveTo>
                    <a:pt x="51183" y="20058"/>
                  </a:moveTo>
                  <a:lnTo>
                    <a:pt x="54130" y="23124"/>
                  </a:lnTo>
                  <a:lnTo>
                    <a:pt x="54130" y="23124"/>
                  </a:lnTo>
                  <a:lnTo>
                    <a:pt x="50711" y="20323"/>
                  </a:lnTo>
                  <a:cubicBezTo>
                    <a:pt x="50888" y="20309"/>
                    <a:pt x="51065" y="20206"/>
                    <a:pt x="51183" y="20058"/>
                  </a:cubicBezTo>
                  <a:close/>
                  <a:moveTo>
                    <a:pt x="93656" y="16182"/>
                  </a:moveTo>
                  <a:lnTo>
                    <a:pt x="95174" y="18820"/>
                  </a:lnTo>
                  <a:lnTo>
                    <a:pt x="92270" y="23418"/>
                  </a:lnTo>
                  <a:lnTo>
                    <a:pt x="85874" y="20898"/>
                  </a:lnTo>
                  <a:lnTo>
                    <a:pt x="93656" y="16182"/>
                  </a:lnTo>
                  <a:close/>
                  <a:moveTo>
                    <a:pt x="73716" y="16551"/>
                  </a:moveTo>
                  <a:lnTo>
                    <a:pt x="84975" y="20972"/>
                  </a:lnTo>
                  <a:lnTo>
                    <a:pt x="79095" y="24538"/>
                  </a:lnTo>
                  <a:cubicBezTo>
                    <a:pt x="78959" y="24402"/>
                    <a:pt x="78784" y="24316"/>
                    <a:pt x="78595" y="24316"/>
                  </a:cubicBezTo>
                  <a:cubicBezTo>
                    <a:pt x="78580" y="24316"/>
                    <a:pt x="78565" y="24316"/>
                    <a:pt x="78550" y="24317"/>
                  </a:cubicBezTo>
                  <a:cubicBezTo>
                    <a:pt x="78476" y="24317"/>
                    <a:pt x="78403" y="24317"/>
                    <a:pt x="78329" y="24347"/>
                  </a:cubicBezTo>
                  <a:lnTo>
                    <a:pt x="73716" y="16551"/>
                  </a:lnTo>
                  <a:close/>
                  <a:moveTo>
                    <a:pt x="44020" y="15961"/>
                  </a:moveTo>
                  <a:cubicBezTo>
                    <a:pt x="44158" y="16127"/>
                    <a:pt x="44348" y="16228"/>
                    <a:pt x="44566" y="16228"/>
                  </a:cubicBezTo>
                  <a:cubicBezTo>
                    <a:pt x="44580" y="16228"/>
                    <a:pt x="44595" y="16227"/>
                    <a:pt x="44610" y="16226"/>
                  </a:cubicBezTo>
                  <a:cubicBezTo>
                    <a:pt x="44728" y="16226"/>
                    <a:pt x="44860" y="16212"/>
                    <a:pt x="44964" y="16153"/>
                  </a:cubicBezTo>
                  <a:lnTo>
                    <a:pt x="49341" y="19719"/>
                  </a:lnTo>
                  <a:lnTo>
                    <a:pt x="39688" y="25187"/>
                  </a:lnTo>
                  <a:cubicBezTo>
                    <a:pt x="39562" y="24977"/>
                    <a:pt x="39329" y="24847"/>
                    <a:pt x="39079" y="24847"/>
                  </a:cubicBezTo>
                  <a:cubicBezTo>
                    <a:pt x="39066" y="24847"/>
                    <a:pt x="39053" y="24847"/>
                    <a:pt x="39039" y="24848"/>
                  </a:cubicBezTo>
                  <a:cubicBezTo>
                    <a:pt x="39023" y="24847"/>
                    <a:pt x="39007" y="24846"/>
                    <a:pt x="38991" y="24846"/>
                  </a:cubicBezTo>
                  <a:cubicBezTo>
                    <a:pt x="38818" y="24846"/>
                    <a:pt x="38658" y="24918"/>
                    <a:pt x="38523" y="25039"/>
                  </a:cubicBezTo>
                  <a:lnTo>
                    <a:pt x="35311" y="22902"/>
                  </a:lnTo>
                  <a:lnTo>
                    <a:pt x="44020" y="15961"/>
                  </a:lnTo>
                  <a:close/>
                  <a:moveTo>
                    <a:pt x="95409" y="19203"/>
                  </a:moveTo>
                  <a:lnTo>
                    <a:pt x="99300" y="25924"/>
                  </a:lnTo>
                  <a:cubicBezTo>
                    <a:pt x="99226" y="25968"/>
                    <a:pt x="99153" y="26042"/>
                    <a:pt x="99108" y="26115"/>
                  </a:cubicBezTo>
                  <a:lnTo>
                    <a:pt x="92639" y="23580"/>
                  </a:lnTo>
                  <a:lnTo>
                    <a:pt x="95409" y="19203"/>
                  </a:lnTo>
                  <a:close/>
                  <a:moveTo>
                    <a:pt x="34986" y="23168"/>
                  </a:moveTo>
                  <a:lnTo>
                    <a:pt x="38317" y="25378"/>
                  </a:lnTo>
                  <a:cubicBezTo>
                    <a:pt x="38273" y="25511"/>
                    <a:pt x="38258" y="25658"/>
                    <a:pt x="38288" y="25806"/>
                  </a:cubicBezTo>
                  <a:lnTo>
                    <a:pt x="26689" y="29800"/>
                  </a:lnTo>
                  <a:lnTo>
                    <a:pt x="26689" y="29800"/>
                  </a:lnTo>
                  <a:lnTo>
                    <a:pt x="34986" y="23168"/>
                  </a:lnTo>
                  <a:close/>
                  <a:moveTo>
                    <a:pt x="21752" y="14370"/>
                  </a:moveTo>
                  <a:lnTo>
                    <a:pt x="34647" y="22947"/>
                  </a:lnTo>
                  <a:lnTo>
                    <a:pt x="25584" y="30183"/>
                  </a:lnTo>
                  <a:lnTo>
                    <a:pt x="24670" y="30492"/>
                  </a:lnTo>
                  <a:cubicBezTo>
                    <a:pt x="24567" y="30433"/>
                    <a:pt x="24449" y="30418"/>
                    <a:pt x="24346" y="30418"/>
                  </a:cubicBezTo>
                  <a:cubicBezTo>
                    <a:pt x="24184" y="30418"/>
                    <a:pt x="24037" y="30463"/>
                    <a:pt x="23904" y="30536"/>
                  </a:cubicBezTo>
                  <a:lnTo>
                    <a:pt x="15975" y="20279"/>
                  </a:lnTo>
                  <a:lnTo>
                    <a:pt x="20676" y="14473"/>
                  </a:lnTo>
                  <a:cubicBezTo>
                    <a:pt x="20796" y="14579"/>
                    <a:pt x="20951" y="14637"/>
                    <a:pt x="21109" y="14637"/>
                  </a:cubicBezTo>
                  <a:cubicBezTo>
                    <a:pt x="21127" y="14637"/>
                    <a:pt x="21145" y="14636"/>
                    <a:pt x="21163" y="14635"/>
                  </a:cubicBezTo>
                  <a:cubicBezTo>
                    <a:pt x="21177" y="14636"/>
                    <a:pt x="21191" y="14636"/>
                    <a:pt x="21205" y="14636"/>
                  </a:cubicBezTo>
                  <a:cubicBezTo>
                    <a:pt x="21412" y="14636"/>
                    <a:pt x="21614" y="14535"/>
                    <a:pt x="21752" y="14370"/>
                  </a:cubicBezTo>
                  <a:close/>
                  <a:moveTo>
                    <a:pt x="49665" y="19984"/>
                  </a:moveTo>
                  <a:lnTo>
                    <a:pt x="56444" y="25540"/>
                  </a:lnTo>
                  <a:lnTo>
                    <a:pt x="62855" y="32202"/>
                  </a:lnTo>
                  <a:lnTo>
                    <a:pt x="62840" y="32261"/>
                  </a:lnTo>
                  <a:lnTo>
                    <a:pt x="39806" y="25688"/>
                  </a:lnTo>
                  <a:cubicBezTo>
                    <a:pt x="39820" y="25658"/>
                    <a:pt x="39820" y="25614"/>
                    <a:pt x="39806" y="25585"/>
                  </a:cubicBezTo>
                  <a:lnTo>
                    <a:pt x="49665" y="19984"/>
                  </a:lnTo>
                  <a:close/>
                  <a:moveTo>
                    <a:pt x="63768" y="12631"/>
                  </a:moveTo>
                  <a:lnTo>
                    <a:pt x="73127" y="16315"/>
                  </a:lnTo>
                  <a:lnTo>
                    <a:pt x="77990" y="24553"/>
                  </a:lnTo>
                  <a:cubicBezTo>
                    <a:pt x="77798" y="24759"/>
                    <a:pt x="77725" y="25054"/>
                    <a:pt x="77798" y="25334"/>
                  </a:cubicBezTo>
                  <a:lnTo>
                    <a:pt x="77813" y="25349"/>
                  </a:lnTo>
                  <a:lnTo>
                    <a:pt x="66362" y="32275"/>
                  </a:lnTo>
                  <a:cubicBezTo>
                    <a:pt x="66249" y="32035"/>
                    <a:pt x="66001" y="31877"/>
                    <a:pt x="65734" y="31877"/>
                  </a:cubicBezTo>
                  <a:cubicBezTo>
                    <a:pt x="65723" y="31877"/>
                    <a:pt x="65711" y="31877"/>
                    <a:pt x="65699" y="31877"/>
                  </a:cubicBezTo>
                  <a:cubicBezTo>
                    <a:pt x="65478" y="31877"/>
                    <a:pt x="65272" y="31966"/>
                    <a:pt x="65124" y="32128"/>
                  </a:cubicBezTo>
                  <a:lnTo>
                    <a:pt x="56709" y="25246"/>
                  </a:lnTo>
                  <a:lnTo>
                    <a:pt x="51330" y="19646"/>
                  </a:lnTo>
                  <a:cubicBezTo>
                    <a:pt x="51360" y="19454"/>
                    <a:pt x="51315" y="19262"/>
                    <a:pt x="51227" y="19100"/>
                  </a:cubicBezTo>
                  <a:lnTo>
                    <a:pt x="62368" y="12778"/>
                  </a:lnTo>
                  <a:cubicBezTo>
                    <a:pt x="62515" y="13045"/>
                    <a:pt x="62774" y="13173"/>
                    <a:pt x="63032" y="13173"/>
                  </a:cubicBezTo>
                  <a:cubicBezTo>
                    <a:pt x="63344" y="13173"/>
                    <a:pt x="63655" y="12985"/>
                    <a:pt x="63768" y="12631"/>
                  </a:cubicBezTo>
                  <a:close/>
                  <a:moveTo>
                    <a:pt x="59038" y="27633"/>
                  </a:moveTo>
                  <a:lnTo>
                    <a:pt x="64933" y="32467"/>
                  </a:lnTo>
                  <a:cubicBezTo>
                    <a:pt x="64918" y="32600"/>
                    <a:pt x="64918" y="32732"/>
                    <a:pt x="64947" y="32865"/>
                  </a:cubicBezTo>
                  <a:lnTo>
                    <a:pt x="64314" y="32673"/>
                  </a:lnTo>
                  <a:cubicBezTo>
                    <a:pt x="64387" y="32231"/>
                    <a:pt x="64137" y="31730"/>
                    <a:pt x="63562" y="31730"/>
                  </a:cubicBezTo>
                  <a:cubicBezTo>
                    <a:pt x="63400" y="31730"/>
                    <a:pt x="63238" y="31774"/>
                    <a:pt x="63105" y="31877"/>
                  </a:cubicBezTo>
                  <a:lnTo>
                    <a:pt x="59038" y="27633"/>
                  </a:lnTo>
                  <a:close/>
                  <a:moveTo>
                    <a:pt x="64269" y="33086"/>
                  </a:moveTo>
                  <a:lnTo>
                    <a:pt x="64785" y="33233"/>
                  </a:lnTo>
                  <a:lnTo>
                    <a:pt x="64549" y="33366"/>
                  </a:lnTo>
                  <a:lnTo>
                    <a:pt x="64269" y="33086"/>
                  </a:lnTo>
                  <a:close/>
                  <a:moveTo>
                    <a:pt x="12070" y="15887"/>
                  </a:moveTo>
                  <a:lnTo>
                    <a:pt x="15445" y="20279"/>
                  </a:lnTo>
                  <a:lnTo>
                    <a:pt x="4701" y="33543"/>
                  </a:lnTo>
                  <a:lnTo>
                    <a:pt x="766" y="29431"/>
                  </a:lnTo>
                  <a:cubicBezTo>
                    <a:pt x="899" y="29122"/>
                    <a:pt x="855" y="28768"/>
                    <a:pt x="634" y="28517"/>
                  </a:cubicBezTo>
                  <a:lnTo>
                    <a:pt x="11701" y="15946"/>
                  </a:lnTo>
                  <a:lnTo>
                    <a:pt x="11731" y="15946"/>
                  </a:lnTo>
                  <a:cubicBezTo>
                    <a:pt x="11849" y="15946"/>
                    <a:pt x="11967" y="15932"/>
                    <a:pt x="12070" y="15887"/>
                  </a:cubicBezTo>
                  <a:close/>
                  <a:moveTo>
                    <a:pt x="85447" y="21163"/>
                  </a:moveTo>
                  <a:lnTo>
                    <a:pt x="92049" y="23772"/>
                  </a:lnTo>
                  <a:lnTo>
                    <a:pt x="85255" y="34545"/>
                  </a:lnTo>
                  <a:cubicBezTo>
                    <a:pt x="85182" y="34530"/>
                    <a:pt x="85108" y="34530"/>
                    <a:pt x="85049" y="34530"/>
                  </a:cubicBezTo>
                  <a:cubicBezTo>
                    <a:pt x="85033" y="34529"/>
                    <a:pt x="85017" y="34529"/>
                    <a:pt x="85001" y="34529"/>
                  </a:cubicBezTo>
                  <a:cubicBezTo>
                    <a:pt x="84800" y="34529"/>
                    <a:pt x="84626" y="34615"/>
                    <a:pt x="84489" y="34751"/>
                  </a:cubicBezTo>
                  <a:lnTo>
                    <a:pt x="79125" y="25673"/>
                  </a:lnTo>
                  <a:cubicBezTo>
                    <a:pt x="79302" y="25452"/>
                    <a:pt x="79360" y="25172"/>
                    <a:pt x="79287" y="24907"/>
                  </a:cubicBezTo>
                  <a:lnTo>
                    <a:pt x="85447" y="21163"/>
                  </a:lnTo>
                  <a:close/>
                  <a:moveTo>
                    <a:pt x="92432" y="23919"/>
                  </a:moveTo>
                  <a:lnTo>
                    <a:pt x="98991" y="26498"/>
                  </a:lnTo>
                  <a:cubicBezTo>
                    <a:pt x="98976" y="26646"/>
                    <a:pt x="99005" y="26808"/>
                    <a:pt x="99079" y="26955"/>
                  </a:cubicBezTo>
                  <a:lnTo>
                    <a:pt x="85756" y="35031"/>
                  </a:lnTo>
                  <a:cubicBezTo>
                    <a:pt x="85727" y="34928"/>
                    <a:pt x="85668" y="34825"/>
                    <a:pt x="85594" y="34751"/>
                  </a:cubicBezTo>
                  <a:lnTo>
                    <a:pt x="92432" y="23919"/>
                  </a:lnTo>
                  <a:close/>
                  <a:moveTo>
                    <a:pt x="15710" y="20603"/>
                  </a:moveTo>
                  <a:lnTo>
                    <a:pt x="23639" y="30846"/>
                  </a:lnTo>
                  <a:lnTo>
                    <a:pt x="7472" y="36402"/>
                  </a:lnTo>
                  <a:lnTo>
                    <a:pt x="4996" y="33823"/>
                  </a:lnTo>
                  <a:lnTo>
                    <a:pt x="15710" y="20603"/>
                  </a:lnTo>
                  <a:close/>
                  <a:moveTo>
                    <a:pt x="78005" y="25688"/>
                  </a:moveTo>
                  <a:cubicBezTo>
                    <a:pt x="78141" y="25824"/>
                    <a:pt x="78329" y="25910"/>
                    <a:pt x="78520" y="25910"/>
                  </a:cubicBezTo>
                  <a:cubicBezTo>
                    <a:pt x="78535" y="25910"/>
                    <a:pt x="78550" y="25910"/>
                    <a:pt x="78565" y="25909"/>
                  </a:cubicBezTo>
                  <a:cubicBezTo>
                    <a:pt x="78638" y="25909"/>
                    <a:pt x="78712" y="25894"/>
                    <a:pt x="78786" y="25879"/>
                  </a:cubicBezTo>
                  <a:lnTo>
                    <a:pt x="84297" y="35208"/>
                  </a:lnTo>
                  <a:cubicBezTo>
                    <a:pt x="84268" y="35414"/>
                    <a:pt x="84312" y="35650"/>
                    <a:pt x="84430" y="35827"/>
                  </a:cubicBezTo>
                  <a:lnTo>
                    <a:pt x="84445" y="35842"/>
                  </a:lnTo>
                  <a:lnTo>
                    <a:pt x="82293" y="37153"/>
                  </a:lnTo>
                  <a:cubicBezTo>
                    <a:pt x="82146" y="36991"/>
                    <a:pt x="81954" y="36918"/>
                    <a:pt x="81733" y="36918"/>
                  </a:cubicBezTo>
                  <a:cubicBezTo>
                    <a:pt x="81722" y="36917"/>
                    <a:pt x="81712" y="36917"/>
                    <a:pt x="81701" y="36917"/>
                  </a:cubicBezTo>
                  <a:cubicBezTo>
                    <a:pt x="81376" y="36917"/>
                    <a:pt x="81097" y="37135"/>
                    <a:pt x="81011" y="37463"/>
                  </a:cubicBezTo>
                  <a:lnTo>
                    <a:pt x="66642" y="33351"/>
                  </a:lnTo>
                  <a:lnTo>
                    <a:pt x="66347" y="33115"/>
                  </a:lnTo>
                  <a:cubicBezTo>
                    <a:pt x="66436" y="32983"/>
                    <a:pt x="66465" y="32835"/>
                    <a:pt x="66480" y="32688"/>
                  </a:cubicBezTo>
                  <a:lnTo>
                    <a:pt x="78005" y="25688"/>
                  </a:lnTo>
                  <a:close/>
                  <a:moveTo>
                    <a:pt x="83959" y="36593"/>
                  </a:moveTo>
                  <a:lnTo>
                    <a:pt x="83060" y="38038"/>
                  </a:lnTo>
                  <a:lnTo>
                    <a:pt x="82470" y="37876"/>
                  </a:lnTo>
                  <a:cubicBezTo>
                    <a:pt x="82500" y="37743"/>
                    <a:pt x="82485" y="37625"/>
                    <a:pt x="82470" y="37507"/>
                  </a:cubicBezTo>
                  <a:lnTo>
                    <a:pt x="83959" y="36593"/>
                  </a:lnTo>
                  <a:close/>
                  <a:moveTo>
                    <a:pt x="4731" y="34132"/>
                  </a:moveTo>
                  <a:lnTo>
                    <a:pt x="7044" y="36534"/>
                  </a:lnTo>
                  <a:lnTo>
                    <a:pt x="1135" y="38568"/>
                  </a:lnTo>
                  <a:lnTo>
                    <a:pt x="1135" y="38568"/>
                  </a:lnTo>
                  <a:lnTo>
                    <a:pt x="4731" y="34132"/>
                  </a:lnTo>
                  <a:close/>
                  <a:moveTo>
                    <a:pt x="38450" y="26174"/>
                  </a:moveTo>
                  <a:cubicBezTo>
                    <a:pt x="38494" y="26218"/>
                    <a:pt x="38523" y="26263"/>
                    <a:pt x="38568" y="26292"/>
                  </a:cubicBezTo>
                  <a:lnTo>
                    <a:pt x="30801" y="38612"/>
                  </a:lnTo>
                  <a:lnTo>
                    <a:pt x="24906" y="31774"/>
                  </a:lnTo>
                  <a:cubicBezTo>
                    <a:pt x="25068" y="31568"/>
                    <a:pt x="25127" y="31317"/>
                    <a:pt x="25083" y="31067"/>
                  </a:cubicBezTo>
                  <a:lnTo>
                    <a:pt x="25761" y="30536"/>
                  </a:lnTo>
                  <a:lnTo>
                    <a:pt x="38450" y="26174"/>
                  </a:lnTo>
                  <a:close/>
                  <a:moveTo>
                    <a:pt x="84813" y="36063"/>
                  </a:moveTo>
                  <a:lnTo>
                    <a:pt x="86552" y="39040"/>
                  </a:lnTo>
                  <a:lnTo>
                    <a:pt x="83443" y="38141"/>
                  </a:lnTo>
                  <a:lnTo>
                    <a:pt x="84725" y="36122"/>
                  </a:lnTo>
                  <a:lnTo>
                    <a:pt x="84813" y="36063"/>
                  </a:lnTo>
                  <a:close/>
                  <a:moveTo>
                    <a:pt x="39761" y="26086"/>
                  </a:moveTo>
                  <a:lnTo>
                    <a:pt x="62810" y="32673"/>
                  </a:lnTo>
                  <a:cubicBezTo>
                    <a:pt x="62839" y="33047"/>
                    <a:pt x="63163" y="33337"/>
                    <a:pt x="63535" y="33337"/>
                  </a:cubicBezTo>
                  <a:cubicBezTo>
                    <a:pt x="63544" y="33337"/>
                    <a:pt x="63553" y="33337"/>
                    <a:pt x="63562" y="33336"/>
                  </a:cubicBezTo>
                  <a:lnTo>
                    <a:pt x="63577" y="33322"/>
                  </a:lnTo>
                  <a:cubicBezTo>
                    <a:pt x="63680" y="33322"/>
                    <a:pt x="63798" y="33307"/>
                    <a:pt x="63901" y="33263"/>
                  </a:cubicBezTo>
                  <a:lnTo>
                    <a:pt x="64196" y="33587"/>
                  </a:lnTo>
                  <a:lnTo>
                    <a:pt x="52406" y="40735"/>
                  </a:lnTo>
                  <a:lnTo>
                    <a:pt x="39761" y="26086"/>
                  </a:lnTo>
                  <a:close/>
                  <a:moveTo>
                    <a:pt x="67394" y="33985"/>
                  </a:moveTo>
                  <a:lnTo>
                    <a:pt x="80967" y="37846"/>
                  </a:lnTo>
                  <a:cubicBezTo>
                    <a:pt x="80967" y="37876"/>
                    <a:pt x="80967" y="37905"/>
                    <a:pt x="80982" y="37920"/>
                  </a:cubicBezTo>
                  <a:lnTo>
                    <a:pt x="75956" y="40970"/>
                  </a:lnTo>
                  <a:lnTo>
                    <a:pt x="67394" y="33985"/>
                  </a:lnTo>
                  <a:close/>
                  <a:moveTo>
                    <a:pt x="23580" y="31288"/>
                  </a:moveTo>
                  <a:cubicBezTo>
                    <a:pt x="23594" y="31450"/>
                    <a:pt x="23653" y="31612"/>
                    <a:pt x="23757" y="31745"/>
                  </a:cubicBezTo>
                  <a:lnTo>
                    <a:pt x="13779" y="41943"/>
                  </a:lnTo>
                  <a:cubicBezTo>
                    <a:pt x="13647" y="41855"/>
                    <a:pt x="13499" y="41810"/>
                    <a:pt x="13337" y="41810"/>
                  </a:cubicBezTo>
                  <a:cubicBezTo>
                    <a:pt x="13160" y="41810"/>
                    <a:pt x="12984" y="41869"/>
                    <a:pt x="12851" y="41987"/>
                  </a:cubicBezTo>
                  <a:lnTo>
                    <a:pt x="7781" y="36711"/>
                  </a:lnTo>
                  <a:lnTo>
                    <a:pt x="23580" y="31288"/>
                  </a:lnTo>
                  <a:close/>
                  <a:moveTo>
                    <a:pt x="65286" y="33381"/>
                  </a:moveTo>
                  <a:lnTo>
                    <a:pt x="65360" y="33395"/>
                  </a:lnTo>
                  <a:cubicBezTo>
                    <a:pt x="65419" y="33425"/>
                    <a:pt x="65478" y="33440"/>
                    <a:pt x="65552" y="33454"/>
                  </a:cubicBezTo>
                  <a:lnTo>
                    <a:pt x="66436" y="33705"/>
                  </a:lnTo>
                  <a:lnTo>
                    <a:pt x="75588" y="41191"/>
                  </a:lnTo>
                  <a:lnTo>
                    <a:pt x="73775" y="42297"/>
                  </a:lnTo>
                  <a:cubicBezTo>
                    <a:pt x="73640" y="42162"/>
                    <a:pt x="73456" y="42089"/>
                    <a:pt x="73278" y="42089"/>
                  </a:cubicBezTo>
                  <a:cubicBezTo>
                    <a:pt x="73262" y="42089"/>
                    <a:pt x="73246" y="42089"/>
                    <a:pt x="73230" y="42090"/>
                  </a:cubicBezTo>
                  <a:cubicBezTo>
                    <a:pt x="73127" y="42090"/>
                    <a:pt x="73038" y="42105"/>
                    <a:pt x="72950" y="42135"/>
                  </a:cubicBezTo>
                  <a:lnTo>
                    <a:pt x="64815" y="33675"/>
                  </a:lnTo>
                  <a:lnTo>
                    <a:pt x="65286" y="33381"/>
                  </a:lnTo>
                  <a:close/>
                  <a:moveTo>
                    <a:pt x="82308" y="38229"/>
                  </a:moveTo>
                  <a:lnTo>
                    <a:pt x="82809" y="38377"/>
                  </a:lnTo>
                  <a:lnTo>
                    <a:pt x="79405" y="43800"/>
                  </a:lnTo>
                  <a:lnTo>
                    <a:pt x="76280" y="41250"/>
                  </a:lnTo>
                  <a:lnTo>
                    <a:pt x="81173" y="38273"/>
                  </a:lnTo>
                  <a:cubicBezTo>
                    <a:pt x="81321" y="38421"/>
                    <a:pt x="81516" y="38495"/>
                    <a:pt x="81712" y="38495"/>
                  </a:cubicBezTo>
                  <a:cubicBezTo>
                    <a:pt x="81928" y="38495"/>
                    <a:pt x="82146" y="38406"/>
                    <a:pt x="82308" y="38229"/>
                  </a:cubicBezTo>
                  <a:close/>
                  <a:moveTo>
                    <a:pt x="7354" y="36859"/>
                  </a:moveTo>
                  <a:lnTo>
                    <a:pt x="12615" y="42312"/>
                  </a:lnTo>
                  <a:cubicBezTo>
                    <a:pt x="12527" y="42562"/>
                    <a:pt x="12556" y="42827"/>
                    <a:pt x="12689" y="43048"/>
                  </a:cubicBezTo>
                  <a:lnTo>
                    <a:pt x="9638" y="46173"/>
                  </a:lnTo>
                  <a:lnTo>
                    <a:pt x="1061" y="39158"/>
                  </a:lnTo>
                  <a:cubicBezTo>
                    <a:pt x="1076" y="39099"/>
                    <a:pt x="1091" y="39055"/>
                    <a:pt x="1105" y="39010"/>
                  </a:cubicBezTo>
                  <a:lnTo>
                    <a:pt x="1105" y="38996"/>
                  </a:lnTo>
                  <a:lnTo>
                    <a:pt x="7354" y="36859"/>
                  </a:lnTo>
                  <a:close/>
                  <a:moveTo>
                    <a:pt x="75927" y="41457"/>
                  </a:moveTo>
                  <a:lnTo>
                    <a:pt x="79198" y="44139"/>
                  </a:lnTo>
                  <a:lnTo>
                    <a:pt x="77489" y="46836"/>
                  </a:lnTo>
                  <a:lnTo>
                    <a:pt x="73967" y="43166"/>
                  </a:lnTo>
                  <a:cubicBezTo>
                    <a:pt x="74011" y="43004"/>
                    <a:pt x="74026" y="42813"/>
                    <a:pt x="73981" y="42650"/>
                  </a:cubicBezTo>
                  <a:lnTo>
                    <a:pt x="75927" y="41457"/>
                  </a:lnTo>
                  <a:close/>
                  <a:moveTo>
                    <a:pt x="39452" y="26322"/>
                  </a:moveTo>
                  <a:lnTo>
                    <a:pt x="52067" y="40941"/>
                  </a:lnTo>
                  <a:lnTo>
                    <a:pt x="39422" y="48604"/>
                  </a:lnTo>
                  <a:lnTo>
                    <a:pt x="31066" y="38937"/>
                  </a:lnTo>
                  <a:lnTo>
                    <a:pt x="38951" y="26425"/>
                  </a:lnTo>
                  <a:lnTo>
                    <a:pt x="39039" y="26425"/>
                  </a:lnTo>
                  <a:cubicBezTo>
                    <a:pt x="39187" y="26425"/>
                    <a:pt x="39319" y="26395"/>
                    <a:pt x="39452" y="26322"/>
                  </a:cubicBezTo>
                  <a:close/>
                  <a:moveTo>
                    <a:pt x="1282" y="39850"/>
                  </a:moveTo>
                  <a:lnTo>
                    <a:pt x="9373" y="46453"/>
                  </a:lnTo>
                  <a:lnTo>
                    <a:pt x="6764" y="49120"/>
                  </a:lnTo>
                  <a:lnTo>
                    <a:pt x="1282" y="39850"/>
                  </a:lnTo>
                  <a:close/>
                  <a:moveTo>
                    <a:pt x="87407" y="39688"/>
                  </a:moveTo>
                  <a:lnTo>
                    <a:pt x="98991" y="42989"/>
                  </a:lnTo>
                  <a:cubicBezTo>
                    <a:pt x="98976" y="43196"/>
                    <a:pt x="99050" y="43402"/>
                    <a:pt x="99197" y="43564"/>
                  </a:cubicBezTo>
                  <a:lnTo>
                    <a:pt x="93272" y="49621"/>
                  </a:lnTo>
                  <a:lnTo>
                    <a:pt x="87407" y="39688"/>
                  </a:lnTo>
                  <a:close/>
                  <a:moveTo>
                    <a:pt x="64476" y="33896"/>
                  </a:moveTo>
                  <a:lnTo>
                    <a:pt x="72640" y="42370"/>
                  </a:lnTo>
                  <a:cubicBezTo>
                    <a:pt x="72493" y="42562"/>
                    <a:pt x="72434" y="42827"/>
                    <a:pt x="72493" y="43078"/>
                  </a:cubicBezTo>
                  <a:lnTo>
                    <a:pt x="60615" y="50284"/>
                  </a:lnTo>
                  <a:lnTo>
                    <a:pt x="52656" y="41044"/>
                  </a:lnTo>
                  <a:lnTo>
                    <a:pt x="64476" y="33896"/>
                  </a:lnTo>
                  <a:close/>
                  <a:moveTo>
                    <a:pt x="24081" y="31966"/>
                  </a:moveTo>
                  <a:cubicBezTo>
                    <a:pt x="24154" y="31995"/>
                    <a:pt x="24243" y="32010"/>
                    <a:pt x="24331" y="32010"/>
                  </a:cubicBezTo>
                  <a:cubicBezTo>
                    <a:pt x="24405" y="32010"/>
                    <a:pt x="24479" y="31995"/>
                    <a:pt x="24552" y="31981"/>
                  </a:cubicBezTo>
                  <a:lnTo>
                    <a:pt x="30580" y="38966"/>
                  </a:lnTo>
                  <a:lnTo>
                    <a:pt x="22401" y="51920"/>
                  </a:lnTo>
                  <a:lnTo>
                    <a:pt x="13927" y="43122"/>
                  </a:lnTo>
                  <a:cubicBezTo>
                    <a:pt x="14104" y="42872"/>
                    <a:pt x="14148" y="42547"/>
                    <a:pt x="14030" y="42267"/>
                  </a:cubicBezTo>
                  <a:lnTo>
                    <a:pt x="24081" y="31966"/>
                  </a:lnTo>
                  <a:close/>
                  <a:moveTo>
                    <a:pt x="83222" y="38495"/>
                  </a:moveTo>
                  <a:lnTo>
                    <a:pt x="86832" y="39526"/>
                  </a:lnTo>
                  <a:lnTo>
                    <a:pt x="92978" y="49916"/>
                  </a:lnTo>
                  <a:lnTo>
                    <a:pt x="90281" y="52687"/>
                  </a:lnTo>
                  <a:lnTo>
                    <a:pt x="79714" y="44051"/>
                  </a:lnTo>
                  <a:lnTo>
                    <a:pt x="83222" y="38495"/>
                  </a:lnTo>
                  <a:close/>
                  <a:moveTo>
                    <a:pt x="12984" y="43328"/>
                  </a:moveTo>
                  <a:cubicBezTo>
                    <a:pt x="13102" y="43373"/>
                    <a:pt x="13219" y="43402"/>
                    <a:pt x="13337" y="43402"/>
                  </a:cubicBezTo>
                  <a:cubicBezTo>
                    <a:pt x="13426" y="43402"/>
                    <a:pt x="13529" y="43387"/>
                    <a:pt x="13617" y="43358"/>
                  </a:cubicBezTo>
                  <a:lnTo>
                    <a:pt x="22194" y="52274"/>
                  </a:lnTo>
                  <a:lnTo>
                    <a:pt x="20455" y="55015"/>
                  </a:lnTo>
                  <a:lnTo>
                    <a:pt x="9962" y="46423"/>
                  </a:lnTo>
                  <a:lnTo>
                    <a:pt x="12984" y="43328"/>
                  </a:lnTo>
                  <a:close/>
                  <a:moveTo>
                    <a:pt x="30845" y="39276"/>
                  </a:moveTo>
                  <a:lnTo>
                    <a:pt x="39069" y="48811"/>
                  </a:lnTo>
                  <a:lnTo>
                    <a:pt x="27279" y="55958"/>
                  </a:lnTo>
                  <a:cubicBezTo>
                    <a:pt x="27131" y="55811"/>
                    <a:pt x="26925" y="55722"/>
                    <a:pt x="26719" y="55722"/>
                  </a:cubicBezTo>
                  <a:cubicBezTo>
                    <a:pt x="26542" y="55722"/>
                    <a:pt x="26365" y="55781"/>
                    <a:pt x="26232" y="55899"/>
                  </a:cubicBezTo>
                  <a:lnTo>
                    <a:pt x="22681" y="52215"/>
                  </a:lnTo>
                  <a:lnTo>
                    <a:pt x="30845" y="39276"/>
                  </a:lnTo>
                  <a:close/>
                  <a:moveTo>
                    <a:pt x="79508" y="44389"/>
                  </a:moveTo>
                  <a:lnTo>
                    <a:pt x="90001" y="52967"/>
                  </a:lnTo>
                  <a:lnTo>
                    <a:pt x="86980" y="56076"/>
                  </a:lnTo>
                  <a:cubicBezTo>
                    <a:pt x="86862" y="56017"/>
                    <a:pt x="86744" y="56002"/>
                    <a:pt x="86626" y="56002"/>
                  </a:cubicBezTo>
                  <a:cubicBezTo>
                    <a:pt x="86538" y="56002"/>
                    <a:pt x="86434" y="56017"/>
                    <a:pt x="86346" y="56047"/>
                  </a:cubicBezTo>
                  <a:lnTo>
                    <a:pt x="77769" y="47131"/>
                  </a:lnTo>
                  <a:lnTo>
                    <a:pt x="79508" y="44389"/>
                  </a:lnTo>
                  <a:close/>
                  <a:moveTo>
                    <a:pt x="22460" y="52569"/>
                  </a:moveTo>
                  <a:lnTo>
                    <a:pt x="25997" y="56238"/>
                  </a:lnTo>
                  <a:cubicBezTo>
                    <a:pt x="25938" y="56400"/>
                    <a:pt x="25938" y="56592"/>
                    <a:pt x="25982" y="56754"/>
                  </a:cubicBezTo>
                  <a:lnTo>
                    <a:pt x="24037" y="57933"/>
                  </a:lnTo>
                  <a:lnTo>
                    <a:pt x="20765" y="55266"/>
                  </a:lnTo>
                  <a:lnTo>
                    <a:pt x="22460" y="52569"/>
                  </a:lnTo>
                  <a:close/>
                  <a:moveTo>
                    <a:pt x="52317" y="41265"/>
                  </a:moveTo>
                  <a:lnTo>
                    <a:pt x="60276" y="50491"/>
                  </a:lnTo>
                  <a:lnTo>
                    <a:pt x="47646" y="58154"/>
                  </a:lnTo>
                  <a:lnTo>
                    <a:pt x="39673" y="48914"/>
                  </a:lnTo>
                  <a:lnTo>
                    <a:pt x="52317" y="41265"/>
                  </a:lnTo>
                  <a:close/>
                  <a:moveTo>
                    <a:pt x="93184" y="50270"/>
                  </a:moveTo>
                  <a:lnTo>
                    <a:pt x="98681" y="59554"/>
                  </a:lnTo>
                  <a:lnTo>
                    <a:pt x="90590" y="52937"/>
                  </a:lnTo>
                  <a:lnTo>
                    <a:pt x="93184" y="50270"/>
                  </a:lnTo>
                  <a:close/>
                  <a:moveTo>
                    <a:pt x="6691" y="49769"/>
                  </a:moveTo>
                  <a:lnTo>
                    <a:pt x="12556" y="59702"/>
                  </a:lnTo>
                  <a:lnTo>
                    <a:pt x="973" y="56400"/>
                  </a:lnTo>
                  <a:cubicBezTo>
                    <a:pt x="987" y="56194"/>
                    <a:pt x="914" y="55988"/>
                    <a:pt x="781" y="55840"/>
                  </a:cubicBezTo>
                  <a:lnTo>
                    <a:pt x="6691" y="49769"/>
                  </a:lnTo>
                  <a:close/>
                  <a:moveTo>
                    <a:pt x="72684" y="43432"/>
                  </a:moveTo>
                  <a:cubicBezTo>
                    <a:pt x="72808" y="43582"/>
                    <a:pt x="72994" y="43669"/>
                    <a:pt x="73197" y="43669"/>
                  </a:cubicBezTo>
                  <a:cubicBezTo>
                    <a:pt x="73213" y="43669"/>
                    <a:pt x="73229" y="43668"/>
                    <a:pt x="73244" y="43667"/>
                  </a:cubicBezTo>
                  <a:cubicBezTo>
                    <a:pt x="73421" y="43667"/>
                    <a:pt x="73598" y="43608"/>
                    <a:pt x="73731" y="43505"/>
                  </a:cubicBezTo>
                  <a:lnTo>
                    <a:pt x="77283" y="47190"/>
                  </a:lnTo>
                  <a:lnTo>
                    <a:pt x="69118" y="60129"/>
                  </a:lnTo>
                  <a:lnTo>
                    <a:pt x="60895" y="50579"/>
                  </a:lnTo>
                  <a:lnTo>
                    <a:pt x="72684" y="43432"/>
                  </a:lnTo>
                  <a:close/>
                  <a:moveTo>
                    <a:pt x="9668" y="46718"/>
                  </a:moveTo>
                  <a:lnTo>
                    <a:pt x="20234" y="55354"/>
                  </a:lnTo>
                  <a:lnTo>
                    <a:pt x="16742" y="60910"/>
                  </a:lnTo>
                  <a:lnTo>
                    <a:pt x="13116" y="59864"/>
                  </a:lnTo>
                  <a:lnTo>
                    <a:pt x="6971" y="49489"/>
                  </a:lnTo>
                  <a:lnTo>
                    <a:pt x="9668" y="46718"/>
                  </a:lnTo>
                  <a:close/>
                  <a:moveTo>
                    <a:pt x="20559" y="55605"/>
                  </a:moveTo>
                  <a:lnTo>
                    <a:pt x="23683" y="58154"/>
                  </a:lnTo>
                  <a:lnTo>
                    <a:pt x="18790" y="61131"/>
                  </a:lnTo>
                  <a:cubicBezTo>
                    <a:pt x="18643" y="60969"/>
                    <a:pt x="18451" y="60895"/>
                    <a:pt x="18245" y="60895"/>
                  </a:cubicBezTo>
                  <a:cubicBezTo>
                    <a:pt x="18009" y="60895"/>
                    <a:pt x="17803" y="60998"/>
                    <a:pt x="17655" y="61161"/>
                  </a:cubicBezTo>
                  <a:lnTo>
                    <a:pt x="17140" y="61013"/>
                  </a:lnTo>
                  <a:lnTo>
                    <a:pt x="20559" y="55605"/>
                  </a:lnTo>
                  <a:close/>
                  <a:moveTo>
                    <a:pt x="90310" y="53232"/>
                  </a:moveTo>
                  <a:lnTo>
                    <a:pt x="98902" y="60232"/>
                  </a:lnTo>
                  <a:cubicBezTo>
                    <a:pt x="98873" y="60291"/>
                    <a:pt x="98858" y="60335"/>
                    <a:pt x="98858" y="60394"/>
                  </a:cubicBezTo>
                  <a:lnTo>
                    <a:pt x="98873" y="60394"/>
                  </a:lnTo>
                  <a:lnTo>
                    <a:pt x="92609" y="62546"/>
                  </a:lnTo>
                  <a:lnTo>
                    <a:pt x="87348" y="57078"/>
                  </a:lnTo>
                  <a:cubicBezTo>
                    <a:pt x="87437" y="56843"/>
                    <a:pt x="87407" y="56562"/>
                    <a:pt x="87274" y="56341"/>
                  </a:cubicBezTo>
                  <a:lnTo>
                    <a:pt x="90310" y="53232"/>
                  </a:lnTo>
                  <a:close/>
                  <a:moveTo>
                    <a:pt x="16904" y="61367"/>
                  </a:moveTo>
                  <a:lnTo>
                    <a:pt x="17478" y="61529"/>
                  </a:lnTo>
                  <a:cubicBezTo>
                    <a:pt x="17464" y="61647"/>
                    <a:pt x="17464" y="61765"/>
                    <a:pt x="17493" y="61897"/>
                  </a:cubicBezTo>
                  <a:lnTo>
                    <a:pt x="16005" y="62811"/>
                  </a:lnTo>
                  <a:lnTo>
                    <a:pt x="16904" y="61367"/>
                  </a:lnTo>
                  <a:close/>
                  <a:moveTo>
                    <a:pt x="13426" y="60365"/>
                  </a:moveTo>
                  <a:lnTo>
                    <a:pt x="16521" y="61249"/>
                  </a:lnTo>
                  <a:lnTo>
                    <a:pt x="15253" y="63283"/>
                  </a:lnTo>
                  <a:lnTo>
                    <a:pt x="15165" y="63327"/>
                  </a:lnTo>
                  <a:lnTo>
                    <a:pt x="13426" y="60365"/>
                  </a:lnTo>
                  <a:close/>
                  <a:moveTo>
                    <a:pt x="98828" y="60836"/>
                  </a:moveTo>
                  <a:lnTo>
                    <a:pt x="95233" y="65272"/>
                  </a:lnTo>
                  <a:lnTo>
                    <a:pt x="92904" y="62855"/>
                  </a:lnTo>
                  <a:lnTo>
                    <a:pt x="98828" y="60836"/>
                  </a:lnTo>
                  <a:close/>
                  <a:moveTo>
                    <a:pt x="23992" y="58434"/>
                  </a:moveTo>
                  <a:lnTo>
                    <a:pt x="32555" y="65420"/>
                  </a:lnTo>
                  <a:lnTo>
                    <a:pt x="18982" y="61558"/>
                  </a:lnTo>
                  <a:cubicBezTo>
                    <a:pt x="18982" y="61529"/>
                    <a:pt x="18982" y="61500"/>
                    <a:pt x="18967" y="61485"/>
                  </a:cubicBezTo>
                  <a:lnTo>
                    <a:pt x="23992" y="58434"/>
                  </a:lnTo>
                  <a:close/>
                  <a:moveTo>
                    <a:pt x="39334" y="49120"/>
                  </a:moveTo>
                  <a:lnTo>
                    <a:pt x="47292" y="58360"/>
                  </a:lnTo>
                  <a:lnTo>
                    <a:pt x="35487" y="65523"/>
                  </a:lnTo>
                  <a:lnTo>
                    <a:pt x="27323" y="57034"/>
                  </a:lnTo>
                  <a:cubicBezTo>
                    <a:pt x="27470" y="56828"/>
                    <a:pt x="27515" y="56577"/>
                    <a:pt x="27456" y="56327"/>
                  </a:cubicBezTo>
                  <a:lnTo>
                    <a:pt x="39334" y="49120"/>
                  </a:lnTo>
                  <a:close/>
                  <a:moveTo>
                    <a:pt x="26174" y="57108"/>
                  </a:moveTo>
                  <a:cubicBezTo>
                    <a:pt x="26310" y="57231"/>
                    <a:pt x="26485" y="57316"/>
                    <a:pt x="26674" y="57316"/>
                  </a:cubicBezTo>
                  <a:cubicBezTo>
                    <a:pt x="26689" y="57316"/>
                    <a:pt x="26704" y="57315"/>
                    <a:pt x="26719" y="57314"/>
                  </a:cubicBezTo>
                  <a:cubicBezTo>
                    <a:pt x="26807" y="57314"/>
                    <a:pt x="26910" y="57299"/>
                    <a:pt x="26999" y="57270"/>
                  </a:cubicBezTo>
                  <a:lnTo>
                    <a:pt x="35134" y="65729"/>
                  </a:lnTo>
                  <a:lnTo>
                    <a:pt x="34662" y="66009"/>
                  </a:lnTo>
                  <a:lnTo>
                    <a:pt x="34589" y="65994"/>
                  </a:lnTo>
                  <a:cubicBezTo>
                    <a:pt x="34530" y="65965"/>
                    <a:pt x="34471" y="65950"/>
                    <a:pt x="34397" y="65950"/>
                  </a:cubicBezTo>
                  <a:lnTo>
                    <a:pt x="33513" y="65685"/>
                  </a:lnTo>
                  <a:lnTo>
                    <a:pt x="24361" y="58213"/>
                  </a:lnTo>
                  <a:lnTo>
                    <a:pt x="26174" y="57108"/>
                  </a:lnTo>
                  <a:close/>
                  <a:moveTo>
                    <a:pt x="35414" y="66024"/>
                  </a:moveTo>
                  <a:lnTo>
                    <a:pt x="35694" y="66319"/>
                  </a:lnTo>
                  <a:lnTo>
                    <a:pt x="35178" y="66156"/>
                  </a:lnTo>
                  <a:lnTo>
                    <a:pt x="35414" y="66024"/>
                  </a:lnTo>
                  <a:close/>
                  <a:moveTo>
                    <a:pt x="77563" y="47484"/>
                  </a:moveTo>
                  <a:lnTo>
                    <a:pt x="86036" y="56282"/>
                  </a:lnTo>
                  <a:cubicBezTo>
                    <a:pt x="85860" y="56533"/>
                    <a:pt x="85815" y="56857"/>
                    <a:pt x="85933" y="57137"/>
                  </a:cubicBezTo>
                  <a:lnTo>
                    <a:pt x="85933" y="57152"/>
                  </a:lnTo>
                  <a:lnTo>
                    <a:pt x="75882" y="67453"/>
                  </a:lnTo>
                  <a:cubicBezTo>
                    <a:pt x="75809" y="67424"/>
                    <a:pt x="75720" y="67409"/>
                    <a:pt x="75632" y="67409"/>
                  </a:cubicBezTo>
                  <a:cubicBezTo>
                    <a:pt x="75558" y="67409"/>
                    <a:pt x="75485" y="67409"/>
                    <a:pt x="75411" y="67439"/>
                  </a:cubicBezTo>
                  <a:lnTo>
                    <a:pt x="69383" y="60438"/>
                  </a:lnTo>
                  <a:lnTo>
                    <a:pt x="77563" y="47484"/>
                  </a:lnTo>
                  <a:close/>
                  <a:moveTo>
                    <a:pt x="87127" y="57417"/>
                  </a:moveTo>
                  <a:lnTo>
                    <a:pt x="92197" y="62693"/>
                  </a:lnTo>
                  <a:lnTo>
                    <a:pt x="76384" y="68117"/>
                  </a:lnTo>
                  <a:cubicBezTo>
                    <a:pt x="76369" y="67954"/>
                    <a:pt x="76310" y="67792"/>
                    <a:pt x="76207" y="67660"/>
                  </a:cubicBezTo>
                  <a:lnTo>
                    <a:pt x="86184" y="57461"/>
                  </a:lnTo>
                  <a:cubicBezTo>
                    <a:pt x="86316" y="57550"/>
                    <a:pt x="86464" y="57594"/>
                    <a:pt x="86626" y="57594"/>
                  </a:cubicBezTo>
                  <a:cubicBezTo>
                    <a:pt x="86803" y="57594"/>
                    <a:pt x="86980" y="57535"/>
                    <a:pt x="87127" y="57417"/>
                  </a:cubicBezTo>
                  <a:close/>
                  <a:moveTo>
                    <a:pt x="35016" y="66540"/>
                  </a:moveTo>
                  <a:lnTo>
                    <a:pt x="35635" y="66717"/>
                  </a:lnTo>
                  <a:cubicBezTo>
                    <a:pt x="35561" y="67159"/>
                    <a:pt x="35826" y="67660"/>
                    <a:pt x="36386" y="67660"/>
                  </a:cubicBezTo>
                  <a:cubicBezTo>
                    <a:pt x="36405" y="67661"/>
                    <a:pt x="36423" y="67662"/>
                    <a:pt x="36441" y="67662"/>
                  </a:cubicBezTo>
                  <a:cubicBezTo>
                    <a:pt x="36596" y="67662"/>
                    <a:pt x="36739" y="67606"/>
                    <a:pt x="36858" y="67527"/>
                  </a:cubicBezTo>
                  <a:lnTo>
                    <a:pt x="40926" y="71757"/>
                  </a:lnTo>
                  <a:lnTo>
                    <a:pt x="35016" y="66923"/>
                  </a:lnTo>
                  <a:cubicBezTo>
                    <a:pt x="35045" y="66790"/>
                    <a:pt x="35045" y="66658"/>
                    <a:pt x="35016" y="66540"/>
                  </a:cubicBezTo>
                  <a:close/>
                  <a:moveTo>
                    <a:pt x="60541" y="50785"/>
                  </a:moveTo>
                  <a:lnTo>
                    <a:pt x="68882" y="60468"/>
                  </a:lnTo>
                  <a:lnTo>
                    <a:pt x="60998" y="72965"/>
                  </a:lnTo>
                  <a:lnTo>
                    <a:pt x="60909" y="72965"/>
                  </a:lnTo>
                  <a:cubicBezTo>
                    <a:pt x="60777" y="72965"/>
                    <a:pt x="60629" y="73009"/>
                    <a:pt x="60511" y="73083"/>
                  </a:cubicBezTo>
                  <a:lnTo>
                    <a:pt x="47911" y="58449"/>
                  </a:lnTo>
                  <a:lnTo>
                    <a:pt x="60541" y="50785"/>
                  </a:lnTo>
                  <a:close/>
                  <a:moveTo>
                    <a:pt x="69162" y="60792"/>
                  </a:moveTo>
                  <a:lnTo>
                    <a:pt x="75057" y="67630"/>
                  </a:lnTo>
                  <a:cubicBezTo>
                    <a:pt x="74895" y="67822"/>
                    <a:pt x="74821" y="68087"/>
                    <a:pt x="74866" y="68338"/>
                  </a:cubicBezTo>
                  <a:lnTo>
                    <a:pt x="74880" y="68338"/>
                  </a:lnTo>
                  <a:lnTo>
                    <a:pt x="74217" y="68883"/>
                  </a:lnTo>
                  <a:lnTo>
                    <a:pt x="61499" y="73230"/>
                  </a:lnTo>
                  <a:cubicBezTo>
                    <a:pt x="61469" y="73186"/>
                    <a:pt x="61425" y="73142"/>
                    <a:pt x="61381" y="73113"/>
                  </a:cubicBezTo>
                  <a:lnTo>
                    <a:pt x="69162" y="60792"/>
                  </a:lnTo>
                  <a:close/>
                  <a:moveTo>
                    <a:pt x="47557" y="58655"/>
                  </a:moveTo>
                  <a:lnTo>
                    <a:pt x="60202" y="73319"/>
                  </a:lnTo>
                  <a:lnTo>
                    <a:pt x="37153" y="66731"/>
                  </a:lnTo>
                  <a:cubicBezTo>
                    <a:pt x="37110" y="66357"/>
                    <a:pt x="36800" y="66068"/>
                    <a:pt x="36415" y="66068"/>
                  </a:cubicBezTo>
                  <a:cubicBezTo>
                    <a:pt x="36406" y="66068"/>
                    <a:pt x="36396" y="66068"/>
                    <a:pt x="36386" y="66068"/>
                  </a:cubicBezTo>
                  <a:cubicBezTo>
                    <a:pt x="36283" y="66068"/>
                    <a:pt x="36180" y="66083"/>
                    <a:pt x="36077" y="66127"/>
                  </a:cubicBezTo>
                  <a:lnTo>
                    <a:pt x="35767" y="65818"/>
                  </a:lnTo>
                  <a:lnTo>
                    <a:pt x="47557" y="58655"/>
                  </a:lnTo>
                  <a:close/>
                  <a:moveTo>
                    <a:pt x="18967" y="61956"/>
                  </a:moveTo>
                  <a:lnTo>
                    <a:pt x="33336" y="66053"/>
                  </a:lnTo>
                  <a:lnTo>
                    <a:pt x="33616" y="66289"/>
                  </a:lnTo>
                  <a:cubicBezTo>
                    <a:pt x="33542" y="66422"/>
                    <a:pt x="33513" y="66569"/>
                    <a:pt x="33513" y="66717"/>
                  </a:cubicBezTo>
                  <a:lnTo>
                    <a:pt x="21973" y="73717"/>
                  </a:lnTo>
                  <a:cubicBezTo>
                    <a:pt x="21837" y="73580"/>
                    <a:pt x="21649" y="73494"/>
                    <a:pt x="21458" y="73494"/>
                  </a:cubicBezTo>
                  <a:cubicBezTo>
                    <a:pt x="21443" y="73494"/>
                    <a:pt x="21428" y="73495"/>
                    <a:pt x="21413" y="73496"/>
                  </a:cubicBezTo>
                  <a:cubicBezTo>
                    <a:pt x="21340" y="73496"/>
                    <a:pt x="21266" y="73510"/>
                    <a:pt x="21192" y="73525"/>
                  </a:cubicBezTo>
                  <a:lnTo>
                    <a:pt x="15681" y="64211"/>
                  </a:lnTo>
                  <a:cubicBezTo>
                    <a:pt x="15710" y="63975"/>
                    <a:pt x="15651" y="63754"/>
                    <a:pt x="15518" y="63577"/>
                  </a:cubicBezTo>
                  <a:lnTo>
                    <a:pt x="15533" y="63577"/>
                  </a:lnTo>
                  <a:lnTo>
                    <a:pt x="17670" y="62266"/>
                  </a:lnTo>
                  <a:cubicBezTo>
                    <a:pt x="17807" y="62403"/>
                    <a:pt x="17994" y="62488"/>
                    <a:pt x="18185" y="62488"/>
                  </a:cubicBezTo>
                  <a:cubicBezTo>
                    <a:pt x="18200" y="62488"/>
                    <a:pt x="18215" y="62488"/>
                    <a:pt x="18230" y="62487"/>
                  </a:cubicBezTo>
                  <a:cubicBezTo>
                    <a:pt x="18241" y="62487"/>
                    <a:pt x="18251" y="62488"/>
                    <a:pt x="18262" y="62488"/>
                  </a:cubicBezTo>
                  <a:cubicBezTo>
                    <a:pt x="18588" y="62488"/>
                    <a:pt x="18881" y="62270"/>
                    <a:pt x="18967" y="61956"/>
                  </a:cubicBezTo>
                  <a:close/>
                  <a:moveTo>
                    <a:pt x="14192" y="64373"/>
                  </a:moveTo>
                  <a:cubicBezTo>
                    <a:pt x="14236" y="64476"/>
                    <a:pt x="14280" y="64565"/>
                    <a:pt x="14369" y="64653"/>
                  </a:cubicBezTo>
                  <a:lnTo>
                    <a:pt x="7531" y="75485"/>
                  </a:lnTo>
                  <a:lnTo>
                    <a:pt x="958" y="72906"/>
                  </a:lnTo>
                  <a:cubicBezTo>
                    <a:pt x="973" y="72744"/>
                    <a:pt x="943" y="72582"/>
                    <a:pt x="870" y="72449"/>
                  </a:cubicBezTo>
                  <a:lnTo>
                    <a:pt x="14192" y="64373"/>
                  </a:lnTo>
                  <a:close/>
                  <a:moveTo>
                    <a:pt x="73274" y="69605"/>
                  </a:moveTo>
                  <a:lnTo>
                    <a:pt x="64962" y="76237"/>
                  </a:lnTo>
                  <a:lnTo>
                    <a:pt x="61646" y="74011"/>
                  </a:lnTo>
                  <a:cubicBezTo>
                    <a:pt x="61676" y="73879"/>
                    <a:pt x="61690" y="73731"/>
                    <a:pt x="61661" y="73584"/>
                  </a:cubicBezTo>
                  <a:lnTo>
                    <a:pt x="73274" y="69605"/>
                  </a:lnTo>
                  <a:close/>
                  <a:moveTo>
                    <a:pt x="15474" y="64653"/>
                  </a:moveTo>
                  <a:lnTo>
                    <a:pt x="20839" y="73731"/>
                  </a:lnTo>
                  <a:cubicBezTo>
                    <a:pt x="20662" y="73938"/>
                    <a:pt x="20588" y="74233"/>
                    <a:pt x="20662" y="74498"/>
                  </a:cubicBezTo>
                  <a:lnTo>
                    <a:pt x="14531" y="78241"/>
                  </a:lnTo>
                  <a:lnTo>
                    <a:pt x="7914" y="75633"/>
                  </a:lnTo>
                  <a:lnTo>
                    <a:pt x="14708" y="64845"/>
                  </a:lnTo>
                  <a:cubicBezTo>
                    <a:pt x="14782" y="64874"/>
                    <a:pt x="14841" y="64874"/>
                    <a:pt x="14914" y="64874"/>
                  </a:cubicBezTo>
                  <a:cubicBezTo>
                    <a:pt x="15121" y="64874"/>
                    <a:pt x="15327" y="64801"/>
                    <a:pt x="15474" y="64653"/>
                  </a:cubicBezTo>
                  <a:close/>
                  <a:moveTo>
                    <a:pt x="92491" y="63003"/>
                  </a:moveTo>
                  <a:lnTo>
                    <a:pt x="94967" y="65582"/>
                  </a:lnTo>
                  <a:lnTo>
                    <a:pt x="84253" y="78801"/>
                  </a:lnTo>
                  <a:lnTo>
                    <a:pt x="76325" y="68559"/>
                  </a:lnTo>
                  <a:lnTo>
                    <a:pt x="92491" y="63003"/>
                  </a:lnTo>
                  <a:close/>
                  <a:moveTo>
                    <a:pt x="45818" y="76266"/>
                  </a:moveTo>
                  <a:lnTo>
                    <a:pt x="49252" y="79066"/>
                  </a:lnTo>
                  <a:cubicBezTo>
                    <a:pt x="49061" y="79096"/>
                    <a:pt x="48884" y="79184"/>
                    <a:pt x="48781" y="79332"/>
                  </a:cubicBezTo>
                  <a:lnTo>
                    <a:pt x="45818" y="76266"/>
                  </a:lnTo>
                  <a:close/>
                  <a:moveTo>
                    <a:pt x="37123" y="67129"/>
                  </a:moveTo>
                  <a:lnTo>
                    <a:pt x="60143" y="73717"/>
                  </a:lnTo>
                  <a:cubicBezTo>
                    <a:pt x="60143" y="73746"/>
                    <a:pt x="60143" y="73790"/>
                    <a:pt x="60143" y="73820"/>
                  </a:cubicBezTo>
                  <a:lnTo>
                    <a:pt x="50284" y="79405"/>
                  </a:lnTo>
                  <a:lnTo>
                    <a:pt x="43505" y="73864"/>
                  </a:lnTo>
                  <a:lnTo>
                    <a:pt x="37094" y="67203"/>
                  </a:lnTo>
                  <a:cubicBezTo>
                    <a:pt x="37109" y="67173"/>
                    <a:pt x="37109" y="67159"/>
                    <a:pt x="37123" y="67129"/>
                  </a:cubicBezTo>
                  <a:close/>
                  <a:moveTo>
                    <a:pt x="855" y="73289"/>
                  </a:moveTo>
                  <a:lnTo>
                    <a:pt x="7310" y="75824"/>
                  </a:lnTo>
                  <a:lnTo>
                    <a:pt x="4554" y="80201"/>
                  </a:lnTo>
                  <a:lnTo>
                    <a:pt x="663" y="73481"/>
                  </a:lnTo>
                  <a:cubicBezTo>
                    <a:pt x="737" y="73422"/>
                    <a:pt x="796" y="73363"/>
                    <a:pt x="855" y="73289"/>
                  </a:cubicBezTo>
                  <a:close/>
                  <a:moveTo>
                    <a:pt x="20853" y="74852"/>
                  </a:moveTo>
                  <a:cubicBezTo>
                    <a:pt x="21001" y="74999"/>
                    <a:pt x="21207" y="75087"/>
                    <a:pt x="21413" y="75087"/>
                  </a:cubicBezTo>
                  <a:lnTo>
                    <a:pt x="21413" y="75073"/>
                  </a:lnTo>
                  <a:cubicBezTo>
                    <a:pt x="21487" y="75073"/>
                    <a:pt x="21561" y="75073"/>
                    <a:pt x="21634" y="75043"/>
                  </a:cubicBezTo>
                  <a:lnTo>
                    <a:pt x="26232" y="82839"/>
                  </a:lnTo>
                  <a:lnTo>
                    <a:pt x="14988" y="78418"/>
                  </a:lnTo>
                  <a:lnTo>
                    <a:pt x="20853" y="74852"/>
                  </a:lnTo>
                  <a:close/>
                  <a:moveTo>
                    <a:pt x="7693" y="75986"/>
                  </a:moveTo>
                  <a:lnTo>
                    <a:pt x="14089" y="78506"/>
                  </a:lnTo>
                  <a:lnTo>
                    <a:pt x="6293" y="83222"/>
                  </a:lnTo>
                  <a:lnTo>
                    <a:pt x="4775" y="80584"/>
                  </a:lnTo>
                  <a:lnTo>
                    <a:pt x="7693" y="75986"/>
                  </a:lnTo>
                  <a:close/>
                  <a:moveTo>
                    <a:pt x="60261" y="74203"/>
                  </a:moveTo>
                  <a:cubicBezTo>
                    <a:pt x="60401" y="74413"/>
                    <a:pt x="60620" y="74543"/>
                    <a:pt x="60869" y="74543"/>
                  </a:cubicBezTo>
                  <a:cubicBezTo>
                    <a:pt x="60883" y="74543"/>
                    <a:pt x="60896" y="74543"/>
                    <a:pt x="60909" y="74542"/>
                  </a:cubicBezTo>
                  <a:cubicBezTo>
                    <a:pt x="60926" y="74543"/>
                    <a:pt x="60942" y="74544"/>
                    <a:pt x="60958" y="74544"/>
                  </a:cubicBezTo>
                  <a:cubicBezTo>
                    <a:pt x="61133" y="74544"/>
                    <a:pt x="61304" y="74473"/>
                    <a:pt x="61425" y="74365"/>
                  </a:cubicBezTo>
                  <a:lnTo>
                    <a:pt x="64638" y="76502"/>
                  </a:lnTo>
                  <a:lnTo>
                    <a:pt x="55943" y="83443"/>
                  </a:lnTo>
                  <a:cubicBezTo>
                    <a:pt x="55805" y="83278"/>
                    <a:pt x="55602" y="83177"/>
                    <a:pt x="55395" y="83177"/>
                  </a:cubicBezTo>
                  <a:cubicBezTo>
                    <a:pt x="55381" y="83177"/>
                    <a:pt x="55367" y="83177"/>
                    <a:pt x="55353" y="83178"/>
                  </a:cubicBezTo>
                  <a:cubicBezTo>
                    <a:pt x="55331" y="83176"/>
                    <a:pt x="55308" y="83174"/>
                    <a:pt x="55286" y="83174"/>
                  </a:cubicBezTo>
                  <a:cubicBezTo>
                    <a:pt x="55180" y="83174"/>
                    <a:pt x="55083" y="83203"/>
                    <a:pt x="54985" y="83252"/>
                  </a:cubicBezTo>
                  <a:lnTo>
                    <a:pt x="50623" y="79671"/>
                  </a:lnTo>
                  <a:lnTo>
                    <a:pt x="60261" y="74203"/>
                  </a:lnTo>
                  <a:close/>
                  <a:moveTo>
                    <a:pt x="95247" y="65876"/>
                  </a:moveTo>
                  <a:lnTo>
                    <a:pt x="99197" y="69959"/>
                  </a:lnTo>
                  <a:cubicBezTo>
                    <a:pt x="99064" y="70268"/>
                    <a:pt x="99108" y="70622"/>
                    <a:pt x="99330" y="70872"/>
                  </a:cubicBezTo>
                  <a:lnTo>
                    <a:pt x="88247" y="83443"/>
                  </a:lnTo>
                  <a:lnTo>
                    <a:pt x="88218" y="83443"/>
                  </a:lnTo>
                  <a:cubicBezTo>
                    <a:pt x="88100" y="83443"/>
                    <a:pt x="87982" y="83458"/>
                    <a:pt x="87879" y="83502"/>
                  </a:cubicBezTo>
                  <a:lnTo>
                    <a:pt x="84489" y="79140"/>
                  </a:lnTo>
                  <a:lnTo>
                    <a:pt x="95247" y="65876"/>
                  </a:lnTo>
                  <a:close/>
                  <a:moveTo>
                    <a:pt x="50254" y="79877"/>
                  </a:moveTo>
                  <a:lnTo>
                    <a:pt x="54690" y="83517"/>
                  </a:lnTo>
                  <a:cubicBezTo>
                    <a:pt x="54528" y="83797"/>
                    <a:pt x="54543" y="84136"/>
                    <a:pt x="54705" y="84416"/>
                  </a:cubicBezTo>
                  <a:lnTo>
                    <a:pt x="54115" y="84888"/>
                  </a:lnTo>
                  <a:lnTo>
                    <a:pt x="49886" y="80466"/>
                  </a:lnTo>
                  <a:cubicBezTo>
                    <a:pt x="50033" y="80334"/>
                    <a:pt x="50122" y="80157"/>
                    <a:pt x="50136" y="79951"/>
                  </a:cubicBezTo>
                  <a:lnTo>
                    <a:pt x="50254" y="79877"/>
                  </a:lnTo>
                  <a:close/>
                  <a:moveTo>
                    <a:pt x="76059" y="68868"/>
                  </a:moveTo>
                  <a:lnTo>
                    <a:pt x="83988" y="79125"/>
                  </a:lnTo>
                  <a:lnTo>
                    <a:pt x="79287" y="84917"/>
                  </a:lnTo>
                  <a:cubicBezTo>
                    <a:pt x="79154" y="84814"/>
                    <a:pt x="78977" y="84755"/>
                    <a:pt x="78800" y="84755"/>
                  </a:cubicBezTo>
                  <a:cubicBezTo>
                    <a:pt x="78787" y="84754"/>
                    <a:pt x="78774" y="84754"/>
                    <a:pt x="78761" y="84754"/>
                  </a:cubicBezTo>
                  <a:cubicBezTo>
                    <a:pt x="78540" y="84754"/>
                    <a:pt x="78336" y="84868"/>
                    <a:pt x="78211" y="85035"/>
                  </a:cubicBezTo>
                  <a:lnTo>
                    <a:pt x="65316" y="76458"/>
                  </a:lnTo>
                  <a:lnTo>
                    <a:pt x="74394" y="69222"/>
                  </a:lnTo>
                  <a:lnTo>
                    <a:pt x="75293" y="68912"/>
                  </a:lnTo>
                  <a:cubicBezTo>
                    <a:pt x="75396" y="68957"/>
                    <a:pt x="75514" y="68986"/>
                    <a:pt x="75632" y="68986"/>
                  </a:cubicBezTo>
                  <a:cubicBezTo>
                    <a:pt x="75779" y="68986"/>
                    <a:pt x="75927" y="68942"/>
                    <a:pt x="76059" y="68868"/>
                  </a:cubicBezTo>
                  <a:close/>
                  <a:moveTo>
                    <a:pt x="4539" y="80968"/>
                  </a:moveTo>
                  <a:lnTo>
                    <a:pt x="5954" y="83414"/>
                  </a:lnTo>
                  <a:lnTo>
                    <a:pt x="1150" y="86332"/>
                  </a:lnTo>
                  <a:lnTo>
                    <a:pt x="1150" y="86332"/>
                  </a:lnTo>
                  <a:lnTo>
                    <a:pt x="4539" y="80968"/>
                  </a:lnTo>
                  <a:close/>
                  <a:moveTo>
                    <a:pt x="33601" y="67114"/>
                  </a:moveTo>
                  <a:cubicBezTo>
                    <a:pt x="33719" y="67380"/>
                    <a:pt x="33984" y="67527"/>
                    <a:pt x="34264" y="67527"/>
                  </a:cubicBezTo>
                  <a:cubicBezTo>
                    <a:pt x="34485" y="67527"/>
                    <a:pt x="34692" y="67439"/>
                    <a:pt x="34839" y="67277"/>
                  </a:cubicBezTo>
                  <a:lnTo>
                    <a:pt x="43239" y="74144"/>
                  </a:lnTo>
                  <a:lnTo>
                    <a:pt x="48618" y="79759"/>
                  </a:lnTo>
                  <a:cubicBezTo>
                    <a:pt x="48589" y="79951"/>
                    <a:pt x="48633" y="80142"/>
                    <a:pt x="48736" y="80319"/>
                  </a:cubicBezTo>
                  <a:lnTo>
                    <a:pt x="37595" y="86627"/>
                  </a:lnTo>
                  <a:cubicBezTo>
                    <a:pt x="37462" y="86376"/>
                    <a:pt x="37197" y="86229"/>
                    <a:pt x="36917" y="86229"/>
                  </a:cubicBezTo>
                  <a:cubicBezTo>
                    <a:pt x="36906" y="86228"/>
                    <a:pt x="36896" y="86228"/>
                    <a:pt x="36885" y="86228"/>
                  </a:cubicBezTo>
                  <a:cubicBezTo>
                    <a:pt x="36559" y="86228"/>
                    <a:pt x="36266" y="86446"/>
                    <a:pt x="36180" y="86774"/>
                  </a:cubicBezTo>
                  <a:lnTo>
                    <a:pt x="26822" y="83090"/>
                  </a:lnTo>
                  <a:lnTo>
                    <a:pt x="21973" y="74852"/>
                  </a:lnTo>
                  <a:cubicBezTo>
                    <a:pt x="22150" y="74630"/>
                    <a:pt x="22224" y="74336"/>
                    <a:pt x="22150" y="74056"/>
                  </a:cubicBezTo>
                  <a:lnTo>
                    <a:pt x="33601" y="67114"/>
                  </a:lnTo>
                  <a:close/>
                  <a:moveTo>
                    <a:pt x="84253" y="79435"/>
                  </a:moveTo>
                  <a:lnTo>
                    <a:pt x="87584" y="83753"/>
                  </a:lnTo>
                  <a:cubicBezTo>
                    <a:pt x="87481" y="83930"/>
                    <a:pt x="87437" y="84121"/>
                    <a:pt x="87466" y="84328"/>
                  </a:cubicBezTo>
                  <a:lnTo>
                    <a:pt x="83634" y="88660"/>
                  </a:lnTo>
                  <a:lnTo>
                    <a:pt x="79493" y="85905"/>
                  </a:lnTo>
                  <a:cubicBezTo>
                    <a:pt x="79582" y="85698"/>
                    <a:pt x="79596" y="85477"/>
                    <a:pt x="79523" y="85256"/>
                  </a:cubicBezTo>
                  <a:lnTo>
                    <a:pt x="84253" y="79435"/>
                  </a:lnTo>
                  <a:close/>
                  <a:moveTo>
                    <a:pt x="27161" y="83635"/>
                  </a:moveTo>
                  <a:lnTo>
                    <a:pt x="36165" y="87172"/>
                  </a:lnTo>
                  <a:cubicBezTo>
                    <a:pt x="36180" y="87246"/>
                    <a:pt x="36210" y="87305"/>
                    <a:pt x="36239" y="87378"/>
                  </a:cubicBezTo>
                  <a:lnTo>
                    <a:pt x="31111" y="90296"/>
                  </a:lnTo>
                  <a:lnTo>
                    <a:pt x="27161" y="83635"/>
                  </a:lnTo>
                  <a:close/>
                  <a:moveTo>
                    <a:pt x="49046" y="80555"/>
                  </a:moveTo>
                  <a:cubicBezTo>
                    <a:pt x="49149" y="80614"/>
                    <a:pt x="49267" y="80629"/>
                    <a:pt x="49385" y="80629"/>
                  </a:cubicBezTo>
                  <a:lnTo>
                    <a:pt x="49473" y="80629"/>
                  </a:lnTo>
                  <a:lnTo>
                    <a:pt x="53806" y="85138"/>
                  </a:lnTo>
                  <a:lnTo>
                    <a:pt x="46644" y="90856"/>
                  </a:lnTo>
                  <a:lnTo>
                    <a:pt x="37639" y="87319"/>
                  </a:lnTo>
                  <a:cubicBezTo>
                    <a:pt x="37669" y="87216"/>
                    <a:pt x="37683" y="87113"/>
                    <a:pt x="37683" y="87010"/>
                  </a:cubicBezTo>
                  <a:lnTo>
                    <a:pt x="49046" y="80555"/>
                  </a:lnTo>
                  <a:close/>
                  <a:moveTo>
                    <a:pt x="64992" y="76723"/>
                  </a:moveTo>
                  <a:lnTo>
                    <a:pt x="78049" y="85418"/>
                  </a:lnTo>
                  <a:cubicBezTo>
                    <a:pt x="78005" y="85683"/>
                    <a:pt x="78093" y="85963"/>
                    <a:pt x="78285" y="86155"/>
                  </a:cubicBezTo>
                  <a:lnTo>
                    <a:pt x="70415" y="95867"/>
                  </a:lnTo>
                  <a:lnTo>
                    <a:pt x="56090" y="84151"/>
                  </a:lnTo>
                  <a:cubicBezTo>
                    <a:pt x="56120" y="84033"/>
                    <a:pt x="56120" y="83930"/>
                    <a:pt x="56105" y="83812"/>
                  </a:cubicBezTo>
                  <a:lnTo>
                    <a:pt x="64992" y="76723"/>
                  </a:lnTo>
                  <a:close/>
                  <a:moveTo>
                    <a:pt x="55913" y="84519"/>
                  </a:moveTo>
                  <a:lnTo>
                    <a:pt x="70164" y="96176"/>
                  </a:lnTo>
                  <a:lnTo>
                    <a:pt x="68175" y="98623"/>
                  </a:lnTo>
                  <a:cubicBezTo>
                    <a:pt x="68062" y="98563"/>
                    <a:pt x="67937" y="98533"/>
                    <a:pt x="67813" y="98533"/>
                  </a:cubicBezTo>
                  <a:cubicBezTo>
                    <a:pt x="67661" y="98533"/>
                    <a:pt x="67509" y="98578"/>
                    <a:pt x="67379" y="98667"/>
                  </a:cubicBezTo>
                  <a:lnTo>
                    <a:pt x="54395" y="85182"/>
                  </a:lnTo>
                  <a:lnTo>
                    <a:pt x="55014" y="84681"/>
                  </a:lnTo>
                  <a:cubicBezTo>
                    <a:pt x="55118" y="84726"/>
                    <a:pt x="55235" y="84755"/>
                    <a:pt x="55353" y="84755"/>
                  </a:cubicBezTo>
                  <a:cubicBezTo>
                    <a:pt x="55560" y="84755"/>
                    <a:pt x="55766" y="84667"/>
                    <a:pt x="55913" y="84519"/>
                  </a:cubicBezTo>
                  <a:close/>
                  <a:moveTo>
                    <a:pt x="87628" y="84755"/>
                  </a:moveTo>
                  <a:cubicBezTo>
                    <a:pt x="87752" y="84921"/>
                    <a:pt x="87954" y="85022"/>
                    <a:pt x="88173" y="85022"/>
                  </a:cubicBezTo>
                  <a:cubicBezTo>
                    <a:pt x="88188" y="85022"/>
                    <a:pt x="88203" y="85021"/>
                    <a:pt x="88218" y="85020"/>
                  </a:cubicBezTo>
                  <a:cubicBezTo>
                    <a:pt x="88321" y="85020"/>
                    <a:pt x="88424" y="85006"/>
                    <a:pt x="88527" y="84961"/>
                  </a:cubicBezTo>
                  <a:lnTo>
                    <a:pt x="98932" y="98402"/>
                  </a:lnTo>
                  <a:cubicBezTo>
                    <a:pt x="98828" y="98461"/>
                    <a:pt x="98740" y="98564"/>
                    <a:pt x="98681" y="98667"/>
                  </a:cubicBezTo>
                  <a:lnTo>
                    <a:pt x="83973" y="88881"/>
                  </a:lnTo>
                  <a:lnTo>
                    <a:pt x="87628" y="84755"/>
                  </a:lnTo>
                  <a:close/>
                  <a:moveTo>
                    <a:pt x="37389" y="87658"/>
                  </a:moveTo>
                  <a:lnTo>
                    <a:pt x="46275" y="91166"/>
                  </a:lnTo>
                  <a:lnTo>
                    <a:pt x="36829" y="98697"/>
                  </a:lnTo>
                  <a:cubicBezTo>
                    <a:pt x="36681" y="98446"/>
                    <a:pt x="36416" y="98284"/>
                    <a:pt x="36121" y="98269"/>
                  </a:cubicBezTo>
                  <a:cubicBezTo>
                    <a:pt x="36033" y="98269"/>
                    <a:pt x="35944" y="98284"/>
                    <a:pt x="35856" y="98313"/>
                  </a:cubicBezTo>
                  <a:lnTo>
                    <a:pt x="31302" y="90635"/>
                  </a:lnTo>
                  <a:lnTo>
                    <a:pt x="36504" y="87688"/>
                  </a:lnTo>
                  <a:cubicBezTo>
                    <a:pt x="36636" y="87771"/>
                    <a:pt x="36781" y="87812"/>
                    <a:pt x="36925" y="87812"/>
                  </a:cubicBezTo>
                  <a:cubicBezTo>
                    <a:pt x="37087" y="87812"/>
                    <a:pt x="37248" y="87760"/>
                    <a:pt x="37389" y="87658"/>
                  </a:cubicBezTo>
                  <a:close/>
                  <a:moveTo>
                    <a:pt x="14546" y="78683"/>
                  </a:moveTo>
                  <a:lnTo>
                    <a:pt x="26557" y="83399"/>
                  </a:lnTo>
                  <a:lnTo>
                    <a:pt x="30757" y="90503"/>
                  </a:lnTo>
                  <a:lnTo>
                    <a:pt x="16049" y="98829"/>
                  </a:lnTo>
                  <a:cubicBezTo>
                    <a:pt x="15911" y="98650"/>
                    <a:pt x="15708" y="98548"/>
                    <a:pt x="15489" y="98548"/>
                  </a:cubicBezTo>
                  <a:cubicBezTo>
                    <a:pt x="15474" y="98548"/>
                    <a:pt x="15460" y="98548"/>
                    <a:pt x="15445" y="98549"/>
                  </a:cubicBezTo>
                  <a:cubicBezTo>
                    <a:pt x="15356" y="98549"/>
                    <a:pt x="15283" y="98564"/>
                    <a:pt x="15194" y="98593"/>
                  </a:cubicBezTo>
                  <a:lnTo>
                    <a:pt x="6499" y="83561"/>
                  </a:lnTo>
                  <a:lnTo>
                    <a:pt x="14546" y="78683"/>
                  </a:lnTo>
                  <a:close/>
                  <a:moveTo>
                    <a:pt x="79243" y="86214"/>
                  </a:moveTo>
                  <a:lnTo>
                    <a:pt x="83369" y="88955"/>
                  </a:lnTo>
                  <a:lnTo>
                    <a:pt x="74910" y="98564"/>
                  </a:lnTo>
                  <a:cubicBezTo>
                    <a:pt x="74836" y="98549"/>
                    <a:pt x="74762" y="98534"/>
                    <a:pt x="74703" y="98534"/>
                  </a:cubicBezTo>
                  <a:cubicBezTo>
                    <a:pt x="74453" y="98534"/>
                    <a:pt x="74217" y="98652"/>
                    <a:pt x="74070" y="98859"/>
                  </a:cubicBezTo>
                  <a:lnTo>
                    <a:pt x="70724" y="96117"/>
                  </a:lnTo>
                  <a:lnTo>
                    <a:pt x="78653" y="86332"/>
                  </a:lnTo>
                  <a:cubicBezTo>
                    <a:pt x="78712" y="86347"/>
                    <a:pt x="78756" y="86347"/>
                    <a:pt x="78800" y="86347"/>
                  </a:cubicBezTo>
                  <a:cubicBezTo>
                    <a:pt x="78963" y="86347"/>
                    <a:pt x="79125" y="86302"/>
                    <a:pt x="79243" y="86214"/>
                  </a:cubicBezTo>
                  <a:close/>
                  <a:moveTo>
                    <a:pt x="54086" y="85418"/>
                  </a:moveTo>
                  <a:lnTo>
                    <a:pt x="67025" y="98873"/>
                  </a:lnTo>
                  <a:lnTo>
                    <a:pt x="67025" y="98873"/>
                  </a:lnTo>
                  <a:lnTo>
                    <a:pt x="47071" y="91033"/>
                  </a:lnTo>
                  <a:lnTo>
                    <a:pt x="54086" y="85418"/>
                  </a:lnTo>
                  <a:close/>
                  <a:moveTo>
                    <a:pt x="0" y="1"/>
                  </a:moveTo>
                  <a:lnTo>
                    <a:pt x="0" y="841"/>
                  </a:lnTo>
                  <a:cubicBezTo>
                    <a:pt x="30" y="870"/>
                    <a:pt x="44" y="900"/>
                    <a:pt x="74" y="914"/>
                  </a:cubicBezTo>
                  <a:cubicBezTo>
                    <a:pt x="221" y="1047"/>
                    <a:pt x="413" y="1121"/>
                    <a:pt x="604" y="1121"/>
                  </a:cubicBezTo>
                  <a:lnTo>
                    <a:pt x="619" y="1121"/>
                  </a:lnTo>
                  <a:lnTo>
                    <a:pt x="11127" y="14679"/>
                  </a:lnTo>
                  <a:cubicBezTo>
                    <a:pt x="10876" y="15047"/>
                    <a:pt x="10950" y="15563"/>
                    <a:pt x="11304" y="15843"/>
                  </a:cubicBezTo>
                  <a:lnTo>
                    <a:pt x="295" y="28326"/>
                  </a:lnTo>
                  <a:cubicBezTo>
                    <a:pt x="236" y="28311"/>
                    <a:pt x="192" y="28311"/>
                    <a:pt x="147" y="28296"/>
                  </a:cubicBezTo>
                  <a:lnTo>
                    <a:pt x="15" y="28296"/>
                  </a:lnTo>
                  <a:lnTo>
                    <a:pt x="15" y="29873"/>
                  </a:lnTo>
                  <a:lnTo>
                    <a:pt x="74" y="29873"/>
                  </a:lnTo>
                  <a:cubicBezTo>
                    <a:pt x="236" y="29873"/>
                    <a:pt x="398" y="29829"/>
                    <a:pt x="531" y="29741"/>
                  </a:cubicBezTo>
                  <a:lnTo>
                    <a:pt x="4451" y="33838"/>
                  </a:lnTo>
                  <a:lnTo>
                    <a:pt x="855" y="38273"/>
                  </a:lnTo>
                  <a:cubicBezTo>
                    <a:pt x="707" y="38156"/>
                    <a:pt x="531" y="38097"/>
                    <a:pt x="339" y="38097"/>
                  </a:cubicBezTo>
                  <a:cubicBezTo>
                    <a:pt x="251" y="38097"/>
                    <a:pt x="162" y="38111"/>
                    <a:pt x="88" y="38141"/>
                  </a:cubicBezTo>
                  <a:lnTo>
                    <a:pt x="15" y="38170"/>
                  </a:lnTo>
                  <a:lnTo>
                    <a:pt x="15" y="39615"/>
                  </a:lnTo>
                  <a:cubicBezTo>
                    <a:pt x="30" y="39629"/>
                    <a:pt x="59" y="39644"/>
                    <a:pt x="74" y="39644"/>
                  </a:cubicBezTo>
                  <a:cubicBezTo>
                    <a:pt x="162" y="39674"/>
                    <a:pt x="251" y="39688"/>
                    <a:pt x="339" y="39688"/>
                  </a:cubicBezTo>
                  <a:cubicBezTo>
                    <a:pt x="457" y="39688"/>
                    <a:pt x="575" y="39659"/>
                    <a:pt x="693" y="39615"/>
                  </a:cubicBezTo>
                  <a:lnTo>
                    <a:pt x="6484" y="49415"/>
                  </a:lnTo>
                  <a:lnTo>
                    <a:pt x="413" y="55634"/>
                  </a:lnTo>
                  <a:cubicBezTo>
                    <a:pt x="354" y="55605"/>
                    <a:pt x="280" y="55605"/>
                    <a:pt x="206" y="55605"/>
                  </a:cubicBezTo>
                  <a:lnTo>
                    <a:pt x="74" y="55605"/>
                  </a:lnTo>
                  <a:cubicBezTo>
                    <a:pt x="59" y="55619"/>
                    <a:pt x="30" y="55619"/>
                    <a:pt x="15" y="55619"/>
                  </a:cubicBezTo>
                  <a:lnTo>
                    <a:pt x="15" y="57167"/>
                  </a:lnTo>
                  <a:cubicBezTo>
                    <a:pt x="30" y="57167"/>
                    <a:pt x="59" y="57181"/>
                    <a:pt x="74" y="57181"/>
                  </a:cubicBezTo>
                  <a:cubicBezTo>
                    <a:pt x="118" y="57181"/>
                    <a:pt x="162" y="57196"/>
                    <a:pt x="206" y="57196"/>
                  </a:cubicBezTo>
                  <a:cubicBezTo>
                    <a:pt x="486" y="57196"/>
                    <a:pt x="752" y="57049"/>
                    <a:pt x="884" y="56784"/>
                  </a:cubicBezTo>
                  <a:lnTo>
                    <a:pt x="12851" y="60203"/>
                  </a:lnTo>
                  <a:lnTo>
                    <a:pt x="14693" y="63327"/>
                  </a:lnTo>
                  <a:cubicBezTo>
                    <a:pt x="14413" y="63401"/>
                    <a:pt x="14207" y="63636"/>
                    <a:pt x="14163" y="63916"/>
                  </a:cubicBezTo>
                  <a:lnTo>
                    <a:pt x="604" y="72140"/>
                  </a:lnTo>
                  <a:cubicBezTo>
                    <a:pt x="486" y="72066"/>
                    <a:pt x="354" y="72037"/>
                    <a:pt x="206" y="72037"/>
                  </a:cubicBezTo>
                  <a:lnTo>
                    <a:pt x="74" y="72037"/>
                  </a:lnTo>
                  <a:cubicBezTo>
                    <a:pt x="59" y="72051"/>
                    <a:pt x="30" y="72051"/>
                    <a:pt x="15" y="72051"/>
                  </a:cubicBezTo>
                  <a:lnTo>
                    <a:pt x="15" y="73599"/>
                  </a:lnTo>
                  <a:cubicBezTo>
                    <a:pt x="30" y="73599"/>
                    <a:pt x="59" y="73614"/>
                    <a:pt x="74" y="73614"/>
                  </a:cubicBezTo>
                  <a:cubicBezTo>
                    <a:pt x="103" y="73614"/>
                    <a:pt x="133" y="73620"/>
                    <a:pt x="162" y="73620"/>
                  </a:cubicBezTo>
                  <a:cubicBezTo>
                    <a:pt x="177" y="73620"/>
                    <a:pt x="192" y="73618"/>
                    <a:pt x="206" y="73614"/>
                  </a:cubicBezTo>
                  <a:lnTo>
                    <a:pt x="280" y="73614"/>
                  </a:lnTo>
                  <a:lnTo>
                    <a:pt x="4318" y="80584"/>
                  </a:lnTo>
                  <a:lnTo>
                    <a:pt x="781" y="86185"/>
                  </a:lnTo>
                  <a:cubicBezTo>
                    <a:pt x="693" y="85890"/>
                    <a:pt x="413" y="85698"/>
                    <a:pt x="118" y="85698"/>
                  </a:cubicBezTo>
                  <a:lnTo>
                    <a:pt x="15" y="85698"/>
                  </a:lnTo>
                  <a:lnTo>
                    <a:pt x="15" y="87275"/>
                  </a:lnTo>
                  <a:lnTo>
                    <a:pt x="74" y="87275"/>
                  </a:lnTo>
                  <a:cubicBezTo>
                    <a:pt x="236" y="87275"/>
                    <a:pt x="398" y="87216"/>
                    <a:pt x="531" y="87128"/>
                  </a:cubicBezTo>
                  <a:cubicBezTo>
                    <a:pt x="560" y="87128"/>
                    <a:pt x="604" y="87128"/>
                    <a:pt x="634" y="87098"/>
                  </a:cubicBezTo>
                  <a:lnTo>
                    <a:pt x="6160" y="83753"/>
                  </a:lnTo>
                  <a:lnTo>
                    <a:pt x="14870" y="98785"/>
                  </a:lnTo>
                  <a:cubicBezTo>
                    <a:pt x="14737" y="98962"/>
                    <a:pt x="14664" y="99183"/>
                    <a:pt x="14693" y="99404"/>
                  </a:cubicBezTo>
                  <a:lnTo>
                    <a:pt x="16211" y="99404"/>
                  </a:lnTo>
                  <a:cubicBezTo>
                    <a:pt x="16226" y="99330"/>
                    <a:pt x="16226" y="99271"/>
                    <a:pt x="16211" y="99198"/>
                  </a:cubicBezTo>
                  <a:lnTo>
                    <a:pt x="30978" y="90827"/>
                  </a:lnTo>
                  <a:lnTo>
                    <a:pt x="35546" y="98564"/>
                  </a:lnTo>
                  <a:cubicBezTo>
                    <a:pt x="35414" y="98711"/>
                    <a:pt x="35340" y="98888"/>
                    <a:pt x="35340" y="99080"/>
                  </a:cubicBezTo>
                  <a:lnTo>
                    <a:pt x="35340" y="99212"/>
                  </a:lnTo>
                  <a:cubicBezTo>
                    <a:pt x="35340" y="99271"/>
                    <a:pt x="35355" y="99345"/>
                    <a:pt x="35370" y="99404"/>
                  </a:cubicBezTo>
                  <a:lnTo>
                    <a:pt x="36902" y="99404"/>
                  </a:lnTo>
                  <a:cubicBezTo>
                    <a:pt x="36917" y="99345"/>
                    <a:pt x="36932" y="99271"/>
                    <a:pt x="36932" y="99212"/>
                  </a:cubicBezTo>
                  <a:lnTo>
                    <a:pt x="36932" y="99139"/>
                  </a:lnTo>
                  <a:lnTo>
                    <a:pt x="46717" y="91328"/>
                  </a:lnTo>
                  <a:lnTo>
                    <a:pt x="67055" y="99315"/>
                  </a:lnTo>
                  <a:lnTo>
                    <a:pt x="67055" y="99404"/>
                  </a:lnTo>
                  <a:lnTo>
                    <a:pt x="68573" y="99404"/>
                  </a:lnTo>
                  <a:cubicBezTo>
                    <a:pt x="68587" y="99242"/>
                    <a:pt x="68558" y="99065"/>
                    <a:pt x="68470" y="98918"/>
                  </a:cubicBezTo>
                  <a:lnTo>
                    <a:pt x="70489" y="96427"/>
                  </a:lnTo>
                  <a:lnTo>
                    <a:pt x="73937" y="99257"/>
                  </a:lnTo>
                  <a:cubicBezTo>
                    <a:pt x="73937" y="99301"/>
                    <a:pt x="73937" y="99360"/>
                    <a:pt x="73937" y="99404"/>
                  </a:cubicBezTo>
                  <a:lnTo>
                    <a:pt x="75470" y="99404"/>
                  </a:lnTo>
                  <a:cubicBezTo>
                    <a:pt x="75485" y="99183"/>
                    <a:pt x="75411" y="98947"/>
                    <a:pt x="75263" y="98770"/>
                  </a:cubicBezTo>
                  <a:lnTo>
                    <a:pt x="83708" y="89191"/>
                  </a:lnTo>
                  <a:lnTo>
                    <a:pt x="98593" y="99094"/>
                  </a:lnTo>
                  <a:cubicBezTo>
                    <a:pt x="98593" y="99212"/>
                    <a:pt x="98622" y="99315"/>
                    <a:pt x="98652" y="99419"/>
                  </a:cubicBezTo>
                  <a:lnTo>
                    <a:pt x="99433" y="99419"/>
                  </a:lnTo>
                  <a:lnTo>
                    <a:pt x="99433" y="98299"/>
                  </a:lnTo>
                  <a:lnTo>
                    <a:pt x="99344" y="98299"/>
                  </a:lnTo>
                  <a:lnTo>
                    <a:pt x="88837" y="84740"/>
                  </a:lnTo>
                  <a:cubicBezTo>
                    <a:pt x="89087" y="84372"/>
                    <a:pt x="89013" y="83856"/>
                    <a:pt x="88674" y="83576"/>
                  </a:cubicBezTo>
                  <a:lnTo>
                    <a:pt x="99418" y="71388"/>
                  </a:lnTo>
                  <a:lnTo>
                    <a:pt x="99418" y="69635"/>
                  </a:lnTo>
                  <a:lnTo>
                    <a:pt x="95513" y="65552"/>
                  </a:lnTo>
                  <a:lnTo>
                    <a:pt x="99108" y="61116"/>
                  </a:lnTo>
                  <a:cubicBezTo>
                    <a:pt x="99197" y="61190"/>
                    <a:pt x="99300" y="61249"/>
                    <a:pt x="99418" y="61278"/>
                  </a:cubicBezTo>
                  <a:lnTo>
                    <a:pt x="99418" y="59731"/>
                  </a:lnTo>
                  <a:cubicBezTo>
                    <a:pt x="99374" y="59746"/>
                    <a:pt x="99330" y="59760"/>
                    <a:pt x="99285" y="59775"/>
                  </a:cubicBezTo>
                  <a:lnTo>
                    <a:pt x="93479" y="49975"/>
                  </a:lnTo>
                  <a:lnTo>
                    <a:pt x="99418" y="43903"/>
                  </a:lnTo>
                  <a:lnTo>
                    <a:pt x="99418" y="42282"/>
                  </a:lnTo>
                  <a:cubicBezTo>
                    <a:pt x="99271" y="42341"/>
                    <a:pt x="99153" y="42459"/>
                    <a:pt x="99079" y="42606"/>
                  </a:cubicBezTo>
                  <a:lnTo>
                    <a:pt x="87112" y="39202"/>
                  </a:lnTo>
                  <a:lnTo>
                    <a:pt x="85270" y="36078"/>
                  </a:lnTo>
                  <a:cubicBezTo>
                    <a:pt x="85535" y="36004"/>
                    <a:pt x="85742" y="35768"/>
                    <a:pt x="85786" y="35488"/>
                  </a:cubicBezTo>
                  <a:lnTo>
                    <a:pt x="99344" y="27265"/>
                  </a:lnTo>
                  <a:cubicBezTo>
                    <a:pt x="99374" y="27265"/>
                    <a:pt x="99388" y="27279"/>
                    <a:pt x="99418" y="27294"/>
                  </a:cubicBezTo>
                  <a:lnTo>
                    <a:pt x="99418" y="25349"/>
                  </a:lnTo>
                  <a:lnTo>
                    <a:pt x="95645" y="18820"/>
                  </a:lnTo>
                  <a:lnTo>
                    <a:pt x="99167" y="13220"/>
                  </a:lnTo>
                  <a:cubicBezTo>
                    <a:pt x="99212" y="13367"/>
                    <a:pt x="99300" y="13485"/>
                    <a:pt x="99418" y="13574"/>
                  </a:cubicBezTo>
                  <a:lnTo>
                    <a:pt x="99418" y="12262"/>
                  </a:lnTo>
                  <a:cubicBezTo>
                    <a:pt x="99388" y="12262"/>
                    <a:pt x="99344" y="12277"/>
                    <a:pt x="99315" y="12292"/>
                  </a:cubicBezTo>
                  <a:lnTo>
                    <a:pt x="93788" y="15637"/>
                  </a:lnTo>
                  <a:lnTo>
                    <a:pt x="85093" y="605"/>
                  </a:lnTo>
                  <a:cubicBezTo>
                    <a:pt x="85226" y="428"/>
                    <a:pt x="85285" y="207"/>
                    <a:pt x="85270" y="1"/>
                  </a:cubicBezTo>
                  <a:lnTo>
                    <a:pt x="83737" y="1"/>
                  </a:lnTo>
                  <a:cubicBezTo>
                    <a:pt x="83737" y="60"/>
                    <a:pt x="83737" y="133"/>
                    <a:pt x="83737" y="192"/>
                  </a:cubicBezTo>
                  <a:lnTo>
                    <a:pt x="68985" y="8563"/>
                  </a:lnTo>
                  <a:lnTo>
                    <a:pt x="64417" y="841"/>
                  </a:lnTo>
                  <a:cubicBezTo>
                    <a:pt x="64549" y="693"/>
                    <a:pt x="64608" y="516"/>
                    <a:pt x="64623" y="325"/>
                  </a:cubicBezTo>
                  <a:lnTo>
                    <a:pt x="64623" y="192"/>
                  </a:lnTo>
                  <a:cubicBezTo>
                    <a:pt x="64623" y="133"/>
                    <a:pt x="64608" y="60"/>
                    <a:pt x="64594" y="1"/>
                  </a:cubicBezTo>
                  <a:lnTo>
                    <a:pt x="63061" y="1"/>
                  </a:lnTo>
                  <a:cubicBezTo>
                    <a:pt x="63046" y="60"/>
                    <a:pt x="63032" y="133"/>
                    <a:pt x="63032" y="192"/>
                  </a:cubicBezTo>
                  <a:lnTo>
                    <a:pt x="63032" y="266"/>
                  </a:lnTo>
                  <a:lnTo>
                    <a:pt x="53246" y="8077"/>
                  </a:lnTo>
                  <a:lnTo>
                    <a:pt x="32923" y="89"/>
                  </a:lnTo>
                  <a:cubicBezTo>
                    <a:pt x="32923" y="60"/>
                    <a:pt x="32923" y="30"/>
                    <a:pt x="32923" y="1"/>
                  </a:cubicBezTo>
                  <a:lnTo>
                    <a:pt x="31391" y="1"/>
                  </a:lnTo>
                  <a:cubicBezTo>
                    <a:pt x="31376" y="163"/>
                    <a:pt x="31405" y="340"/>
                    <a:pt x="31494" y="487"/>
                  </a:cubicBezTo>
                  <a:lnTo>
                    <a:pt x="29475" y="2978"/>
                  </a:lnTo>
                  <a:lnTo>
                    <a:pt x="26026" y="148"/>
                  </a:lnTo>
                  <a:cubicBezTo>
                    <a:pt x="26026" y="89"/>
                    <a:pt x="26026" y="45"/>
                    <a:pt x="26026" y="1"/>
                  </a:cubicBezTo>
                  <a:lnTo>
                    <a:pt x="24493" y="1"/>
                  </a:lnTo>
                  <a:cubicBezTo>
                    <a:pt x="24479" y="222"/>
                    <a:pt x="24552" y="458"/>
                    <a:pt x="24700" y="620"/>
                  </a:cubicBezTo>
                  <a:lnTo>
                    <a:pt x="16255" y="10214"/>
                  </a:lnTo>
                  <a:lnTo>
                    <a:pt x="1371" y="310"/>
                  </a:lnTo>
                  <a:cubicBezTo>
                    <a:pt x="1371" y="207"/>
                    <a:pt x="1341" y="89"/>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 name="Google Shape;27;p4"/>
          <p:cNvCxnSpPr/>
          <p:nvPr/>
        </p:nvCxnSpPr>
        <p:spPr>
          <a:xfrm>
            <a:off x="-5575" y="785955"/>
            <a:ext cx="9144000" cy="5380"/>
          </a:xfrm>
          <a:prstGeom prst="straightConnector1">
            <a:avLst/>
          </a:prstGeom>
          <a:noFill/>
          <a:ln w="9525" cap="flat" cmpd="sng">
            <a:solidFill>
              <a:schemeClr val="dk2"/>
            </a:solidFill>
            <a:prstDash val="solid"/>
            <a:round/>
            <a:headEnd type="none" w="med" len="med"/>
            <a:tailEnd type="none" w="med" len="med"/>
          </a:ln>
        </p:spPr>
      </p:cxnSp>
      <p:sp>
        <p:nvSpPr>
          <p:cNvPr id="28" name="Google Shape;28;p4"/>
          <p:cNvSpPr txBox="1">
            <a:spLocks noGrp="1"/>
          </p:cNvSpPr>
          <p:nvPr>
            <p:ph type="title"/>
          </p:nvPr>
        </p:nvSpPr>
        <p:spPr>
          <a:xfrm>
            <a:off x="0" y="173055"/>
            <a:ext cx="9138425" cy="612900"/>
          </a:xfrm>
          <a:prstGeom prst="rect">
            <a:avLst/>
          </a:prstGeom>
        </p:spPr>
        <p:txBody>
          <a:bodyPr spcFirstLastPara="1" wrap="square" lIns="91425" tIns="0" rIns="91425" bIns="91425" anchor="t" anchorCtr="0">
            <a:noAutofit/>
          </a:bodyPr>
          <a:lstStyle>
            <a:lvl1pPr lvl="0" algn="ctr">
              <a:spcBef>
                <a:spcPts val="0"/>
              </a:spcBef>
              <a:spcAft>
                <a:spcPts val="0"/>
              </a:spcAft>
              <a:buSzPts val="3600"/>
              <a:buNone/>
              <a:defRPr sz="2800" b="1">
                <a:latin typeface="+mj-lt"/>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29" name="Google Shape;29;p4"/>
          <p:cNvSpPr txBox="1">
            <a:spLocks noGrp="1"/>
          </p:cNvSpPr>
          <p:nvPr>
            <p:ph type="body" idx="1"/>
          </p:nvPr>
        </p:nvSpPr>
        <p:spPr>
          <a:xfrm>
            <a:off x="0" y="1014373"/>
            <a:ext cx="9138425" cy="3480788"/>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8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4" name="TextBox 3"/>
          <p:cNvSpPr txBox="1"/>
          <p:nvPr userDrawn="1"/>
        </p:nvSpPr>
        <p:spPr>
          <a:xfrm>
            <a:off x="-79637" y="4874896"/>
            <a:ext cx="2379945" cy="261610"/>
          </a:xfrm>
          <a:prstGeom prst="rect">
            <a:avLst/>
          </a:prstGeom>
          <a:noFill/>
        </p:spPr>
        <p:txBody>
          <a:bodyPr wrap="square" rtlCol="0">
            <a:spAutoFit/>
          </a:bodyPr>
          <a:lstStyle/>
          <a:p>
            <a:r>
              <a:rPr lang="en-US" sz="1100" dirty="0"/>
              <a:t>California Department of Education</a:t>
            </a:r>
          </a:p>
        </p:txBody>
      </p:sp>
      <p:sp>
        <p:nvSpPr>
          <p:cNvPr id="3" name="Content Placeholder 2"/>
          <p:cNvSpPr>
            <a:spLocks noGrp="1"/>
          </p:cNvSpPr>
          <p:nvPr>
            <p:ph sz="quarter" idx="10" hasCustomPrompt="1"/>
          </p:nvPr>
        </p:nvSpPr>
        <p:spPr>
          <a:xfrm>
            <a:off x="8425175" y="4760596"/>
            <a:ext cx="713250" cy="209849"/>
          </a:xfrm>
        </p:spPr>
        <p:txBody>
          <a:bodyPr/>
          <a:lstStyle>
            <a:lvl1pPr marL="127000" indent="0">
              <a:buNone/>
              <a:defRPr sz="1200">
                <a:latin typeface="+mn-lt"/>
              </a:defRPr>
            </a:lvl1pPr>
          </a:lstStyle>
          <a:p>
            <a:pPr lvl="0"/>
            <a:fld id="{DD946A8A-EF8D-4BD4-AA07-73E8A63B098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image in middle">
    <p:bg>
      <p:bgPr>
        <a:blipFill>
          <a:blip r:embed="rId2">
            <a:alphaModFix/>
          </a:blip>
          <a:stretch>
            <a:fillRect/>
          </a:stretch>
        </a:blip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1" y="56752"/>
            <a:ext cx="9143999" cy="5086748"/>
            <a:chOff x="1599575" y="2987725"/>
            <a:chExt cx="4328725" cy="2485475"/>
          </a:xfrm>
        </p:grpSpPr>
        <p:sp>
          <p:nvSpPr>
            <p:cNvPr id="24" name="Google Shape;24;p4"/>
            <p:cNvSpPr/>
            <p:nvPr/>
          </p:nvSpPr>
          <p:spPr>
            <a:xfrm>
              <a:off x="1599575" y="2987725"/>
              <a:ext cx="1846600" cy="2485475"/>
            </a:xfrm>
            <a:custGeom>
              <a:avLst/>
              <a:gdLst/>
              <a:ahLst/>
              <a:cxnLst/>
              <a:rect l="l" t="t" r="r" b="b"/>
              <a:pathLst>
                <a:path w="73864" h="99419" extrusionOk="0">
                  <a:moveTo>
                    <a:pt x="10729" y="693"/>
                  </a:moveTo>
                  <a:lnTo>
                    <a:pt x="20190" y="8254"/>
                  </a:lnTo>
                  <a:lnTo>
                    <a:pt x="11304" y="11746"/>
                  </a:lnTo>
                  <a:cubicBezTo>
                    <a:pt x="11184" y="11654"/>
                    <a:pt x="11042" y="11597"/>
                    <a:pt x="10886" y="11597"/>
                  </a:cubicBezTo>
                  <a:cubicBezTo>
                    <a:pt x="10868" y="11597"/>
                    <a:pt x="10850" y="11597"/>
                    <a:pt x="10832" y="11599"/>
                  </a:cubicBezTo>
                  <a:cubicBezTo>
                    <a:pt x="10813" y="11597"/>
                    <a:pt x="10794" y="11596"/>
                    <a:pt x="10776" y="11596"/>
                  </a:cubicBezTo>
                  <a:cubicBezTo>
                    <a:pt x="10648" y="11596"/>
                    <a:pt x="10522" y="11640"/>
                    <a:pt x="10419" y="11717"/>
                  </a:cubicBezTo>
                  <a:lnTo>
                    <a:pt x="5217" y="8769"/>
                  </a:lnTo>
                  <a:lnTo>
                    <a:pt x="9771" y="1076"/>
                  </a:lnTo>
                  <a:cubicBezTo>
                    <a:pt x="9845" y="1106"/>
                    <a:pt x="9948" y="1121"/>
                    <a:pt x="10036" y="1121"/>
                  </a:cubicBezTo>
                  <a:cubicBezTo>
                    <a:pt x="10331" y="1106"/>
                    <a:pt x="10596" y="944"/>
                    <a:pt x="10729" y="693"/>
                  </a:cubicBezTo>
                  <a:close/>
                  <a:moveTo>
                    <a:pt x="47985" y="546"/>
                  </a:moveTo>
                  <a:cubicBezTo>
                    <a:pt x="48124" y="741"/>
                    <a:pt x="48342" y="857"/>
                    <a:pt x="48576" y="857"/>
                  </a:cubicBezTo>
                  <a:cubicBezTo>
                    <a:pt x="48590" y="857"/>
                    <a:pt x="48604" y="856"/>
                    <a:pt x="48618" y="855"/>
                  </a:cubicBezTo>
                  <a:cubicBezTo>
                    <a:pt x="48677" y="855"/>
                    <a:pt x="48751" y="855"/>
                    <a:pt x="48810" y="826"/>
                  </a:cubicBezTo>
                  <a:lnTo>
                    <a:pt x="57284" y="10435"/>
                  </a:lnTo>
                  <a:lnTo>
                    <a:pt x="53157" y="13191"/>
                  </a:lnTo>
                  <a:cubicBezTo>
                    <a:pt x="53052" y="13111"/>
                    <a:pt x="52910" y="13056"/>
                    <a:pt x="52776" y="13056"/>
                  </a:cubicBezTo>
                  <a:cubicBezTo>
                    <a:pt x="52761" y="13056"/>
                    <a:pt x="52745" y="13056"/>
                    <a:pt x="52730" y="13058"/>
                  </a:cubicBezTo>
                  <a:cubicBezTo>
                    <a:pt x="52671" y="13058"/>
                    <a:pt x="52627" y="13058"/>
                    <a:pt x="52583" y="13073"/>
                  </a:cubicBezTo>
                  <a:lnTo>
                    <a:pt x="44639" y="3287"/>
                  </a:lnTo>
                  <a:lnTo>
                    <a:pt x="47985" y="546"/>
                  </a:lnTo>
                  <a:close/>
                  <a:moveTo>
                    <a:pt x="40940" y="516"/>
                  </a:moveTo>
                  <a:lnTo>
                    <a:pt x="28001" y="13972"/>
                  </a:lnTo>
                  <a:lnTo>
                    <a:pt x="20986" y="8371"/>
                  </a:lnTo>
                  <a:lnTo>
                    <a:pt x="40940" y="516"/>
                  </a:lnTo>
                  <a:close/>
                  <a:moveTo>
                    <a:pt x="72596" y="738"/>
                  </a:moveTo>
                  <a:cubicBezTo>
                    <a:pt x="72655" y="841"/>
                    <a:pt x="72729" y="929"/>
                    <a:pt x="72832" y="1003"/>
                  </a:cubicBezTo>
                  <a:lnTo>
                    <a:pt x="62427" y="14428"/>
                  </a:lnTo>
                  <a:cubicBezTo>
                    <a:pt x="62339" y="14384"/>
                    <a:pt x="62236" y="14370"/>
                    <a:pt x="62133" y="14370"/>
                  </a:cubicBezTo>
                  <a:cubicBezTo>
                    <a:pt x="61897" y="14370"/>
                    <a:pt x="61676" y="14473"/>
                    <a:pt x="61528" y="14650"/>
                  </a:cubicBezTo>
                  <a:lnTo>
                    <a:pt x="57888" y="10508"/>
                  </a:lnTo>
                  <a:lnTo>
                    <a:pt x="72596" y="738"/>
                  </a:lnTo>
                  <a:close/>
                  <a:moveTo>
                    <a:pt x="41279" y="738"/>
                  </a:moveTo>
                  <a:cubicBezTo>
                    <a:pt x="41412" y="811"/>
                    <a:pt x="41559" y="855"/>
                    <a:pt x="41721" y="855"/>
                  </a:cubicBezTo>
                  <a:cubicBezTo>
                    <a:pt x="41839" y="855"/>
                    <a:pt x="41972" y="826"/>
                    <a:pt x="42090" y="767"/>
                  </a:cubicBezTo>
                  <a:lnTo>
                    <a:pt x="44079" y="3228"/>
                  </a:lnTo>
                  <a:lnTo>
                    <a:pt x="29828" y="14885"/>
                  </a:lnTo>
                  <a:cubicBezTo>
                    <a:pt x="29681" y="14723"/>
                    <a:pt x="29475" y="14635"/>
                    <a:pt x="29254" y="14635"/>
                  </a:cubicBezTo>
                  <a:cubicBezTo>
                    <a:pt x="29136" y="14635"/>
                    <a:pt x="29033" y="14664"/>
                    <a:pt x="28929" y="14709"/>
                  </a:cubicBezTo>
                  <a:lnTo>
                    <a:pt x="28310" y="14222"/>
                  </a:lnTo>
                  <a:lnTo>
                    <a:pt x="41279" y="738"/>
                  </a:lnTo>
                  <a:close/>
                  <a:moveTo>
                    <a:pt x="5011" y="9108"/>
                  </a:moveTo>
                  <a:lnTo>
                    <a:pt x="10154" y="12012"/>
                  </a:lnTo>
                  <a:cubicBezTo>
                    <a:pt x="10125" y="12085"/>
                    <a:pt x="10095" y="12144"/>
                    <a:pt x="10080" y="12218"/>
                  </a:cubicBezTo>
                  <a:lnTo>
                    <a:pt x="1076" y="15770"/>
                  </a:lnTo>
                  <a:lnTo>
                    <a:pt x="5011" y="9108"/>
                  </a:lnTo>
                  <a:close/>
                  <a:moveTo>
                    <a:pt x="20544" y="8534"/>
                  </a:moveTo>
                  <a:lnTo>
                    <a:pt x="27721" y="14252"/>
                  </a:lnTo>
                  <a:lnTo>
                    <a:pt x="23403" y="18761"/>
                  </a:lnTo>
                  <a:cubicBezTo>
                    <a:pt x="23359" y="18761"/>
                    <a:pt x="23329" y="18747"/>
                    <a:pt x="23300" y="18747"/>
                  </a:cubicBezTo>
                  <a:cubicBezTo>
                    <a:pt x="23182" y="18747"/>
                    <a:pt x="23064" y="18776"/>
                    <a:pt x="22961" y="18820"/>
                  </a:cubicBezTo>
                  <a:lnTo>
                    <a:pt x="11598" y="12380"/>
                  </a:lnTo>
                  <a:cubicBezTo>
                    <a:pt x="11598" y="12277"/>
                    <a:pt x="11584" y="12174"/>
                    <a:pt x="11539" y="12071"/>
                  </a:cubicBezTo>
                  <a:lnTo>
                    <a:pt x="20544" y="8534"/>
                  </a:lnTo>
                  <a:close/>
                  <a:moveTo>
                    <a:pt x="28030" y="14502"/>
                  </a:moveTo>
                  <a:lnTo>
                    <a:pt x="28620" y="14974"/>
                  </a:lnTo>
                  <a:cubicBezTo>
                    <a:pt x="28458" y="15239"/>
                    <a:pt x="28443" y="15593"/>
                    <a:pt x="28605" y="15873"/>
                  </a:cubicBezTo>
                  <a:lnTo>
                    <a:pt x="24169" y="19513"/>
                  </a:lnTo>
                  <a:lnTo>
                    <a:pt x="24051" y="19454"/>
                  </a:lnTo>
                  <a:cubicBezTo>
                    <a:pt x="24037" y="19248"/>
                    <a:pt x="23933" y="19056"/>
                    <a:pt x="23786" y="18923"/>
                  </a:cubicBezTo>
                  <a:lnTo>
                    <a:pt x="28030" y="14502"/>
                  </a:lnTo>
                  <a:close/>
                  <a:moveTo>
                    <a:pt x="57549" y="10729"/>
                  </a:moveTo>
                  <a:lnTo>
                    <a:pt x="61366" y="15062"/>
                  </a:lnTo>
                  <a:cubicBezTo>
                    <a:pt x="61351" y="15269"/>
                    <a:pt x="61396" y="15475"/>
                    <a:pt x="61499" y="15637"/>
                  </a:cubicBezTo>
                  <a:lnTo>
                    <a:pt x="58153" y="19955"/>
                  </a:lnTo>
                  <a:lnTo>
                    <a:pt x="53437" y="14134"/>
                  </a:lnTo>
                  <a:cubicBezTo>
                    <a:pt x="53511" y="13927"/>
                    <a:pt x="53496" y="13692"/>
                    <a:pt x="53408" y="13485"/>
                  </a:cubicBezTo>
                  <a:lnTo>
                    <a:pt x="57549" y="10729"/>
                  </a:lnTo>
                  <a:close/>
                  <a:moveTo>
                    <a:pt x="44330" y="3538"/>
                  </a:moveTo>
                  <a:lnTo>
                    <a:pt x="52200" y="13250"/>
                  </a:lnTo>
                  <a:cubicBezTo>
                    <a:pt x="52008" y="13441"/>
                    <a:pt x="51920" y="13706"/>
                    <a:pt x="51964" y="13986"/>
                  </a:cubicBezTo>
                  <a:lnTo>
                    <a:pt x="38892" y="22681"/>
                  </a:lnTo>
                  <a:lnTo>
                    <a:pt x="30020" y="15593"/>
                  </a:lnTo>
                  <a:cubicBezTo>
                    <a:pt x="30035" y="15475"/>
                    <a:pt x="30035" y="15357"/>
                    <a:pt x="30005" y="15254"/>
                  </a:cubicBezTo>
                  <a:lnTo>
                    <a:pt x="44330" y="3538"/>
                  </a:lnTo>
                  <a:close/>
                  <a:moveTo>
                    <a:pt x="22695" y="20058"/>
                  </a:moveTo>
                  <a:cubicBezTo>
                    <a:pt x="22813" y="20206"/>
                    <a:pt x="22975" y="20294"/>
                    <a:pt x="23167" y="20323"/>
                  </a:cubicBezTo>
                  <a:lnTo>
                    <a:pt x="19733" y="23124"/>
                  </a:lnTo>
                  <a:lnTo>
                    <a:pt x="19733" y="23124"/>
                  </a:lnTo>
                  <a:lnTo>
                    <a:pt x="22695" y="20058"/>
                  </a:lnTo>
                  <a:close/>
                  <a:moveTo>
                    <a:pt x="29858" y="15961"/>
                  </a:moveTo>
                  <a:lnTo>
                    <a:pt x="38553" y="22902"/>
                  </a:lnTo>
                  <a:lnTo>
                    <a:pt x="35340" y="25054"/>
                  </a:lnTo>
                  <a:cubicBezTo>
                    <a:pt x="35207" y="24921"/>
                    <a:pt x="35016" y="24848"/>
                    <a:pt x="34824" y="24848"/>
                  </a:cubicBezTo>
                  <a:cubicBezTo>
                    <a:pt x="34559" y="24848"/>
                    <a:pt x="34323" y="24980"/>
                    <a:pt x="34176" y="25201"/>
                  </a:cubicBezTo>
                  <a:lnTo>
                    <a:pt x="24538" y="19734"/>
                  </a:lnTo>
                  <a:lnTo>
                    <a:pt x="28900" y="16153"/>
                  </a:lnTo>
                  <a:cubicBezTo>
                    <a:pt x="29018" y="16197"/>
                    <a:pt x="29136" y="16226"/>
                    <a:pt x="29254" y="16226"/>
                  </a:cubicBezTo>
                  <a:cubicBezTo>
                    <a:pt x="29268" y="16227"/>
                    <a:pt x="29283" y="16228"/>
                    <a:pt x="29298" y="16228"/>
                  </a:cubicBezTo>
                  <a:cubicBezTo>
                    <a:pt x="29517" y="16228"/>
                    <a:pt x="29720" y="16127"/>
                    <a:pt x="29858" y="15961"/>
                  </a:cubicBezTo>
                  <a:close/>
                  <a:moveTo>
                    <a:pt x="38892" y="23168"/>
                  </a:moveTo>
                  <a:lnTo>
                    <a:pt x="47189" y="29785"/>
                  </a:lnTo>
                  <a:lnTo>
                    <a:pt x="35591" y="25806"/>
                  </a:lnTo>
                  <a:cubicBezTo>
                    <a:pt x="35605" y="25658"/>
                    <a:pt x="35605" y="25511"/>
                    <a:pt x="35561" y="25378"/>
                  </a:cubicBezTo>
                  <a:lnTo>
                    <a:pt x="38892" y="23168"/>
                  </a:lnTo>
                  <a:close/>
                  <a:moveTo>
                    <a:pt x="52126" y="14355"/>
                  </a:moveTo>
                  <a:cubicBezTo>
                    <a:pt x="52264" y="14534"/>
                    <a:pt x="52467" y="14636"/>
                    <a:pt x="52686" y="14636"/>
                  </a:cubicBezTo>
                  <a:cubicBezTo>
                    <a:pt x="52700" y="14636"/>
                    <a:pt x="52715" y="14636"/>
                    <a:pt x="52730" y="14635"/>
                  </a:cubicBezTo>
                  <a:cubicBezTo>
                    <a:pt x="52748" y="14636"/>
                    <a:pt x="52766" y="14637"/>
                    <a:pt x="52784" y="14637"/>
                  </a:cubicBezTo>
                  <a:cubicBezTo>
                    <a:pt x="52942" y="14637"/>
                    <a:pt x="53097" y="14579"/>
                    <a:pt x="53216" y="14473"/>
                  </a:cubicBezTo>
                  <a:lnTo>
                    <a:pt x="57918" y="20279"/>
                  </a:lnTo>
                  <a:lnTo>
                    <a:pt x="49989" y="30536"/>
                  </a:lnTo>
                  <a:cubicBezTo>
                    <a:pt x="49873" y="30459"/>
                    <a:pt x="49735" y="30416"/>
                    <a:pt x="49594" y="30416"/>
                  </a:cubicBezTo>
                  <a:cubicBezTo>
                    <a:pt x="49576" y="30416"/>
                    <a:pt x="49558" y="30416"/>
                    <a:pt x="49541" y="30418"/>
                  </a:cubicBezTo>
                  <a:lnTo>
                    <a:pt x="49541" y="30418"/>
                  </a:lnTo>
                  <a:cubicBezTo>
                    <a:pt x="49522" y="30416"/>
                    <a:pt x="49503" y="30415"/>
                    <a:pt x="49484" y="30415"/>
                  </a:cubicBezTo>
                  <a:cubicBezTo>
                    <a:pt x="49388" y="30415"/>
                    <a:pt x="49293" y="30441"/>
                    <a:pt x="49208" y="30477"/>
                  </a:cubicBezTo>
                  <a:lnTo>
                    <a:pt x="48309" y="30168"/>
                  </a:lnTo>
                  <a:lnTo>
                    <a:pt x="39231" y="22932"/>
                  </a:lnTo>
                  <a:lnTo>
                    <a:pt x="52126" y="14355"/>
                  </a:lnTo>
                  <a:close/>
                  <a:moveTo>
                    <a:pt x="24199" y="19984"/>
                  </a:moveTo>
                  <a:lnTo>
                    <a:pt x="34058" y="25585"/>
                  </a:lnTo>
                  <a:cubicBezTo>
                    <a:pt x="34058" y="25614"/>
                    <a:pt x="34058" y="25644"/>
                    <a:pt x="34058" y="25688"/>
                  </a:cubicBezTo>
                  <a:lnTo>
                    <a:pt x="11038" y="32261"/>
                  </a:lnTo>
                  <a:lnTo>
                    <a:pt x="11009" y="32202"/>
                  </a:lnTo>
                  <a:lnTo>
                    <a:pt x="17420" y="25540"/>
                  </a:lnTo>
                  <a:lnTo>
                    <a:pt x="24199" y="19984"/>
                  </a:lnTo>
                  <a:close/>
                  <a:moveTo>
                    <a:pt x="14826" y="27648"/>
                  </a:moveTo>
                  <a:lnTo>
                    <a:pt x="10758" y="31892"/>
                  </a:lnTo>
                  <a:cubicBezTo>
                    <a:pt x="10626" y="31789"/>
                    <a:pt x="10463" y="31745"/>
                    <a:pt x="10301" y="31745"/>
                  </a:cubicBezTo>
                  <a:cubicBezTo>
                    <a:pt x="9727" y="31745"/>
                    <a:pt x="9476" y="32246"/>
                    <a:pt x="9550" y="32688"/>
                  </a:cubicBezTo>
                  <a:lnTo>
                    <a:pt x="8931" y="32865"/>
                  </a:lnTo>
                  <a:cubicBezTo>
                    <a:pt x="8946" y="32732"/>
                    <a:pt x="8946" y="32600"/>
                    <a:pt x="8931" y="32482"/>
                  </a:cubicBezTo>
                  <a:lnTo>
                    <a:pt x="14826" y="27648"/>
                  </a:lnTo>
                  <a:close/>
                  <a:moveTo>
                    <a:pt x="9609" y="33086"/>
                  </a:moveTo>
                  <a:lnTo>
                    <a:pt x="9329" y="33381"/>
                  </a:lnTo>
                  <a:lnTo>
                    <a:pt x="9093" y="33233"/>
                  </a:lnTo>
                  <a:lnTo>
                    <a:pt x="9609" y="33086"/>
                  </a:lnTo>
                  <a:close/>
                  <a:moveTo>
                    <a:pt x="61808" y="15887"/>
                  </a:moveTo>
                  <a:cubicBezTo>
                    <a:pt x="61911" y="15932"/>
                    <a:pt x="62015" y="15961"/>
                    <a:pt x="62133" y="15961"/>
                  </a:cubicBezTo>
                  <a:lnTo>
                    <a:pt x="62162" y="15961"/>
                  </a:lnTo>
                  <a:lnTo>
                    <a:pt x="73230" y="28517"/>
                  </a:lnTo>
                  <a:cubicBezTo>
                    <a:pt x="73009" y="28783"/>
                    <a:pt x="72964" y="29136"/>
                    <a:pt x="73097" y="29446"/>
                  </a:cubicBezTo>
                  <a:lnTo>
                    <a:pt x="69162" y="33528"/>
                  </a:lnTo>
                  <a:lnTo>
                    <a:pt x="58419" y="20264"/>
                  </a:lnTo>
                  <a:lnTo>
                    <a:pt x="61808" y="15887"/>
                  </a:lnTo>
                  <a:close/>
                  <a:moveTo>
                    <a:pt x="58168" y="20589"/>
                  </a:moveTo>
                  <a:lnTo>
                    <a:pt x="68882" y="33823"/>
                  </a:lnTo>
                  <a:lnTo>
                    <a:pt x="66406" y="36402"/>
                  </a:lnTo>
                  <a:lnTo>
                    <a:pt x="50239" y="30846"/>
                  </a:lnTo>
                  <a:lnTo>
                    <a:pt x="58168" y="20589"/>
                  </a:lnTo>
                  <a:close/>
                  <a:moveTo>
                    <a:pt x="69133" y="34132"/>
                  </a:moveTo>
                  <a:lnTo>
                    <a:pt x="72743" y="38568"/>
                  </a:lnTo>
                  <a:lnTo>
                    <a:pt x="66819" y="36549"/>
                  </a:lnTo>
                  <a:lnTo>
                    <a:pt x="69133" y="34132"/>
                  </a:lnTo>
                  <a:close/>
                  <a:moveTo>
                    <a:pt x="35429" y="26174"/>
                  </a:moveTo>
                  <a:lnTo>
                    <a:pt x="48117" y="30536"/>
                  </a:lnTo>
                  <a:lnTo>
                    <a:pt x="48795" y="31067"/>
                  </a:lnTo>
                  <a:cubicBezTo>
                    <a:pt x="48751" y="31317"/>
                    <a:pt x="48810" y="31568"/>
                    <a:pt x="48972" y="31774"/>
                  </a:cubicBezTo>
                  <a:lnTo>
                    <a:pt x="48987" y="31774"/>
                  </a:lnTo>
                  <a:lnTo>
                    <a:pt x="43077" y="38612"/>
                  </a:lnTo>
                  <a:lnTo>
                    <a:pt x="35296" y="26292"/>
                  </a:lnTo>
                  <a:cubicBezTo>
                    <a:pt x="35340" y="26263"/>
                    <a:pt x="35384" y="26218"/>
                    <a:pt x="35429" y="26174"/>
                  </a:cubicBezTo>
                  <a:close/>
                  <a:moveTo>
                    <a:pt x="34117" y="26086"/>
                  </a:moveTo>
                  <a:lnTo>
                    <a:pt x="21472" y="40735"/>
                  </a:lnTo>
                  <a:lnTo>
                    <a:pt x="9682" y="33587"/>
                  </a:lnTo>
                  <a:lnTo>
                    <a:pt x="9992" y="33263"/>
                  </a:lnTo>
                  <a:cubicBezTo>
                    <a:pt x="10095" y="33307"/>
                    <a:pt x="10213" y="33322"/>
                    <a:pt x="10316" y="33322"/>
                  </a:cubicBezTo>
                  <a:cubicBezTo>
                    <a:pt x="10326" y="33322"/>
                    <a:pt x="10335" y="33322"/>
                    <a:pt x="10345" y="33322"/>
                  </a:cubicBezTo>
                  <a:cubicBezTo>
                    <a:pt x="10716" y="33322"/>
                    <a:pt x="11039" y="33046"/>
                    <a:pt x="11068" y="32659"/>
                  </a:cubicBezTo>
                  <a:lnTo>
                    <a:pt x="34117" y="26086"/>
                  </a:lnTo>
                  <a:close/>
                  <a:moveTo>
                    <a:pt x="50298" y="31288"/>
                  </a:moveTo>
                  <a:lnTo>
                    <a:pt x="66097" y="36711"/>
                  </a:lnTo>
                  <a:lnTo>
                    <a:pt x="61027" y="41987"/>
                  </a:lnTo>
                  <a:cubicBezTo>
                    <a:pt x="60895" y="41869"/>
                    <a:pt x="60718" y="41810"/>
                    <a:pt x="60541" y="41810"/>
                  </a:cubicBezTo>
                  <a:cubicBezTo>
                    <a:pt x="60379" y="41810"/>
                    <a:pt x="60231" y="41855"/>
                    <a:pt x="60099" y="41943"/>
                  </a:cubicBezTo>
                  <a:lnTo>
                    <a:pt x="50122" y="31730"/>
                  </a:lnTo>
                  <a:cubicBezTo>
                    <a:pt x="50225" y="31597"/>
                    <a:pt x="50284" y="31450"/>
                    <a:pt x="50298" y="31288"/>
                  </a:cubicBezTo>
                  <a:close/>
                  <a:moveTo>
                    <a:pt x="66509" y="36859"/>
                  </a:moveTo>
                  <a:lnTo>
                    <a:pt x="72773" y="39010"/>
                  </a:lnTo>
                  <a:cubicBezTo>
                    <a:pt x="72788" y="39055"/>
                    <a:pt x="72788" y="39114"/>
                    <a:pt x="72802" y="39158"/>
                  </a:cubicBezTo>
                  <a:lnTo>
                    <a:pt x="64225" y="46173"/>
                  </a:lnTo>
                  <a:lnTo>
                    <a:pt x="61175" y="43063"/>
                  </a:lnTo>
                  <a:cubicBezTo>
                    <a:pt x="61307" y="42827"/>
                    <a:pt x="61337" y="42562"/>
                    <a:pt x="61263" y="42326"/>
                  </a:cubicBezTo>
                  <a:lnTo>
                    <a:pt x="66509" y="36859"/>
                  </a:lnTo>
                  <a:close/>
                  <a:moveTo>
                    <a:pt x="34426" y="26336"/>
                  </a:moveTo>
                  <a:cubicBezTo>
                    <a:pt x="34529" y="26400"/>
                    <a:pt x="34643" y="26442"/>
                    <a:pt x="34768" y="26442"/>
                  </a:cubicBezTo>
                  <a:cubicBezTo>
                    <a:pt x="34786" y="26442"/>
                    <a:pt x="34805" y="26441"/>
                    <a:pt x="34824" y="26439"/>
                  </a:cubicBezTo>
                  <a:lnTo>
                    <a:pt x="34913" y="26439"/>
                  </a:lnTo>
                  <a:lnTo>
                    <a:pt x="42812" y="38922"/>
                  </a:lnTo>
                  <a:lnTo>
                    <a:pt x="34456" y="48604"/>
                  </a:lnTo>
                  <a:lnTo>
                    <a:pt x="21811" y="40941"/>
                  </a:lnTo>
                  <a:lnTo>
                    <a:pt x="34426" y="26336"/>
                  </a:lnTo>
                  <a:close/>
                  <a:moveTo>
                    <a:pt x="72581" y="39850"/>
                  </a:moveTo>
                  <a:lnTo>
                    <a:pt x="67099" y="49120"/>
                  </a:lnTo>
                  <a:lnTo>
                    <a:pt x="64505" y="46453"/>
                  </a:lnTo>
                  <a:lnTo>
                    <a:pt x="72581" y="39850"/>
                  </a:lnTo>
                  <a:close/>
                  <a:moveTo>
                    <a:pt x="9402" y="33896"/>
                  </a:moveTo>
                  <a:lnTo>
                    <a:pt x="21207" y="41059"/>
                  </a:lnTo>
                  <a:lnTo>
                    <a:pt x="13249" y="50284"/>
                  </a:lnTo>
                  <a:lnTo>
                    <a:pt x="1371" y="43078"/>
                  </a:lnTo>
                  <a:cubicBezTo>
                    <a:pt x="1430" y="42827"/>
                    <a:pt x="1371" y="42562"/>
                    <a:pt x="1238" y="42356"/>
                  </a:cubicBezTo>
                  <a:lnTo>
                    <a:pt x="9402" y="33896"/>
                  </a:lnTo>
                  <a:close/>
                  <a:moveTo>
                    <a:pt x="49797" y="31951"/>
                  </a:moveTo>
                  <a:lnTo>
                    <a:pt x="59848" y="42253"/>
                  </a:lnTo>
                  <a:cubicBezTo>
                    <a:pt x="59716" y="42533"/>
                    <a:pt x="59760" y="42872"/>
                    <a:pt x="59937" y="43122"/>
                  </a:cubicBezTo>
                  <a:lnTo>
                    <a:pt x="51463" y="51920"/>
                  </a:lnTo>
                  <a:lnTo>
                    <a:pt x="43298" y="38966"/>
                  </a:lnTo>
                  <a:lnTo>
                    <a:pt x="49326" y="31966"/>
                  </a:lnTo>
                  <a:cubicBezTo>
                    <a:pt x="49385" y="31981"/>
                    <a:pt x="49458" y="31995"/>
                    <a:pt x="49532" y="31995"/>
                  </a:cubicBezTo>
                  <a:cubicBezTo>
                    <a:pt x="49621" y="31995"/>
                    <a:pt x="49709" y="31981"/>
                    <a:pt x="49797" y="31951"/>
                  </a:cubicBezTo>
                  <a:close/>
                  <a:moveTo>
                    <a:pt x="60880" y="43328"/>
                  </a:moveTo>
                  <a:lnTo>
                    <a:pt x="63930" y="46423"/>
                  </a:lnTo>
                  <a:lnTo>
                    <a:pt x="53423" y="55015"/>
                  </a:lnTo>
                  <a:lnTo>
                    <a:pt x="51684" y="52274"/>
                  </a:lnTo>
                  <a:lnTo>
                    <a:pt x="60261" y="43358"/>
                  </a:lnTo>
                  <a:cubicBezTo>
                    <a:pt x="60349" y="43387"/>
                    <a:pt x="60438" y="43402"/>
                    <a:pt x="60541" y="43402"/>
                  </a:cubicBezTo>
                  <a:cubicBezTo>
                    <a:pt x="60659" y="43402"/>
                    <a:pt x="60777" y="43387"/>
                    <a:pt x="60880" y="43328"/>
                  </a:cubicBezTo>
                  <a:close/>
                  <a:moveTo>
                    <a:pt x="43033" y="39290"/>
                  </a:moveTo>
                  <a:lnTo>
                    <a:pt x="51197" y="52215"/>
                  </a:lnTo>
                  <a:lnTo>
                    <a:pt x="47646" y="55899"/>
                  </a:lnTo>
                  <a:cubicBezTo>
                    <a:pt x="47526" y="55793"/>
                    <a:pt x="47372" y="55735"/>
                    <a:pt x="47213" y="55735"/>
                  </a:cubicBezTo>
                  <a:cubicBezTo>
                    <a:pt x="47195" y="55735"/>
                    <a:pt x="47177" y="55736"/>
                    <a:pt x="47159" y="55737"/>
                  </a:cubicBezTo>
                  <a:cubicBezTo>
                    <a:pt x="47145" y="55736"/>
                    <a:pt x="47130" y="55736"/>
                    <a:pt x="47115" y="55736"/>
                  </a:cubicBezTo>
                  <a:cubicBezTo>
                    <a:pt x="46924" y="55736"/>
                    <a:pt x="46736" y="55823"/>
                    <a:pt x="46599" y="55973"/>
                  </a:cubicBezTo>
                  <a:lnTo>
                    <a:pt x="34810" y="48825"/>
                  </a:lnTo>
                  <a:lnTo>
                    <a:pt x="43033" y="39290"/>
                  </a:lnTo>
                  <a:close/>
                  <a:moveTo>
                    <a:pt x="51404" y="52569"/>
                  </a:moveTo>
                  <a:lnTo>
                    <a:pt x="53099" y="55266"/>
                  </a:lnTo>
                  <a:lnTo>
                    <a:pt x="49842" y="57933"/>
                  </a:lnTo>
                  <a:lnTo>
                    <a:pt x="47896" y="56754"/>
                  </a:lnTo>
                  <a:cubicBezTo>
                    <a:pt x="47940" y="56577"/>
                    <a:pt x="47940" y="56400"/>
                    <a:pt x="47882" y="56238"/>
                  </a:cubicBezTo>
                  <a:lnTo>
                    <a:pt x="51404" y="52569"/>
                  </a:lnTo>
                  <a:close/>
                  <a:moveTo>
                    <a:pt x="21561" y="41265"/>
                  </a:moveTo>
                  <a:lnTo>
                    <a:pt x="34191" y="48914"/>
                  </a:lnTo>
                  <a:lnTo>
                    <a:pt x="26232" y="58154"/>
                  </a:lnTo>
                  <a:lnTo>
                    <a:pt x="13588" y="50491"/>
                  </a:lnTo>
                  <a:lnTo>
                    <a:pt x="21561" y="41265"/>
                  </a:lnTo>
                  <a:close/>
                  <a:moveTo>
                    <a:pt x="67187" y="49783"/>
                  </a:moveTo>
                  <a:lnTo>
                    <a:pt x="73097" y="55826"/>
                  </a:lnTo>
                  <a:cubicBezTo>
                    <a:pt x="72964" y="55988"/>
                    <a:pt x="72891" y="56194"/>
                    <a:pt x="72891" y="56400"/>
                  </a:cubicBezTo>
                  <a:lnTo>
                    <a:pt x="61307" y="59716"/>
                  </a:lnTo>
                  <a:lnTo>
                    <a:pt x="67187" y="49783"/>
                  </a:lnTo>
                  <a:close/>
                  <a:moveTo>
                    <a:pt x="64196" y="46703"/>
                  </a:moveTo>
                  <a:lnTo>
                    <a:pt x="66893" y="49474"/>
                  </a:lnTo>
                  <a:lnTo>
                    <a:pt x="60747" y="59864"/>
                  </a:lnTo>
                  <a:lnTo>
                    <a:pt x="57137" y="60895"/>
                  </a:lnTo>
                  <a:lnTo>
                    <a:pt x="53629" y="55339"/>
                  </a:lnTo>
                  <a:lnTo>
                    <a:pt x="64196" y="46703"/>
                  </a:lnTo>
                  <a:close/>
                  <a:moveTo>
                    <a:pt x="53305" y="55605"/>
                  </a:moveTo>
                  <a:lnTo>
                    <a:pt x="56739" y="61013"/>
                  </a:lnTo>
                  <a:lnTo>
                    <a:pt x="56223" y="61161"/>
                  </a:lnTo>
                  <a:cubicBezTo>
                    <a:pt x="56085" y="61009"/>
                    <a:pt x="55882" y="60909"/>
                    <a:pt x="55675" y="60909"/>
                  </a:cubicBezTo>
                  <a:cubicBezTo>
                    <a:pt x="55661" y="60909"/>
                    <a:pt x="55647" y="60909"/>
                    <a:pt x="55633" y="60910"/>
                  </a:cubicBezTo>
                  <a:cubicBezTo>
                    <a:pt x="55618" y="60909"/>
                    <a:pt x="55603" y="60908"/>
                    <a:pt x="55588" y="60908"/>
                  </a:cubicBezTo>
                  <a:cubicBezTo>
                    <a:pt x="55397" y="60908"/>
                    <a:pt x="55210" y="60994"/>
                    <a:pt x="55073" y="61131"/>
                  </a:cubicBezTo>
                  <a:lnTo>
                    <a:pt x="50195" y="58154"/>
                  </a:lnTo>
                  <a:lnTo>
                    <a:pt x="53305" y="55605"/>
                  </a:lnTo>
                  <a:close/>
                  <a:moveTo>
                    <a:pt x="56945" y="61367"/>
                  </a:moveTo>
                  <a:lnTo>
                    <a:pt x="57859" y="62811"/>
                  </a:lnTo>
                  <a:lnTo>
                    <a:pt x="56370" y="61897"/>
                  </a:lnTo>
                  <a:cubicBezTo>
                    <a:pt x="56400" y="61780"/>
                    <a:pt x="56400" y="61662"/>
                    <a:pt x="56385" y="61529"/>
                  </a:cubicBezTo>
                  <a:lnTo>
                    <a:pt x="56945" y="61367"/>
                  </a:lnTo>
                  <a:close/>
                  <a:moveTo>
                    <a:pt x="60452" y="60365"/>
                  </a:moveTo>
                  <a:lnTo>
                    <a:pt x="58713" y="63327"/>
                  </a:lnTo>
                  <a:lnTo>
                    <a:pt x="58625" y="63268"/>
                  </a:lnTo>
                  <a:lnTo>
                    <a:pt x="57358" y="61249"/>
                  </a:lnTo>
                  <a:lnTo>
                    <a:pt x="60452" y="60365"/>
                  </a:lnTo>
                  <a:close/>
                  <a:moveTo>
                    <a:pt x="49886" y="58419"/>
                  </a:moveTo>
                  <a:lnTo>
                    <a:pt x="54896" y="61470"/>
                  </a:lnTo>
                  <a:cubicBezTo>
                    <a:pt x="54882" y="61500"/>
                    <a:pt x="54882" y="61514"/>
                    <a:pt x="54882" y="61544"/>
                  </a:cubicBezTo>
                  <a:lnTo>
                    <a:pt x="41309" y="65420"/>
                  </a:lnTo>
                  <a:lnTo>
                    <a:pt x="49886" y="58419"/>
                  </a:lnTo>
                  <a:close/>
                  <a:moveTo>
                    <a:pt x="34544" y="49120"/>
                  </a:moveTo>
                  <a:lnTo>
                    <a:pt x="46423" y="56327"/>
                  </a:lnTo>
                  <a:cubicBezTo>
                    <a:pt x="46364" y="56562"/>
                    <a:pt x="46408" y="56828"/>
                    <a:pt x="46555" y="57034"/>
                  </a:cubicBezTo>
                  <a:lnTo>
                    <a:pt x="38391" y="65523"/>
                  </a:lnTo>
                  <a:lnTo>
                    <a:pt x="26586" y="58360"/>
                  </a:lnTo>
                  <a:lnTo>
                    <a:pt x="34544" y="49120"/>
                  </a:lnTo>
                  <a:close/>
                  <a:moveTo>
                    <a:pt x="47690" y="57108"/>
                  </a:moveTo>
                  <a:lnTo>
                    <a:pt x="49517" y="58213"/>
                  </a:lnTo>
                  <a:lnTo>
                    <a:pt x="40351" y="65700"/>
                  </a:lnTo>
                  <a:lnTo>
                    <a:pt x="39467" y="65950"/>
                  </a:lnTo>
                  <a:cubicBezTo>
                    <a:pt x="39393" y="65950"/>
                    <a:pt x="39334" y="65980"/>
                    <a:pt x="39275" y="65994"/>
                  </a:cubicBezTo>
                  <a:lnTo>
                    <a:pt x="39201" y="66024"/>
                  </a:lnTo>
                  <a:lnTo>
                    <a:pt x="38744" y="65729"/>
                  </a:lnTo>
                  <a:lnTo>
                    <a:pt x="46879" y="57270"/>
                  </a:lnTo>
                  <a:cubicBezTo>
                    <a:pt x="46968" y="57299"/>
                    <a:pt x="47071" y="57314"/>
                    <a:pt x="47159" y="57314"/>
                  </a:cubicBezTo>
                  <a:cubicBezTo>
                    <a:pt x="47366" y="57314"/>
                    <a:pt x="47557" y="57240"/>
                    <a:pt x="47690" y="57108"/>
                  </a:cubicBezTo>
                  <a:close/>
                  <a:moveTo>
                    <a:pt x="38464" y="66024"/>
                  </a:moveTo>
                  <a:lnTo>
                    <a:pt x="38700" y="66171"/>
                  </a:lnTo>
                  <a:lnTo>
                    <a:pt x="38184" y="66319"/>
                  </a:lnTo>
                  <a:lnTo>
                    <a:pt x="38464" y="66024"/>
                  </a:lnTo>
                  <a:close/>
                  <a:moveTo>
                    <a:pt x="38862" y="66525"/>
                  </a:moveTo>
                  <a:lnTo>
                    <a:pt x="38862" y="66525"/>
                  </a:lnTo>
                  <a:cubicBezTo>
                    <a:pt x="38818" y="66658"/>
                    <a:pt x="38818" y="66790"/>
                    <a:pt x="38848" y="66923"/>
                  </a:cubicBezTo>
                  <a:lnTo>
                    <a:pt x="32938" y="71757"/>
                  </a:lnTo>
                  <a:lnTo>
                    <a:pt x="37020" y="67512"/>
                  </a:lnTo>
                  <a:cubicBezTo>
                    <a:pt x="37153" y="67601"/>
                    <a:pt x="37315" y="67660"/>
                    <a:pt x="37477" y="67660"/>
                  </a:cubicBezTo>
                  <a:cubicBezTo>
                    <a:pt x="38052" y="67660"/>
                    <a:pt x="38302" y="67144"/>
                    <a:pt x="38229" y="66702"/>
                  </a:cubicBezTo>
                  <a:lnTo>
                    <a:pt x="38862" y="66525"/>
                  </a:lnTo>
                  <a:close/>
                  <a:moveTo>
                    <a:pt x="13323" y="50785"/>
                  </a:moveTo>
                  <a:lnTo>
                    <a:pt x="25967" y="58449"/>
                  </a:lnTo>
                  <a:lnTo>
                    <a:pt x="13352" y="73068"/>
                  </a:lnTo>
                  <a:cubicBezTo>
                    <a:pt x="13234" y="72995"/>
                    <a:pt x="13101" y="72965"/>
                    <a:pt x="12954" y="72965"/>
                  </a:cubicBezTo>
                  <a:lnTo>
                    <a:pt x="12866" y="72965"/>
                  </a:lnTo>
                  <a:lnTo>
                    <a:pt x="4981" y="60468"/>
                  </a:lnTo>
                  <a:lnTo>
                    <a:pt x="13323" y="50785"/>
                  </a:lnTo>
                  <a:close/>
                  <a:moveTo>
                    <a:pt x="26306" y="58670"/>
                  </a:moveTo>
                  <a:lnTo>
                    <a:pt x="38096" y="65818"/>
                  </a:lnTo>
                  <a:lnTo>
                    <a:pt x="37786" y="66142"/>
                  </a:lnTo>
                  <a:cubicBezTo>
                    <a:pt x="37683" y="66098"/>
                    <a:pt x="37580" y="66068"/>
                    <a:pt x="37462" y="66068"/>
                  </a:cubicBezTo>
                  <a:cubicBezTo>
                    <a:pt x="37079" y="66068"/>
                    <a:pt x="36755" y="66348"/>
                    <a:pt x="36711" y="66731"/>
                  </a:cubicBezTo>
                  <a:lnTo>
                    <a:pt x="13676" y="73319"/>
                  </a:lnTo>
                  <a:lnTo>
                    <a:pt x="26306" y="58670"/>
                  </a:lnTo>
                  <a:close/>
                  <a:moveTo>
                    <a:pt x="54911" y="61942"/>
                  </a:moveTo>
                  <a:cubicBezTo>
                    <a:pt x="54983" y="62270"/>
                    <a:pt x="55275" y="62488"/>
                    <a:pt x="55615" y="62488"/>
                  </a:cubicBezTo>
                  <a:cubicBezTo>
                    <a:pt x="55626" y="62488"/>
                    <a:pt x="55637" y="62487"/>
                    <a:pt x="55648" y="62487"/>
                  </a:cubicBezTo>
                  <a:cubicBezTo>
                    <a:pt x="55854" y="62487"/>
                    <a:pt x="56046" y="62413"/>
                    <a:pt x="56193" y="62251"/>
                  </a:cubicBezTo>
                  <a:lnTo>
                    <a:pt x="58345" y="63563"/>
                  </a:lnTo>
                  <a:cubicBezTo>
                    <a:pt x="58212" y="63740"/>
                    <a:pt x="58153" y="63975"/>
                    <a:pt x="58198" y="64196"/>
                  </a:cubicBezTo>
                  <a:lnTo>
                    <a:pt x="52686" y="73525"/>
                  </a:lnTo>
                  <a:cubicBezTo>
                    <a:pt x="52612" y="73496"/>
                    <a:pt x="52524" y="73496"/>
                    <a:pt x="52450" y="73496"/>
                  </a:cubicBezTo>
                  <a:cubicBezTo>
                    <a:pt x="52435" y="73495"/>
                    <a:pt x="52420" y="73494"/>
                    <a:pt x="52405" y="73494"/>
                  </a:cubicBezTo>
                  <a:cubicBezTo>
                    <a:pt x="52216" y="73494"/>
                    <a:pt x="52041" y="73580"/>
                    <a:pt x="51905" y="73717"/>
                  </a:cubicBezTo>
                  <a:lnTo>
                    <a:pt x="40365" y="66717"/>
                  </a:lnTo>
                  <a:cubicBezTo>
                    <a:pt x="40365" y="66569"/>
                    <a:pt x="40321" y="66422"/>
                    <a:pt x="40248" y="66289"/>
                  </a:cubicBezTo>
                  <a:lnTo>
                    <a:pt x="40542" y="66053"/>
                  </a:lnTo>
                  <a:lnTo>
                    <a:pt x="54911" y="61942"/>
                  </a:lnTo>
                  <a:close/>
                  <a:moveTo>
                    <a:pt x="59671" y="64359"/>
                  </a:moveTo>
                  <a:lnTo>
                    <a:pt x="59671" y="64373"/>
                  </a:lnTo>
                  <a:lnTo>
                    <a:pt x="72979" y="72449"/>
                  </a:lnTo>
                  <a:cubicBezTo>
                    <a:pt x="72920" y="72582"/>
                    <a:pt x="72891" y="72744"/>
                    <a:pt x="72905" y="72906"/>
                  </a:cubicBezTo>
                  <a:lnTo>
                    <a:pt x="66333" y="75485"/>
                  </a:lnTo>
                  <a:lnTo>
                    <a:pt x="59509" y="64653"/>
                  </a:lnTo>
                  <a:cubicBezTo>
                    <a:pt x="59583" y="64565"/>
                    <a:pt x="59627" y="64476"/>
                    <a:pt x="59671" y="64359"/>
                  </a:cubicBezTo>
                  <a:close/>
                  <a:moveTo>
                    <a:pt x="604" y="69605"/>
                  </a:moveTo>
                  <a:lnTo>
                    <a:pt x="12202" y="73599"/>
                  </a:lnTo>
                  <a:cubicBezTo>
                    <a:pt x="12173" y="73731"/>
                    <a:pt x="12188" y="73879"/>
                    <a:pt x="12232" y="74026"/>
                  </a:cubicBezTo>
                  <a:lnTo>
                    <a:pt x="8916" y="76237"/>
                  </a:lnTo>
                  <a:lnTo>
                    <a:pt x="604" y="69605"/>
                  </a:lnTo>
                  <a:close/>
                  <a:moveTo>
                    <a:pt x="58404" y="64653"/>
                  </a:moveTo>
                  <a:cubicBezTo>
                    <a:pt x="58537" y="64801"/>
                    <a:pt x="58743" y="64889"/>
                    <a:pt x="58949" y="64889"/>
                  </a:cubicBezTo>
                  <a:cubicBezTo>
                    <a:pt x="59023" y="64889"/>
                    <a:pt x="59082" y="64874"/>
                    <a:pt x="59156" y="64860"/>
                  </a:cubicBezTo>
                  <a:lnTo>
                    <a:pt x="65964" y="75633"/>
                  </a:lnTo>
                  <a:lnTo>
                    <a:pt x="59347" y="78241"/>
                  </a:lnTo>
                  <a:lnTo>
                    <a:pt x="53202" y="74498"/>
                  </a:lnTo>
                  <a:cubicBezTo>
                    <a:pt x="53261" y="74233"/>
                    <a:pt x="53202" y="73938"/>
                    <a:pt x="53025" y="73731"/>
                  </a:cubicBezTo>
                  <a:lnTo>
                    <a:pt x="58404" y="64653"/>
                  </a:lnTo>
                  <a:close/>
                  <a:moveTo>
                    <a:pt x="28045" y="76281"/>
                  </a:moveTo>
                  <a:lnTo>
                    <a:pt x="25083" y="79346"/>
                  </a:lnTo>
                  <a:cubicBezTo>
                    <a:pt x="24965" y="79199"/>
                    <a:pt x="24803" y="79096"/>
                    <a:pt x="24611" y="79081"/>
                  </a:cubicBezTo>
                  <a:lnTo>
                    <a:pt x="28045" y="76281"/>
                  </a:lnTo>
                  <a:close/>
                  <a:moveTo>
                    <a:pt x="36740" y="67144"/>
                  </a:moveTo>
                  <a:cubicBezTo>
                    <a:pt x="36740" y="67159"/>
                    <a:pt x="36755" y="67173"/>
                    <a:pt x="36770" y="67203"/>
                  </a:cubicBezTo>
                  <a:lnTo>
                    <a:pt x="30359" y="73864"/>
                  </a:lnTo>
                  <a:lnTo>
                    <a:pt x="23580" y="79405"/>
                  </a:lnTo>
                  <a:lnTo>
                    <a:pt x="13720" y="73820"/>
                  </a:lnTo>
                  <a:cubicBezTo>
                    <a:pt x="13720" y="73776"/>
                    <a:pt x="13720" y="73746"/>
                    <a:pt x="13720" y="73717"/>
                  </a:cubicBezTo>
                  <a:lnTo>
                    <a:pt x="36740" y="67144"/>
                  </a:lnTo>
                  <a:close/>
                  <a:moveTo>
                    <a:pt x="73023" y="73289"/>
                  </a:moveTo>
                  <a:cubicBezTo>
                    <a:pt x="73068" y="73363"/>
                    <a:pt x="73127" y="73422"/>
                    <a:pt x="73200" y="73481"/>
                  </a:cubicBezTo>
                  <a:lnTo>
                    <a:pt x="69310" y="80201"/>
                  </a:lnTo>
                  <a:lnTo>
                    <a:pt x="66554" y="75824"/>
                  </a:lnTo>
                  <a:lnTo>
                    <a:pt x="73023" y="73289"/>
                  </a:lnTo>
                  <a:close/>
                  <a:moveTo>
                    <a:pt x="53010" y="74852"/>
                  </a:moveTo>
                  <a:lnTo>
                    <a:pt x="58890" y="78418"/>
                  </a:lnTo>
                  <a:lnTo>
                    <a:pt x="47631" y="82839"/>
                  </a:lnTo>
                  <a:lnTo>
                    <a:pt x="52244" y="75058"/>
                  </a:lnTo>
                  <a:cubicBezTo>
                    <a:pt x="52303" y="75073"/>
                    <a:pt x="52376" y="75087"/>
                    <a:pt x="52450" y="75087"/>
                  </a:cubicBezTo>
                  <a:cubicBezTo>
                    <a:pt x="52656" y="75087"/>
                    <a:pt x="52863" y="75014"/>
                    <a:pt x="53010" y="74852"/>
                  </a:cubicBezTo>
                  <a:close/>
                  <a:moveTo>
                    <a:pt x="66171" y="75972"/>
                  </a:moveTo>
                  <a:lnTo>
                    <a:pt x="69089" y="80584"/>
                  </a:lnTo>
                  <a:lnTo>
                    <a:pt x="67571" y="83222"/>
                  </a:lnTo>
                  <a:lnTo>
                    <a:pt x="59775" y="78492"/>
                  </a:lnTo>
                  <a:lnTo>
                    <a:pt x="66171" y="75972"/>
                  </a:lnTo>
                  <a:close/>
                  <a:moveTo>
                    <a:pt x="13603" y="74203"/>
                  </a:moveTo>
                  <a:lnTo>
                    <a:pt x="23241" y="79671"/>
                  </a:lnTo>
                  <a:lnTo>
                    <a:pt x="18878" y="83237"/>
                  </a:lnTo>
                  <a:cubicBezTo>
                    <a:pt x="18775" y="83193"/>
                    <a:pt x="18643" y="83163"/>
                    <a:pt x="18525" y="83163"/>
                  </a:cubicBezTo>
                  <a:cubicBezTo>
                    <a:pt x="18510" y="83162"/>
                    <a:pt x="18495" y="83162"/>
                    <a:pt x="18480" y="83162"/>
                  </a:cubicBezTo>
                  <a:cubicBezTo>
                    <a:pt x="18261" y="83162"/>
                    <a:pt x="18060" y="83263"/>
                    <a:pt x="17935" y="83429"/>
                  </a:cubicBezTo>
                  <a:lnTo>
                    <a:pt x="9226" y="76502"/>
                  </a:lnTo>
                  <a:lnTo>
                    <a:pt x="12438" y="74365"/>
                  </a:lnTo>
                  <a:cubicBezTo>
                    <a:pt x="12573" y="74473"/>
                    <a:pt x="12733" y="74544"/>
                    <a:pt x="12905" y="74544"/>
                  </a:cubicBezTo>
                  <a:cubicBezTo>
                    <a:pt x="12922" y="74544"/>
                    <a:pt x="12938" y="74543"/>
                    <a:pt x="12954" y="74542"/>
                  </a:cubicBezTo>
                  <a:cubicBezTo>
                    <a:pt x="12967" y="74543"/>
                    <a:pt x="12981" y="74543"/>
                    <a:pt x="12994" y="74543"/>
                  </a:cubicBezTo>
                  <a:cubicBezTo>
                    <a:pt x="13243" y="74543"/>
                    <a:pt x="13463" y="74413"/>
                    <a:pt x="13603" y="74203"/>
                  </a:cubicBezTo>
                  <a:close/>
                  <a:moveTo>
                    <a:pt x="23624" y="79892"/>
                  </a:moveTo>
                  <a:lnTo>
                    <a:pt x="23727" y="79951"/>
                  </a:lnTo>
                  <a:cubicBezTo>
                    <a:pt x="23742" y="80157"/>
                    <a:pt x="23845" y="80349"/>
                    <a:pt x="23992" y="80481"/>
                  </a:cubicBezTo>
                  <a:lnTo>
                    <a:pt x="19748" y="84902"/>
                  </a:lnTo>
                  <a:lnTo>
                    <a:pt x="19159" y="84431"/>
                  </a:lnTo>
                  <a:cubicBezTo>
                    <a:pt x="19335" y="84151"/>
                    <a:pt x="19335" y="83812"/>
                    <a:pt x="19173" y="83517"/>
                  </a:cubicBezTo>
                  <a:lnTo>
                    <a:pt x="23624" y="79892"/>
                  </a:lnTo>
                  <a:close/>
                  <a:moveTo>
                    <a:pt x="69324" y="80968"/>
                  </a:moveTo>
                  <a:lnTo>
                    <a:pt x="72714" y="86332"/>
                  </a:lnTo>
                  <a:lnTo>
                    <a:pt x="67910" y="83429"/>
                  </a:lnTo>
                  <a:lnTo>
                    <a:pt x="69324" y="80968"/>
                  </a:lnTo>
                  <a:close/>
                  <a:moveTo>
                    <a:pt x="40277" y="67129"/>
                  </a:moveTo>
                  <a:lnTo>
                    <a:pt x="51713" y="74070"/>
                  </a:lnTo>
                  <a:cubicBezTo>
                    <a:pt x="51640" y="74350"/>
                    <a:pt x="51713" y="74645"/>
                    <a:pt x="51905" y="74852"/>
                  </a:cubicBezTo>
                  <a:lnTo>
                    <a:pt x="47027" y="83075"/>
                  </a:lnTo>
                  <a:lnTo>
                    <a:pt x="37683" y="86759"/>
                  </a:lnTo>
                  <a:cubicBezTo>
                    <a:pt x="37598" y="86431"/>
                    <a:pt x="37305" y="86213"/>
                    <a:pt x="36978" y="86213"/>
                  </a:cubicBezTo>
                  <a:cubicBezTo>
                    <a:pt x="36968" y="86213"/>
                    <a:pt x="36957" y="86214"/>
                    <a:pt x="36946" y="86214"/>
                  </a:cubicBezTo>
                  <a:cubicBezTo>
                    <a:pt x="36934" y="86213"/>
                    <a:pt x="36922" y="86213"/>
                    <a:pt x="36909" y="86213"/>
                  </a:cubicBezTo>
                  <a:cubicBezTo>
                    <a:pt x="36630" y="86213"/>
                    <a:pt x="36381" y="86372"/>
                    <a:pt x="36269" y="86612"/>
                  </a:cubicBezTo>
                  <a:lnTo>
                    <a:pt x="25127" y="80304"/>
                  </a:lnTo>
                  <a:cubicBezTo>
                    <a:pt x="25230" y="80127"/>
                    <a:pt x="25260" y="79951"/>
                    <a:pt x="25245" y="79759"/>
                  </a:cubicBezTo>
                  <a:lnTo>
                    <a:pt x="30624" y="74159"/>
                  </a:lnTo>
                  <a:lnTo>
                    <a:pt x="39024" y="67291"/>
                  </a:lnTo>
                  <a:cubicBezTo>
                    <a:pt x="39161" y="67442"/>
                    <a:pt x="39349" y="67529"/>
                    <a:pt x="39552" y="67529"/>
                  </a:cubicBezTo>
                  <a:cubicBezTo>
                    <a:pt x="39567" y="67529"/>
                    <a:pt x="39583" y="67528"/>
                    <a:pt x="39599" y="67527"/>
                  </a:cubicBezTo>
                  <a:cubicBezTo>
                    <a:pt x="39612" y="67528"/>
                    <a:pt x="39625" y="67528"/>
                    <a:pt x="39637" y="67528"/>
                  </a:cubicBezTo>
                  <a:cubicBezTo>
                    <a:pt x="39903" y="67528"/>
                    <a:pt x="40151" y="67382"/>
                    <a:pt x="40277" y="67129"/>
                  </a:cubicBezTo>
                  <a:close/>
                  <a:moveTo>
                    <a:pt x="46703" y="83635"/>
                  </a:moveTo>
                  <a:lnTo>
                    <a:pt x="42768" y="90296"/>
                  </a:lnTo>
                  <a:lnTo>
                    <a:pt x="37624" y="87378"/>
                  </a:lnTo>
                  <a:cubicBezTo>
                    <a:pt x="37669" y="87319"/>
                    <a:pt x="37683" y="87246"/>
                    <a:pt x="37698" y="87172"/>
                  </a:cubicBezTo>
                  <a:lnTo>
                    <a:pt x="46703" y="83635"/>
                  </a:lnTo>
                  <a:close/>
                  <a:moveTo>
                    <a:pt x="24832" y="80570"/>
                  </a:moveTo>
                  <a:lnTo>
                    <a:pt x="36180" y="87010"/>
                  </a:lnTo>
                  <a:cubicBezTo>
                    <a:pt x="36180" y="87128"/>
                    <a:pt x="36195" y="87231"/>
                    <a:pt x="36239" y="87319"/>
                  </a:cubicBezTo>
                  <a:lnTo>
                    <a:pt x="27235" y="90871"/>
                  </a:lnTo>
                  <a:lnTo>
                    <a:pt x="20057" y="85138"/>
                  </a:lnTo>
                  <a:lnTo>
                    <a:pt x="24390" y="80643"/>
                  </a:lnTo>
                  <a:lnTo>
                    <a:pt x="24493" y="80643"/>
                  </a:lnTo>
                  <a:cubicBezTo>
                    <a:pt x="24611" y="80643"/>
                    <a:pt x="24714" y="80614"/>
                    <a:pt x="24832" y="80570"/>
                  </a:cubicBezTo>
                  <a:close/>
                  <a:moveTo>
                    <a:pt x="17965" y="84519"/>
                  </a:moveTo>
                  <a:cubicBezTo>
                    <a:pt x="18088" y="84670"/>
                    <a:pt x="18274" y="84757"/>
                    <a:pt x="18477" y="84757"/>
                  </a:cubicBezTo>
                  <a:cubicBezTo>
                    <a:pt x="18493" y="84757"/>
                    <a:pt x="18509" y="84756"/>
                    <a:pt x="18525" y="84755"/>
                  </a:cubicBezTo>
                  <a:cubicBezTo>
                    <a:pt x="18643" y="84755"/>
                    <a:pt x="18746" y="84740"/>
                    <a:pt x="18864" y="84696"/>
                  </a:cubicBezTo>
                  <a:lnTo>
                    <a:pt x="19468" y="85182"/>
                  </a:lnTo>
                  <a:lnTo>
                    <a:pt x="6499" y="98667"/>
                  </a:lnTo>
                  <a:cubicBezTo>
                    <a:pt x="6383" y="98590"/>
                    <a:pt x="6256" y="98546"/>
                    <a:pt x="6118" y="98546"/>
                  </a:cubicBezTo>
                  <a:cubicBezTo>
                    <a:pt x="6098" y="98546"/>
                    <a:pt x="6078" y="98547"/>
                    <a:pt x="6057" y="98549"/>
                  </a:cubicBezTo>
                  <a:cubicBezTo>
                    <a:pt x="5939" y="98549"/>
                    <a:pt x="5807" y="98579"/>
                    <a:pt x="5689" y="98638"/>
                  </a:cubicBezTo>
                  <a:lnTo>
                    <a:pt x="3699" y="96176"/>
                  </a:lnTo>
                  <a:lnTo>
                    <a:pt x="17965" y="84519"/>
                  </a:lnTo>
                  <a:close/>
                  <a:moveTo>
                    <a:pt x="36475" y="87644"/>
                  </a:moveTo>
                  <a:cubicBezTo>
                    <a:pt x="36607" y="87747"/>
                    <a:pt x="36770" y="87806"/>
                    <a:pt x="36946" y="87806"/>
                  </a:cubicBezTo>
                  <a:cubicBezTo>
                    <a:pt x="37094" y="87806"/>
                    <a:pt x="37241" y="87761"/>
                    <a:pt x="37359" y="87688"/>
                  </a:cubicBezTo>
                  <a:lnTo>
                    <a:pt x="42561" y="90635"/>
                  </a:lnTo>
                  <a:lnTo>
                    <a:pt x="38022" y="98328"/>
                  </a:lnTo>
                  <a:cubicBezTo>
                    <a:pt x="37956" y="98295"/>
                    <a:pt x="37881" y="98278"/>
                    <a:pt x="37811" y="98278"/>
                  </a:cubicBezTo>
                  <a:cubicBezTo>
                    <a:pt x="37787" y="98278"/>
                    <a:pt x="37764" y="98280"/>
                    <a:pt x="37742" y="98284"/>
                  </a:cubicBezTo>
                  <a:cubicBezTo>
                    <a:pt x="37448" y="98284"/>
                    <a:pt x="37182" y="98446"/>
                    <a:pt x="37050" y="98697"/>
                  </a:cubicBezTo>
                  <a:lnTo>
                    <a:pt x="27588" y="91151"/>
                  </a:lnTo>
                  <a:lnTo>
                    <a:pt x="36475" y="87644"/>
                  </a:lnTo>
                  <a:close/>
                  <a:moveTo>
                    <a:pt x="59303" y="78668"/>
                  </a:moveTo>
                  <a:lnTo>
                    <a:pt x="67364" y="83561"/>
                  </a:lnTo>
                  <a:lnTo>
                    <a:pt x="58669" y="98579"/>
                  </a:lnTo>
                  <a:cubicBezTo>
                    <a:pt x="58581" y="98564"/>
                    <a:pt x="58507" y="98549"/>
                    <a:pt x="58419" y="98549"/>
                  </a:cubicBezTo>
                  <a:cubicBezTo>
                    <a:pt x="58404" y="98548"/>
                    <a:pt x="58389" y="98548"/>
                    <a:pt x="58374" y="98548"/>
                  </a:cubicBezTo>
                  <a:cubicBezTo>
                    <a:pt x="58155" y="98548"/>
                    <a:pt x="57953" y="98650"/>
                    <a:pt x="57814" y="98829"/>
                  </a:cubicBezTo>
                  <a:lnTo>
                    <a:pt x="43107" y="90488"/>
                  </a:lnTo>
                  <a:lnTo>
                    <a:pt x="47307" y="83399"/>
                  </a:lnTo>
                  <a:lnTo>
                    <a:pt x="59303" y="78668"/>
                  </a:lnTo>
                  <a:close/>
                  <a:moveTo>
                    <a:pt x="19777" y="85433"/>
                  </a:moveTo>
                  <a:lnTo>
                    <a:pt x="26807" y="91048"/>
                  </a:lnTo>
                  <a:lnTo>
                    <a:pt x="6838" y="98888"/>
                  </a:lnTo>
                  <a:lnTo>
                    <a:pt x="19777" y="85433"/>
                  </a:lnTo>
                  <a:close/>
                  <a:moveTo>
                    <a:pt x="9270" y="1"/>
                  </a:moveTo>
                  <a:cubicBezTo>
                    <a:pt x="9255" y="60"/>
                    <a:pt x="9240" y="119"/>
                    <a:pt x="9240" y="192"/>
                  </a:cubicBezTo>
                  <a:lnTo>
                    <a:pt x="9240" y="325"/>
                  </a:lnTo>
                  <a:cubicBezTo>
                    <a:pt x="9240" y="516"/>
                    <a:pt x="9314" y="693"/>
                    <a:pt x="9447" y="841"/>
                  </a:cubicBezTo>
                  <a:lnTo>
                    <a:pt x="4878" y="8563"/>
                  </a:lnTo>
                  <a:lnTo>
                    <a:pt x="0" y="5807"/>
                  </a:lnTo>
                  <a:lnTo>
                    <a:pt x="0" y="6264"/>
                  </a:lnTo>
                  <a:lnTo>
                    <a:pt x="4672" y="8902"/>
                  </a:lnTo>
                  <a:lnTo>
                    <a:pt x="472" y="16005"/>
                  </a:lnTo>
                  <a:lnTo>
                    <a:pt x="0" y="16182"/>
                  </a:lnTo>
                  <a:lnTo>
                    <a:pt x="0" y="16610"/>
                  </a:lnTo>
                  <a:lnTo>
                    <a:pt x="147" y="16551"/>
                  </a:lnTo>
                  <a:lnTo>
                    <a:pt x="0" y="16801"/>
                  </a:lnTo>
                  <a:lnTo>
                    <a:pt x="0" y="17582"/>
                  </a:lnTo>
                  <a:lnTo>
                    <a:pt x="752" y="16315"/>
                  </a:lnTo>
                  <a:lnTo>
                    <a:pt x="10110" y="12631"/>
                  </a:lnTo>
                  <a:cubicBezTo>
                    <a:pt x="10181" y="12959"/>
                    <a:pt x="10474" y="13177"/>
                    <a:pt x="10813" y="13177"/>
                  </a:cubicBezTo>
                  <a:cubicBezTo>
                    <a:pt x="10824" y="13177"/>
                    <a:pt x="10836" y="13176"/>
                    <a:pt x="10847" y="13176"/>
                  </a:cubicBezTo>
                  <a:cubicBezTo>
                    <a:pt x="11127" y="13176"/>
                    <a:pt x="11392" y="13028"/>
                    <a:pt x="11510" y="12778"/>
                  </a:cubicBezTo>
                  <a:lnTo>
                    <a:pt x="22651" y="19100"/>
                  </a:lnTo>
                  <a:cubicBezTo>
                    <a:pt x="22548" y="19262"/>
                    <a:pt x="22519" y="19454"/>
                    <a:pt x="22533" y="19646"/>
                  </a:cubicBezTo>
                  <a:lnTo>
                    <a:pt x="17154" y="25246"/>
                  </a:lnTo>
                  <a:lnTo>
                    <a:pt x="8754" y="32113"/>
                  </a:lnTo>
                  <a:cubicBezTo>
                    <a:pt x="8617" y="31963"/>
                    <a:pt x="8430" y="31876"/>
                    <a:pt x="8239" y="31876"/>
                  </a:cubicBezTo>
                  <a:cubicBezTo>
                    <a:pt x="8224" y="31876"/>
                    <a:pt x="8209" y="31876"/>
                    <a:pt x="8194" y="31877"/>
                  </a:cubicBezTo>
                  <a:cubicBezTo>
                    <a:pt x="8180" y="31877"/>
                    <a:pt x="8167" y="31876"/>
                    <a:pt x="8154" y="31876"/>
                  </a:cubicBezTo>
                  <a:cubicBezTo>
                    <a:pt x="7877" y="31876"/>
                    <a:pt x="7643" y="32022"/>
                    <a:pt x="7516" y="32275"/>
                  </a:cubicBezTo>
                  <a:lnTo>
                    <a:pt x="0" y="27722"/>
                  </a:lnTo>
                  <a:lnTo>
                    <a:pt x="0" y="28178"/>
                  </a:lnTo>
                  <a:lnTo>
                    <a:pt x="7413" y="32673"/>
                  </a:lnTo>
                  <a:cubicBezTo>
                    <a:pt x="7413" y="32821"/>
                    <a:pt x="7457" y="32968"/>
                    <a:pt x="7531" y="33101"/>
                  </a:cubicBezTo>
                  <a:lnTo>
                    <a:pt x="7236" y="33336"/>
                  </a:lnTo>
                  <a:lnTo>
                    <a:pt x="0" y="35414"/>
                  </a:lnTo>
                  <a:lnTo>
                    <a:pt x="0" y="35827"/>
                  </a:lnTo>
                  <a:lnTo>
                    <a:pt x="6470" y="33985"/>
                  </a:lnTo>
                  <a:lnTo>
                    <a:pt x="0" y="39276"/>
                  </a:lnTo>
                  <a:lnTo>
                    <a:pt x="0" y="39791"/>
                  </a:lnTo>
                  <a:lnTo>
                    <a:pt x="7428" y="33705"/>
                  </a:lnTo>
                  <a:lnTo>
                    <a:pt x="8312" y="33454"/>
                  </a:lnTo>
                  <a:cubicBezTo>
                    <a:pt x="8371" y="33440"/>
                    <a:pt x="8444" y="33425"/>
                    <a:pt x="8503" y="33395"/>
                  </a:cubicBezTo>
                  <a:lnTo>
                    <a:pt x="8562" y="33381"/>
                  </a:lnTo>
                  <a:lnTo>
                    <a:pt x="9049" y="33675"/>
                  </a:lnTo>
                  <a:lnTo>
                    <a:pt x="914" y="42135"/>
                  </a:lnTo>
                  <a:cubicBezTo>
                    <a:pt x="811" y="42090"/>
                    <a:pt x="722" y="42076"/>
                    <a:pt x="634" y="42076"/>
                  </a:cubicBezTo>
                  <a:cubicBezTo>
                    <a:pt x="427" y="42076"/>
                    <a:pt x="221" y="42149"/>
                    <a:pt x="88" y="42297"/>
                  </a:cubicBezTo>
                  <a:lnTo>
                    <a:pt x="0" y="42238"/>
                  </a:lnTo>
                  <a:lnTo>
                    <a:pt x="0" y="43638"/>
                  </a:lnTo>
                  <a:lnTo>
                    <a:pt x="133" y="43505"/>
                  </a:lnTo>
                  <a:cubicBezTo>
                    <a:pt x="267" y="43600"/>
                    <a:pt x="414" y="43669"/>
                    <a:pt x="585" y="43669"/>
                  </a:cubicBezTo>
                  <a:cubicBezTo>
                    <a:pt x="601" y="43669"/>
                    <a:pt x="617" y="43669"/>
                    <a:pt x="634" y="43667"/>
                  </a:cubicBezTo>
                  <a:cubicBezTo>
                    <a:pt x="649" y="43668"/>
                    <a:pt x="663" y="43669"/>
                    <a:pt x="678" y="43669"/>
                  </a:cubicBezTo>
                  <a:cubicBezTo>
                    <a:pt x="870" y="43669"/>
                    <a:pt x="1057" y="43582"/>
                    <a:pt x="1194" y="43432"/>
                  </a:cubicBezTo>
                  <a:lnTo>
                    <a:pt x="12984" y="50579"/>
                  </a:lnTo>
                  <a:lnTo>
                    <a:pt x="4760" y="60114"/>
                  </a:lnTo>
                  <a:lnTo>
                    <a:pt x="0" y="52569"/>
                  </a:lnTo>
                  <a:lnTo>
                    <a:pt x="0" y="53320"/>
                  </a:lnTo>
                  <a:lnTo>
                    <a:pt x="4480" y="60424"/>
                  </a:lnTo>
                  <a:lnTo>
                    <a:pt x="0" y="65641"/>
                  </a:lnTo>
                  <a:lnTo>
                    <a:pt x="0" y="66245"/>
                  </a:lnTo>
                  <a:lnTo>
                    <a:pt x="4716" y="60792"/>
                  </a:lnTo>
                  <a:lnTo>
                    <a:pt x="12483" y="73113"/>
                  </a:lnTo>
                  <a:cubicBezTo>
                    <a:pt x="12438" y="73142"/>
                    <a:pt x="12394" y="73186"/>
                    <a:pt x="12365" y="73230"/>
                  </a:cubicBezTo>
                  <a:lnTo>
                    <a:pt x="0" y="68986"/>
                  </a:lnTo>
                  <a:lnTo>
                    <a:pt x="0" y="69635"/>
                  </a:lnTo>
                  <a:lnTo>
                    <a:pt x="8548" y="76458"/>
                  </a:lnTo>
                  <a:lnTo>
                    <a:pt x="0" y="82161"/>
                  </a:lnTo>
                  <a:lnTo>
                    <a:pt x="0" y="82633"/>
                  </a:lnTo>
                  <a:lnTo>
                    <a:pt x="8887" y="76723"/>
                  </a:lnTo>
                  <a:lnTo>
                    <a:pt x="17773" y="83812"/>
                  </a:lnTo>
                  <a:cubicBezTo>
                    <a:pt x="17744" y="83930"/>
                    <a:pt x="17758" y="84033"/>
                    <a:pt x="17773" y="84151"/>
                  </a:cubicBezTo>
                  <a:lnTo>
                    <a:pt x="3449" y="95852"/>
                  </a:lnTo>
                  <a:lnTo>
                    <a:pt x="0" y="91608"/>
                  </a:lnTo>
                  <a:lnTo>
                    <a:pt x="0" y="92242"/>
                  </a:lnTo>
                  <a:lnTo>
                    <a:pt x="3139" y="96117"/>
                  </a:lnTo>
                  <a:lnTo>
                    <a:pt x="0" y="98697"/>
                  </a:lnTo>
                  <a:lnTo>
                    <a:pt x="0" y="99198"/>
                  </a:lnTo>
                  <a:lnTo>
                    <a:pt x="3390" y="96442"/>
                  </a:lnTo>
                  <a:lnTo>
                    <a:pt x="5409" y="98918"/>
                  </a:lnTo>
                  <a:cubicBezTo>
                    <a:pt x="5320" y="99080"/>
                    <a:pt x="5291" y="99242"/>
                    <a:pt x="5291" y="99419"/>
                  </a:cubicBezTo>
                  <a:lnTo>
                    <a:pt x="6823" y="99419"/>
                  </a:lnTo>
                  <a:lnTo>
                    <a:pt x="6823" y="99330"/>
                  </a:lnTo>
                  <a:lnTo>
                    <a:pt x="27146" y="91328"/>
                  </a:lnTo>
                  <a:lnTo>
                    <a:pt x="36932" y="99139"/>
                  </a:lnTo>
                  <a:lnTo>
                    <a:pt x="36932" y="99212"/>
                  </a:lnTo>
                  <a:cubicBezTo>
                    <a:pt x="36932" y="99286"/>
                    <a:pt x="36946" y="99345"/>
                    <a:pt x="36961" y="99419"/>
                  </a:cubicBezTo>
                  <a:lnTo>
                    <a:pt x="38509" y="99419"/>
                  </a:lnTo>
                  <a:cubicBezTo>
                    <a:pt x="38523" y="99345"/>
                    <a:pt x="38523" y="99286"/>
                    <a:pt x="38523" y="99212"/>
                  </a:cubicBezTo>
                  <a:lnTo>
                    <a:pt x="38523" y="99094"/>
                  </a:lnTo>
                  <a:cubicBezTo>
                    <a:pt x="38523" y="98903"/>
                    <a:pt x="38450" y="98711"/>
                    <a:pt x="38332" y="98579"/>
                  </a:cubicBezTo>
                  <a:lnTo>
                    <a:pt x="42900" y="90842"/>
                  </a:lnTo>
                  <a:lnTo>
                    <a:pt x="57652" y="99212"/>
                  </a:lnTo>
                  <a:cubicBezTo>
                    <a:pt x="57652" y="99286"/>
                    <a:pt x="57652" y="99345"/>
                    <a:pt x="57652" y="99419"/>
                  </a:cubicBezTo>
                  <a:lnTo>
                    <a:pt x="59185" y="99419"/>
                  </a:lnTo>
                  <a:cubicBezTo>
                    <a:pt x="59200" y="99198"/>
                    <a:pt x="59141" y="98977"/>
                    <a:pt x="58993" y="98814"/>
                  </a:cubicBezTo>
                  <a:lnTo>
                    <a:pt x="67703" y="83782"/>
                  </a:lnTo>
                  <a:lnTo>
                    <a:pt x="73230" y="87128"/>
                  </a:lnTo>
                  <a:cubicBezTo>
                    <a:pt x="73274" y="87142"/>
                    <a:pt x="73303" y="87157"/>
                    <a:pt x="73348" y="87157"/>
                  </a:cubicBezTo>
                  <a:cubicBezTo>
                    <a:pt x="73466" y="87231"/>
                    <a:pt x="73613" y="87290"/>
                    <a:pt x="73760" y="87290"/>
                  </a:cubicBezTo>
                  <a:lnTo>
                    <a:pt x="73863" y="87290"/>
                  </a:lnTo>
                  <a:lnTo>
                    <a:pt x="73863" y="85713"/>
                  </a:lnTo>
                  <a:lnTo>
                    <a:pt x="73804" y="85713"/>
                  </a:lnTo>
                  <a:cubicBezTo>
                    <a:pt x="73793" y="85712"/>
                    <a:pt x="73781" y="85712"/>
                    <a:pt x="73770" y="85712"/>
                  </a:cubicBezTo>
                  <a:cubicBezTo>
                    <a:pt x="73459" y="85712"/>
                    <a:pt x="73182" y="85901"/>
                    <a:pt x="73082" y="86199"/>
                  </a:cubicBezTo>
                  <a:lnTo>
                    <a:pt x="69560" y="80599"/>
                  </a:lnTo>
                  <a:lnTo>
                    <a:pt x="73583" y="73643"/>
                  </a:lnTo>
                  <a:lnTo>
                    <a:pt x="73672" y="73643"/>
                  </a:lnTo>
                  <a:cubicBezTo>
                    <a:pt x="73716" y="73643"/>
                    <a:pt x="73760" y="73643"/>
                    <a:pt x="73804" y="73628"/>
                  </a:cubicBezTo>
                  <a:cubicBezTo>
                    <a:pt x="73819" y="73628"/>
                    <a:pt x="73849" y="73628"/>
                    <a:pt x="73863" y="73614"/>
                  </a:cubicBezTo>
                  <a:lnTo>
                    <a:pt x="73863" y="72081"/>
                  </a:lnTo>
                  <a:cubicBezTo>
                    <a:pt x="73849" y="72066"/>
                    <a:pt x="73819" y="72066"/>
                    <a:pt x="73804" y="72066"/>
                  </a:cubicBezTo>
                  <a:cubicBezTo>
                    <a:pt x="73760" y="72051"/>
                    <a:pt x="73716" y="72051"/>
                    <a:pt x="73672" y="72051"/>
                  </a:cubicBezTo>
                  <a:cubicBezTo>
                    <a:pt x="73524" y="72051"/>
                    <a:pt x="73392" y="72081"/>
                    <a:pt x="73259" y="72155"/>
                  </a:cubicBezTo>
                  <a:lnTo>
                    <a:pt x="59701" y="63916"/>
                  </a:lnTo>
                  <a:cubicBezTo>
                    <a:pt x="59657" y="63636"/>
                    <a:pt x="59450" y="63401"/>
                    <a:pt x="59170" y="63312"/>
                  </a:cubicBezTo>
                  <a:lnTo>
                    <a:pt x="61012" y="60203"/>
                  </a:lnTo>
                  <a:lnTo>
                    <a:pt x="72994" y="56784"/>
                  </a:lnTo>
                  <a:cubicBezTo>
                    <a:pt x="73106" y="57037"/>
                    <a:pt x="73353" y="57182"/>
                    <a:pt x="73632" y="57182"/>
                  </a:cubicBezTo>
                  <a:cubicBezTo>
                    <a:pt x="73645" y="57182"/>
                    <a:pt x="73658" y="57182"/>
                    <a:pt x="73672" y="57181"/>
                  </a:cubicBezTo>
                  <a:lnTo>
                    <a:pt x="73804" y="57181"/>
                  </a:lnTo>
                  <a:lnTo>
                    <a:pt x="73863" y="57167"/>
                  </a:lnTo>
                  <a:lnTo>
                    <a:pt x="73863" y="55634"/>
                  </a:lnTo>
                  <a:lnTo>
                    <a:pt x="73804" y="55619"/>
                  </a:lnTo>
                  <a:cubicBezTo>
                    <a:pt x="73760" y="55605"/>
                    <a:pt x="73716" y="55605"/>
                    <a:pt x="73672" y="55605"/>
                  </a:cubicBezTo>
                  <a:cubicBezTo>
                    <a:pt x="73598" y="55605"/>
                    <a:pt x="73524" y="55619"/>
                    <a:pt x="73451" y="55634"/>
                  </a:cubicBezTo>
                  <a:lnTo>
                    <a:pt x="67394" y="49430"/>
                  </a:lnTo>
                  <a:lnTo>
                    <a:pt x="73185" y="39629"/>
                  </a:lnTo>
                  <a:cubicBezTo>
                    <a:pt x="73303" y="39674"/>
                    <a:pt x="73421" y="39703"/>
                    <a:pt x="73539" y="39703"/>
                  </a:cubicBezTo>
                  <a:cubicBezTo>
                    <a:pt x="73628" y="39703"/>
                    <a:pt x="73716" y="39688"/>
                    <a:pt x="73790" y="39659"/>
                  </a:cubicBezTo>
                  <a:lnTo>
                    <a:pt x="73863" y="39629"/>
                  </a:lnTo>
                  <a:lnTo>
                    <a:pt x="73863" y="38170"/>
                  </a:lnTo>
                  <a:lnTo>
                    <a:pt x="73804" y="38156"/>
                  </a:lnTo>
                  <a:cubicBezTo>
                    <a:pt x="73716" y="38126"/>
                    <a:pt x="73628" y="38111"/>
                    <a:pt x="73539" y="38111"/>
                  </a:cubicBezTo>
                  <a:cubicBezTo>
                    <a:pt x="73523" y="38110"/>
                    <a:pt x="73507" y="38110"/>
                    <a:pt x="73491" y="38110"/>
                  </a:cubicBezTo>
                  <a:cubicBezTo>
                    <a:pt x="73318" y="38110"/>
                    <a:pt x="73158" y="38180"/>
                    <a:pt x="73023" y="38288"/>
                  </a:cubicBezTo>
                  <a:lnTo>
                    <a:pt x="69427" y="33838"/>
                  </a:lnTo>
                  <a:lnTo>
                    <a:pt x="73362" y="29755"/>
                  </a:lnTo>
                  <a:cubicBezTo>
                    <a:pt x="73480" y="29829"/>
                    <a:pt x="73613" y="29888"/>
                    <a:pt x="73760" y="29888"/>
                  </a:cubicBezTo>
                  <a:lnTo>
                    <a:pt x="73863" y="29888"/>
                  </a:lnTo>
                  <a:lnTo>
                    <a:pt x="73863" y="28311"/>
                  </a:lnTo>
                  <a:lnTo>
                    <a:pt x="73804" y="28311"/>
                  </a:lnTo>
                  <a:cubicBezTo>
                    <a:pt x="73731" y="28311"/>
                    <a:pt x="73657" y="28311"/>
                    <a:pt x="73598" y="28326"/>
                  </a:cubicBezTo>
                  <a:lnTo>
                    <a:pt x="62575" y="15843"/>
                  </a:lnTo>
                  <a:cubicBezTo>
                    <a:pt x="62928" y="15563"/>
                    <a:pt x="63002" y="15047"/>
                    <a:pt x="62751" y="14679"/>
                  </a:cubicBezTo>
                  <a:lnTo>
                    <a:pt x="73244" y="1121"/>
                  </a:lnTo>
                  <a:lnTo>
                    <a:pt x="73274" y="1121"/>
                  </a:lnTo>
                  <a:cubicBezTo>
                    <a:pt x="73290" y="1122"/>
                    <a:pt x="73306" y="1123"/>
                    <a:pt x="73322" y="1123"/>
                  </a:cubicBezTo>
                  <a:cubicBezTo>
                    <a:pt x="73497" y="1123"/>
                    <a:pt x="73669" y="1049"/>
                    <a:pt x="73804" y="914"/>
                  </a:cubicBezTo>
                  <a:cubicBezTo>
                    <a:pt x="73819" y="900"/>
                    <a:pt x="73849" y="870"/>
                    <a:pt x="73863" y="841"/>
                  </a:cubicBezTo>
                  <a:lnTo>
                    <a:pt x="73863" y="1"/>
                  </a:lnTo>
                  <a:lnTo>
                    <a:pt x="72567" y="1"/>
                  </a:lnTo>
                  <a:cubicBezTo>
                    <a:pt x="72522" y="89"/>
                    <a:pt x="72493" y="207"/>
                    <a:pt x="72493" y="310"/>
                  </a:cubicBezTo>
                  <a:lnTo>
                    <a:pt x="57623" y="10214"/>
                  </a:lnTo>
                  <a:lnTo>
                    <a:pt x="49164" y="634"/>
                  </a:lnTo>
                  <a:cubicBezTo>
                    <a:pt x="49326" y="458"/>
                    <a:pt x="49399" y="222"/>
                    <a:pt x="49370" y="1"/>
                  </a:cubicBezTo>
                  <a:lnTo>
                    <a:pt x="47852" y="1"/>
                  </a:lnTo>
                  <a:cubicBezTo>
                    <a:pt x="47837" y="45"/>
                    <a:pt x="47837" y="89"/>
                    <a:pt x="47852" y="148"/>
                  </a:cubicBezTo>
                  <a:lnTo>
                    <a:pt x="44404" y="2978"/>
                  </a:lnTo>
                  <a:lnTo>
                    <a:pt x="42370" y="487"/>
                  </a:lnTo>
                  <a:cubicBezTo>
                    <a:pt x="42458" y="340"/>
                    <a:pt x="42488" y="163"/>
                    <a:pt x="42473" y="1"/>
                  </a:cubicBezTo>
                  <a:lnTo>
                    <a:pt x="40955" y="1"/>
                  </a:lnTo>
                  <a:lnTo>
                    <a:pt x="40955" y="89"/>
                  </a:lnTo>
                  <a:lnTo>
                    <a:pt x="20618" y="8077"/>
                  </a:lnTo>
                  <a:lnTo>
                    <a:pt x="10832" y="266"/>
                  </a:lnTo>
                  <a:lnTo>
                    <a:pt x="10832" y="192"/>
                  </a:lnTo>
                  <a:cubicBezTo>
                    <a:pt x="10832" y="119"/>
                    <a:pt x="10817" y="60"/>
                    <a:pt x="10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442475" y="2987725"/>
              <a:ext cx="2485825" cy="2485475"/>
            </a:xfrm>
            <a:custGeom>
              <a:avLst/>
              <a:gdLst/>
              <a:ahLst/>
              <a:cxnLst/>
              <a:rect l="l" t="t" r="r" b="b"/>
              <a:pathLst>
                <a:path w="99433" h="99419" extrusionOk="0">
                  <a:moveTo>
                    <a:pt x="63135" y="693"/>
                  </a:moveTo>
                  <a:cubicBezTo>
                    <a:pt x="63282" y="944"/>
                    <a:pt x="63533" y="1106"/>
                    <a:pt x="63827" y="1121"/>
                  </a:cubicBezTo>
                  <a:cubicBezTo>
                    <a:pt x="63916" y="1121"/>
                    <a:pt x="64019" y="1106"/>
                    <a:pt x="64107" y="1062"/>
                  </a:cubicBezTo>
                  <a:lnTo>
                    <a:pt x="68646" y="8755"/>
                  </a:lnTo>
                  <a:lnTo>
                    <a:pt x="63459" y="11702"/>
                  </a:lnTo>
                  <a:cubicBezTo>
                    <a:pt x="63325" y="11624"/>
                    <a:pt x="63174" y="11584"/>
                    <a:pt x="63024" y="11584"/>
                  </a:cubicBezTo>
                  <a:cubicBezTo>
                    <a:pt x="62860" y="11584"/>
                    <a:pt x="62698" y="11632"/>
                    <a:pt x="62560" y="11732"/>
                  </a:cubicBezTo>
                  <a:lnTo>
                    <a:pt x="53673" y="8239"/>
                  </a:lnTo>
                  <a:lnTo>
                    <a:pt x="63135" y="693"/>
                  </a:lnTo>
                  <a:close/>
                  <a:moveTo>
                    <a:pt x="25879" y="546"/>
                  </a:moveTo>
                  <a:lnTo>
                    <a:pt x="29224" y="3272"/>
                  </a:lnTo>
                  <a:lnTo>
                    <a:pt x="21310" y="13058"/>
                  </a:lnTo>
                  <a:cubicBezTo>
                    <a:pt x="21251" y="13058"/>
                    <a:pt x="21207" y="13043"/>
                    <a:pt x="21163" y="13043"/>
                  </a:cubicBezTo>
                  <a:cubicBezTo>
                    <a:pt x="21001" y="13043"/>
                    <a:pt x="20853" y="13087"/>
                    <a:pt x="20721" y="13176"/>
                  </a:cubicBezTo>
                  <a:lnTo>
                    <a:pt x="16594" y="10435"/>
                  </a:lnTo>
                  <a:lnTo>
                    <a:pt x="25053" y="826"/>
                  </a:lnTo>
                  <a:cubicBezTo>
                    <a:pt x="25112" y="841"/>
                    <a:pt x="25186" y="855"/>
                    <a:pt x="25260" y="855"/>
                  </a:cubicBezTo>
                  <a:cubicBezTo>
                    <a:pt x="25510" y="855"/>
                    <a:pt x="25746" y="738"/>
                    <a:pt x="25879" y="546"/>
                  </a:cubicBezTo>
                  <a:close/>
                  <a:moveTo>
                    <a:pt x="32923" y="516"/>
                  </a:moveTo>
                  <a:lnTo>
                    <a:pt x="52892" y="8357"/>
                  </a:lnTo>
                  <a:lnTo>
                    <a:pt x="45877" y="13972"/>
                  </a:lnTo>
                  <a:lnTo>
                    <a:pt x="32923" y="516"/>
                  </a:lnTo>
                  <a:close/>
                  <a:moveTo>
                    <a:pt x="1282" y="723"/>
                  </a:moveTo>
                  <a:lnTo>
                    <a:pt x="15975" y="10508"/>
                  </a:lnTo>
                  <a:lnTo>
                    <a:pt x="12335" y="14650"/>
                  </a:lnTo>
                  <a:cubicBezTo>
                    <a:pt x="12188" y="14473"/>
                    <a:pt x="11967" y="14370"/>
                    <a:pt x="11731" y="14370"/>
                  </a:cubicBezTo>
                  <a:cubicBezTo>
                    <a:pt x="11628" y="14370"/>
                    <a:pt x="11525" y="14384"/>
                    <a:pt x="11436" y="14428"/>
                  </a:cubicBezTo>
                  <a:lnTo>
                    <a:pt x="1032" y="988"/>
                  </a:lnTo>
                  <a:cubicBezTo>
                    <a:pt x="1135" y="929"/>
                    <a:pt x="1223" y="826"/>
                    <a:pt x="1282" y="723"/>
                  </a:cubicBezTo>
                  <a:close/>
                  <a:moveTo>
                    <a:pt x="32584" y="738"/>
                  </a:moveTo>
                  <a:lnTo>
                    <a:pt x="45553" y="14222"/>
                  </a:lnTo>
                  <a:lnTo>
                    <a:pt x="44934" y="14709"/>
                  </a:lnTo>
                  <a:cubicBezTo>
                    <a:pt x="44831" y="14664"/>
                    <a:pt x="44713" y="14635"/>
                    <a:pt x="44610" y="14635"/>
                  </a:cubicBezTo>
                  <a:cubicBezTo>
                    <a:pt x="44389" y="14635"/>
                    <a:pt x="44182" y="14723"/>
                    <a:pt x="44035" y="14885"/>
                  </a:cubicBezTo>
                  <a:lnTo>
                    <a:pt x="29784" y="3228"/>
                  </a:lnTo>
                  <a:lnTo>
                    <a:pt x="31774" y="767"/>
                  </a:lnTo>
                  <a:cubicBezTo>
                    <a:pt x="31892" y="826"/>
                    <a:pt x="32024" y="855"/>
                    <a:pt x="32142" y="855"/>
                  </a:cubicBezTo>
                  <a:cubicBezTo>
                    <a:pt x="32304" y="855"/>
                    <a:pt x="32452" y="811"/>
                    <a:pt x="32584" y="738"/>
                  </a:cubicBezTo>
                  <a:close/>
                  <a:moveTo>
                    <a:pt x="68853" y="9094"/>
                  </a:moveTo>
                  <a:lnTo>
                    <a:pt x="72788" y="15755"/>
                  </a:lnTo>
                  <a:lnTo>
                    <a:pt x="63783" y="12218"/>
                  </a:lnTo>
                  <a:cubicBezTo>
                    <a:pt x="63768" y="12144"/>
                    <a:pt x="63754" y="12071"/>
                    <a:pt x="63724" y="12012"/>
                  </a:cubicBezTo>
                  <a:lnTo>
                    <a:pt x="68853" y="9094"/>
                  </a:lnTo>
                  <a:close/>
                  <a:moveTo>
                    <a:pt x="98799" y="13073"/>
                  </a:moveTo>
                  <a:lnTo>
                    <a:pt x="95424" y="18437"/>
                  </a:lnTo>
                  <a:lnTo>
                    <a:pt x="94009" y="15976"/>
                  </a:lnTo>
                  <a:lnTo>
                    <a:pt x="98799" y="13073"/>
                  </a:lnTo>
                  <a:close/>
                  <a:moveTo>
                    <a:pt x="53320" y="8534"/>
                  </a:moveTo>
                  <a:lnTo>
                    <a:pt x="62324" y="12071"/>
                  </a:lnTo>
                  <a:cubicBezTo>
                    <a:pt x="62280" y="12174"/>
                    <a:pt x="62265" y="12277"/>
                    <a:pt x="62265" y="12380"/>
                  </a:cubicBezTo>
                  <a:lnTo>
                    <a:pt x="50917" y="18820"/>
                  </a:lnTo>
                  <a:cubicBezTo>
                    <a:pt x="50814" y="18776"/>
                    <a:pt x="50696" y="18747"/>
                    <a:pt x="50578" y="18747"/>
                  </a:cubicBezTo>
                  <a:lnTo>
                    <a:pt x="50475" y="18747"/>
                  </a:lnTo>
                  <a:lnTo>
                    <a:pt x="46143" y="14252"/>
                  </a:lnTo>
                  <a:lnTo>
                    <a:pt x="53320" y="8534"/>
                  </a:lnTo>
                  <a:close/>
                  <a:moveTo>
                    <a:pt x="45833" y="14502"/>
                  </a:moveTo>
                  <a:lnTo>
                    <a:pt x="50077" y="18923"/>
                  </a:lnTo>
                  <a:cubicBezTo>
                    <a:pt x="49930" y="19056"/>
                    <a:pt x="49827" y="19248"/>
                    <a:pt x="49812" y="19454"/>
                  </a:cubicBezTo>
                  <a:lnTo>
                    <a:pt x="49709" y="19513"/>
                  </a:lnTo>
                  <a:lnTo>
                    <a:pt x="45258" y="15873"/>
                  </a:lnTo>
                  <a:cubicBezTo>
                    <a:pt x="45420" y="15593"/>
                    <a:pt x="45406" y="15254"/>
                    <a:pt x="45244" y="14974"/>
                  </a:cubicBezTo>
                  <a:lnTo>
                    <a:pt x="45833" y="14502"/>
                  </a:lnTo>
                  <a:close/>
                  <a:moveTo>
                    <a:pt x="16314" y="10729"/>
                  </a:moveTo>
                  <a:lnTo>
                    <a:pt x="20455" y="13485"/>
                  </a:lnTo>
                  <a:cubicBezTo>
                    <a:pt x="20367" y="13692"/>
                    <a:pt x="20352" y="13927"/>
                    <a:pt x="20426" y="14134"/>
                  </a:cubicBezTo>
                  <a:lnTo>
                    <a:pt x="15710" y="19955"/>
                  </a:lnTo>
                  <a:lnTo>
                    <a:pt x="12365" y="15637"/>
                  </a:lnTo>
                  <a:cubicBezTo>
                    <a:pt x="12483" y="15460"/>
                    <a:pt x="12527" y="15269"/>
                    <a:pt x="12497" y="15062"/>
                  </a:cubicBezTo>
                  <a:lnTo>
                    <a:pt x="16314" y="10729"/>
                  </a:lnTo>
                  <a:close/>
                  <a:moveTo>
                    <a:pt x="83914" y="575"/>
                  </a:moveTo>
                  <a:cubicBezTo>
                    <a:pt x="84047" y="767"/>
                    <a:pt x="84283" y="870"/>
                    <a:pt x="84519" y="870"/>
                  </a:cubicBezTo>
                  <a:cubicBezTo>
                    <a:pt x="84592" y="870"/>
                    <a:pt x="84681" y="855"/>
                    <a:pt x="84754" y="826"/>
                  </a:cubicBezTo>
                  <a:lnTo>
                    <a:pt x="93449" y="15843"/>
                  </a:lnTo>
                  <a:lnTo>
                    <a:pt x="85403" y="20721"/>
                  </a:lnTo>
                  <a:lnTo>
                    <a:pt x="73392" y="16005"/>
                  </a:lnTo>
                  <a:lnTo>
                    <a:pt x="69192" y="8902"/>
                  </a:lnTo>
                  <a:lnTo>
                    <a:pt x="83914" y="575"/>
                  </a:lnTo>
                  <a:close/>
                  <a:moveTo>
                    <a:pt x="29534" y="3538"/>
                  </a:moveTo>
                  <a:lnTo>
                    <a:pt x="43858" y="15239"/>
                  </a:lnTo>
                  <a:cubicBezTo>
                    <a:pt x="43844" y="15357"/>
                    <a:pt x="43844" y="15460"/>
                    <a:pt x="43858" y="15578"/>
                  </a:cubicBezTo>
                  <a:lnTo>
                    <a:pt x="34972" y="22667"/>
                  </a:lnTo>
                  <a:lnTo>
                    <a:pt x="21914" y="13986"/>
                  </a:lnTo>
                  <a:cubicBezTo>
                    <a:pt x="21959" y="13706"/>
                    <a:pt x="21855" y="13441"/>
                    <a:pt x="21664" y="13250"/>
                  </a:cubicBezTo>
                  <a:lnTo>
                    <a:pt x="29534" y="3538"/>
                  </a:lnTo>
                  <a:close/>
                  <a:moveTo>
                    <a:pt x="51183" y="20058"/>
                  </a:moveTo>
                  <a:lnTo>
                    <a:pt x="54130" y="23124"/>
                  </a:lnTo>
                  <a:lnTo>
                    <a:pt x="54130" y="23124"/>
                  </a:lnTo>
                  <a:lnTo>
                    <a:pt x="50711" y="20323"/>
                  </a:lnTo>
                  <a:cubicBezTo>
                    <a:pt x="50888" y="20309"/>
                    <a:pt x="51065" y="20206"/>
                    <a:pt x="51183" y="20058"/>
                  </a:cubicBezTo>
                  <a:close/>
                  <a:moveTo>
                    <a:pt x="93656" y="16182"/>
                  </a:moveTo>
                  <a:lnTo>
                    <a:pt x="95174" y="18820"/>
                  </a:lnTo>
                  <a:lnTo>
                    <a:pt x="92270" y="23418"/>
                  </a:lnTo>
                  <a:lnTo>
                    <a:pt x="85874" y="20898"/>
                  </a:lnTo>
                  <a:lnTo>
                    <a:pt x="93656" y="16182"/>
                  </a:lnTo>
                  <a:close/>
                  <a:moveTo>
                    <a:pt x="73716" y="16551"/>
                  </a:moveTo>
                  <a:lnTo>
                    <a:pt x="84975" y="20972"/>
                  </a:lnTo>
                  <a:lnTo>
                    <a:pt x="79095" y="24538"/>
                  </a:lnTo>
                  <a:cubicBezTo>
                    <a:pt x="78959" y="24402"/>
                    <a:pt x="78784" y="24316"/>
                    <a:pt x="78595" y="24316"/>
                  </a:cubicBezTo>
                  <a:cubicBezTo>
                    <a:pt x="78580" y="24316"/>
                    <a:pt x="78565" y="24316"/>
                    <a:pt x="78550" y="24317"/>
                  </a:cubicBezTo>
                  <a:cubicBezTo>
                    <a:pt x="78476" y="24317"/>
                    <a:pt x="78403" y="24317"/>
                    <a:pt x="78329" y="24347"/>
                  </a:cubicBezTo>
                  <a:lnTo>
                    <a:pt x="73716" y="16551"/>
                  </a:lnTo>
                  <a:close/>
                  <a:moveTo>
                    <a:pt x="44020" y="15961"/>
                  </a:moveTo>
                  <a:cubicBezTo>
                    <a:pt x="44158" y="16127"/>
                    <a:pt x="44348" y="16228"/>
                    <a:pt x="44566" y="16228"/>
                  </a:cubicBezTo>
                  <a:cubicBezTo>
                    <a:pt x="44580" y="16228"/>
                    <a:pt x="44595" y="16227"/>
                    <a:pt x="44610" y="16226"/>
                  </a:cubicBezTo>
                  <a:cubicBezTo>
                    <a:pt x="44728" y="16226"/>
                    <a:pt x="44860" y="16212"/>
                    <a:pt x="44964" y="16153"/>
                  </a:cubicBezTo>
                  <a:lnTo>
                    <a:pt x="49341" y="19719"/>
                  </a:lnTo>
                  <a:lnTo>
                    <a:pt x="39688" y="25187"/>
                  </a:lnTo>
                  <a:cubicBezTo>
                    <a:pt x="39562" y="24977"/>
                    <a:pt x="39329" y="24847"/>
                    <a:pt x="39079" y="24847"/>
                  </a:cubicBezTo>
                  <a:cubicBezTo>
                    <a:pt x="39066" y="24847"/>
                    <a:pt x="39053" y="24847"/>
                    <a:pt x="39039" y="24848"/>
                  </a:cubicBezTo>
                  <a:cubicBezTo>
                    <a:pt x="39023" y="24847"/>
                    <a:pt x="39007" y="24846"/>
                    <a:pt x="38991" y="24846"/>
                  </a:cubicBezTo>
                  <a:cubicBezTo>
                    <a:pt x="38818" y="24846"/>
                    <a:pt x="38658" y="24918"/>
                    <a:pt x="38523" y="25039"/>
                  </a:cubicBezTo>
                  <a:lnTo>
                    <a:pt x="35311" y="22902"/>
                  </a:lnTo>
                  <a:lnTo>
                    <a:pt x="44020" y="15961"/>
                  </a:lnTo>
                  <a:close/>
                  <a:moveTo>
                    <a:pt x="95409" y="19203"/>
                  </a:moveTo>
                  <a:lnTo>
                    <a:pt x="99300" y="25924"/>
                  </a:lnTo>
                  <a:cubicBezTo>
                    <a:pt x="99226" y="25968"/>
                    <a:pt x="99153" y="26042"/>
                    <a:pt x="99108" y="26115"/>
                  </a:cubicBezTo>
                  <a:lnTo>
                    <a:pt x="92639" y="23580"/>
                  </a:lnTo>
                  <a:lnTo>
                    <a:pt x="95409" y="19203"/>
                  </a:lnTo>
                  <a:close/>
                  <a:moveTo>
                    <a:pt x="34986" y="23168"/>
                  </a:moveTo>
                  <a:lnTo>
                    <a:pt x="38317" y="25378"/>
                  </a:lnTo>
                  <a:cubicBezTo>
                    <a:pt x="38273" y="25511"/>
                    <a:pt x="38258" y="25658"/>
                    <a:pt x="38288" y="25806"/>
                  </a:cubicBezTo>
                  <a:lnTo>
                    <a:pt x="26689" y="29800"/>
                  </a:lnTo>
                  <a:lnTo>
                    <a:pt x="26689" y="29800"/>
                  </a:lnTo>
                  <a:lnTo>
                    <a:pt x="34986" y="23168"/>
                  </a:lnTo>
                  <a:close/>
                  <a:moveTo>
                    <a:pt x="21752" y="14370"/>
                  </a:moveTo>
                  <a:lnTo>
                    <a:pt x="34647" y="22947"/>
                  </a:lnTo>
                  <a:lnTo>
                    <a:pt x="25584" y="30183"/>
                  </a:lnTo>
                  <a:lnTo>
                    <a:pt x="24670" y="30492"/>
                  </a:lnTo>
                  <a:cubicBezTo>
                    <a:pt x="24567" y="30433"/>
                    <a:pt x="24449" y="30418"/>
                    <a:pt x="24346" y="30418"/>
                  </a:cubicBezTo>
                  <a:cubicBezTo>
                    <a:pt x="24184" y="30418"/>
                    <a:pt x="24037" y="30463"/>
                    <a:pt x="23904" y="30536"/>
                  </a:cubicBezTo>
                  <a:lnTo>
                    <a:pt x="15975" y="20279"/>
                  </a:lnTo>
                  <a:lnTo>
                    <a:pt x="20676" y="14473"/>
                  </a:lnTo>
                  <a:cubicBezTo>
                    <a:pt x="20796" y="14579"/>
                    <a:pt x="20951" y="14637"/>
                    <a:pt x="21109" y="14637"/>
                  </a:cubicBezTo>
                  <a:cubicBezTo>
                    <a:pt x="21127" y="14637"/>
                    <a:pt x="21145" y="14636"/>
                    <a:pt x="21163" y="14635"/>
                  </a:cubicBezTo>
                  <a:cubicBezTo>
                    <a:pt x="21177" y="14636"/>
                    <a:pt x="21191" y="14636"/>
                    <a:pt x="21205" y="14636"/>
                  </a:cubicBezTo>
                  <a:cubicBezTo>
                    <a:pt x="21412" y="14636"/>
                    <a:pt x="21614" y="14535"/>
                    <a:pt x="21752" y="14370"/>
                  </a:cubicBezTo>
                  <a:close/>
                  <a:moveTo>
                    <a:pt x="49665" y="19984"/>
                  </a:moveTo>
                  <a:lnTo>
                    <a:pt x="56444" y="25540"/>
                  </a:lnTo>
                  <a:lnTo>
                    <a:pt x="62855" y="32202"/>
                  </a:lnTo>
                  <a:lnTo>
                    <a:pt x="62840" y="32261"/>
                  </a:lnTo>
                  <a:lnTo>
                    <a:pt x="39806" y="25688"/>
                  </a:lnTo>
                  <a:cubicBezTo>
                    <a:pt x="39820" y="25658"/>
                    <a:pt x="39820" y="25614"/>
                    <a:pt x="39806" y="25585"/>
                  </a:cubicBezTo>
                  <a:lnTo>
                    <a:pt x="49665" y="19984"/>
                  </a:lnTo>
                  <a:close/>
                  <a:moveTo>
                    <a:pt x="63768" y="12631"/>
                  </a:moveTo>
                  <a:lnTo>
                    <a:pt x="73127" y="16315"/>
                  </a:lnTo>
                  <a:lnTo>
                    <a:pt x="77990" y="24553"/>
                  </a:lnTo>
                  <a:cubicBezTo>
                    <a:pt x="77798" y="24759"/>
                    <a:pt x="77725" y="25054"/>
                    <a:pt x="77798" y="25334"/>
                  </a:cubicBezTo>
                  <a:lnTo>
                    <a:pt x="77813" y="25349"/>
                  </a:lnTo>
                  <a:lnTo>
                    <a:pt x="66362" y="32275"/>
                  </a:lnTo>
                  <a:cubicBezTo>
                    <a:pt x="66249" y="32035"/>
                    <a:pt x="66001" y="31877"/>
                    <a:pt x="65734" y="31877"/>
                  </a:cubicBezTo>
                  <a:cubicBezTo>
                    <a:pt x="65723" y="31877"/>
                    <a:pt x="65711" y="31877"/>
                    <a:pt x="65699" y="31877"/>
                  </a:cubicBezTo>
                  <a:cubicBezTo>
                    <a:pt x="65478" y="31877"/>
                    <a:pt x="65272" y="31966"/>
                    <a:pt x="65124" y="32128"/>
                  </a:cubicBezTo>
                  <a:lnTo>
                    <a:pt x="56709" y="25246"/>
                  </a:lnTo>
                  <a:lnTo>
                    <a:pt x="51330" y="19646"/>
                  </a:lnTo>
                  <a:cubicBezTo>
                    <a:pt x="51360" y="19454"/>
                    <a:pt x="51315" y="19262"/>
                    <a:pt x="51227" y="19100"/>
                  </a:cubicBezTo>
                  <a:lnTo>
                    <a:pt x="62368" y="12778"/>
                  </a:lnTo>
                  <a:cubicBezTo>
                    <a:pt x="62515" y="13045"/>
                    <a:pt x="62774" y="13173"/>
                    <a:pt x="63032" y="13173"/>
                  </a:cubicBezTo>
                  <a:cubicBezTo>
                    <a:pt x="63344" y="13173"/>
                    <a:pt x="63655" y="12985"/>
                    <a:pt x="63768" y="12631"/>
                  </a:cubicBezTo>
                  <a:close/>
                  <a:moveTo>
                    <a:pt x="59038" y="27633"/>
                  </a:moveTo>
                  <a:lnTo>
                    <a:pt x="64933" y="32467"/>
                  </a:lnTo>
                  <a:cubicBezTo>
                    <a:pt x="64918" y="32600"/>
                    <a:pt x="64918" y="32732"/>
                    <a:pt x="64947" y="32865"/>
                  </a:cubicBezTo>
                  <a:lnTo>
                    <a:pt x="64314" y="32673"/>
                  </a:lnTo>
                  <a:cubicBezTo>
                    <a:pt x="64387" y="32231"/>
                    <a:pt x="64137" y="31730"/>
                    <a:pt x="63562" y="31730"/>
                  </a:cubicBezTo>
                  <a:cubicBezTo>
                    <a:pt x="63400" y="31730"/>
                    <a:pt x="63238" y="31774"/>
                    <a:pt x="63105" y="31877"/>
                  </a:cubicBezTo>
                  <a:lnTo>
                    <a:pt x="59038" y="27633"/>
                  </a:lnTo>
                  <a:close/>
                  <a:moveTo>
                    <a:pt x="64269" y="33086"/>
                  </a:moveTo>
                  <a:lnTo>
                    <a:pt x="64785" y="33233"/>
                  </a:lnTo>
                  <a:lnTo>
                    <a:pt x="64549" y="33366"/>
                  </a:lnTo>
                  <a:lnTo>
                    <a:pt x="64269" y="33086"/>
                  </a:lnTo>
                  <a:close/>
                  <a:moveTo>
                    <a:pt x="12070" y="15887"/>
                  </a:moveTo>
                  <a:lnTo>
                    <a:pt x="15445" y="20279"/>
                  </a:lnTo>
                  <a:lnTo>
                    <a:pt x="4701" y="33543"/>
                  </a:lnTo>
                  <a:lnTo>
                    <a:pt x="766" y="29431"/>
                  </a:lnTo>
                  <a:cubicBezTo>
                    <a:pt x="899" y="29122"/>
                    <a:pt x="855" y="28768"/>
                    <a:pt x="634" y="28517"/>
                  </a:cubicBezTo>
                  <a:lnTo>
                    <a:pt x="11701" y="15946"/>
                  </a:lnTo>
                  <a:lnTo>
                    <a:pt x="11731" y="15946"/>
                  </a:lnTo>
                  <a:cubicBezTo>
                    <a:pt x="11849" y="15946"/>
                    <a:pt x="11967" y="15932"/>
                    <a:pt x="12070" y="15887"/>
                  </a:cubicBezTo>
                  <a:close/>
                  <a:moveTo>
                    <a:pt x="85447" y="21163"/>
                  </a:moveTo>
                  <a:lnTo>
                    <a:pt x="92049" y="23772"/>
                  </a:lnTo>
                  <a:lnTo>
                    <a:pt x="85255" y="34545"/>
                  </a:lnTo>
                  <a:cubicBezTo>
                    <a:pt x="85182" y="34530"/>
                    <a:pt x="85108" y="34530"/>
                    <a:pt x="85049" y="34530"/>
                  </a:cubicBezTo>
                  <a:cubicBezTo>
                    <a:pt x="85033" y="34529"/>
                    <a:pt x="85017" y="34529"/>
                    <a:pt x="85001" y="34529"/>
                  </a:cubicBezTo>
                  <a:cubicBezTo>
                    <a:pt x="84800" y="34529"/>
                    <a:pt x="84626" y="34615"/>
                    <a:pt x="84489" y="34751"/>
                  </a:cubicBezTo>
                  <a:lnTo>
                    <a:pt x="79125" y="25673"/>
                  </a:lnTo>
                  <a:cubicBezTo>
                    <a:pt x="79302" y="25452"/>
                    <a:pt x="79360" y="25172"/>
                    <a:pt x="79287" y="24907"/>
                  </a:cubicBezTo>
                  <a:lnTo>
                    <a:pt x="85447" y="21163"/>
                  </a:lnTo>
                  <a:close/>
                  <a:moveTo>
                    <a:pt x="92432" y="23919"/>
                  </a:moveTo>
                  <a:lnTo>
                    <a:pt x="98991" y="26498"/>
                  </a:lnTo>
                  <a:cubicBezTo>
                    <a:pt x="98976" y="26646"/>
                    <a:pt x="99005" y="26808"/>
                    <a:pt x="99079" y="26955"/>
                  </a:cubicBezTo>
                  <a:lnTo>
                    <a:pt x="85756" y="35031"/>
                  </a:lnTo>
                  <a:cubicBezTo>
                    <a:pt x="85727" y="34928"/>
                    <a:pt x="85668" y="34825"/>
                    <a:pt x="85594" y="34751"/>
                  </a:cubicBezTo>
                  <a:lnTo>
                    <a:pt x="92432" y="23919"/>
                  </a:lnTo>
                  <a:close/>
                  <a:moveTo>
                    <a:pt x="15710" y="20603"/>
                  </a:moveTo>
                  <a:lnTo>
                    <a:pt x="23639" y="30846"/>
                  </a:lnTo>
                  <a:lnTo>
                    <a:pt x="7472" y="36402"/>
                  </a:lnTo>
                  <a:lnTo>
                    <a:pt x="4996" y="33823"/>
                  </a:lnTo>
                  <a:lnTo>
                    <a:pt x="15710" y="20603"/>
                  </a:lnTo>
                  <a:close/>
                  <a:moveTo>
                    <a:pt x="78005" y="25688"/>
                  </a:moveTo>
                  <a:cubicBezTo>
                    <a:pt x="78141" y="25824"/>
                    <a:pt x="78329" y="25910"/>
                    <a:pt x="78520" y="25910"/>
                  </a:cubicBezTo>
                  <a:cubicBezTo>
                    <a:pt x="78535" y="25910"/>
                    <a:pt x="78550" y="25910"/>
                    <a:pt x="78565" y="25909"/>
                  </a:cubicBezTo>
                  <a:cubicBezTo>
                    <a:pt x="78638" y="25909"/>
                    <a:pt x="78712" y="25894"/>
                    <a:pt x="78786" y="25879"/>
                  </a:cubicBezTo>
                  <a:lnTo>
                    <a:pt x="84297" y="35208"/>
                  </a:lnTo>
                  <a:cubicBezTo>
                    <a:pt x="84268" y="35414"/>
                    <a:pt x="84312" y="35650"/>
                    <a:pt x="84430" y="35827"/>
                  </a:cubicBezTo>
                  <a:lnTo>
                    <a:pt x="84445" y="35842"/>
                  </a:lnTo>
                  <a:lnTo>
                    <a:pt x="82293" y="37153"/>
                  </a:lnTo>
                  <a:cubicBezTo>
                    <a:pt x="82146" y="36991"/>
                    <a:pt x="81954" y="36918"/>
                    <a:pt x="81733" y="36918"/>
                  </a:cubicBezTo>
                  <a:cubicBezTo>
                    <a:pt x="81722" y="36917"/>
                    <a:pt x="81712" y="36917"/>
                    <a:pt x="81701" y="36917"/>
                  </a:cubicBezTo>
                  <a:cubicBezTo>
                    <a:pt x="81376" y="36917"/>
                    <a:pt x="81097" y="37135"/>
                    <a:pt x="81011" y="37463"/>
                  </a:cubicBezTo>
                  <a:lnTo>
                    <a:pt x="66642" y="33351"/>
                  </a:lnTo>
                  <a:lnTo>
                    <a:pt x="66347" y="33115"/>
                  </a:lnTo>
                  <a:cubicBezTo>
                    <a:pt x="66436" y="32983"/>
                    <a:pt x="66465" y="32835"/>
                    <a:pt x="66480" y="32688"/>
                  </a:cubicBezTo>
                  <a:lnTo>
                    <a:pt x="78005" y="25688"/>
                  </a:lnTo>
                  <a:close/>
                  <a:moveTo>
                    <a:pt x="83959" y="36593"/>
                  </a:moveTo>
                  <a:lnTo>
                    <a:pt x="83060" y="38038"/>
                  </a:lnTo>
                  <a:lnTo>
                    <a:pt x="82470" y="37876"/>
                  </a:lnTo>
                  <a:cubicBezTo>
                    <a:pt x="82500" y="37743"/>
                    <a:pt x="82485" y="37625"/>
                    <a:pt x="82470" y="37507"/>
                  </a:cubicBezTo>
                  <a:lnTo>
                    <a:pt x="83959" y="36593"/>
                  </a:lnTo>
                  <a:close/>
                  <a:moveTo>
                    <a:pt x="4731" y="34132"/>
                  </a:moveTo>
                  <a:lnTo>
                    <a:pt x="7044" y="36534"/>
                  </a:lnTo>
                  <a:lnTo>
                    <a:pt x="1135" y="38568"/>
                  </a:lnTo>
                  <a:lnTo>
                    <a:pt x="1135" y="38568"/>
                  </a:lnTo>
                  <a:lnTo>
                    <a:pt x="4731" y="34132"/>
                  </a:lnTo>
                  <a:close/>
                  <a:moveTo>
                    <a:pt x="38450" y="26174"/>
                  </a:moveTo>
                  <a:cubicBezTo>
                    <a:pt x="38494" y="26218"/>
                    <a:pt x="38523" y="26263"/>
                    <a:pt x="38568" y="26292"/>
                  </a:cubicBezTo>
                  <a:lnTo>
                    <a:pt x="30801" y="38612"/>
                  </a:lnTo>
                  <a:lnTo>
                    <a:pt x="24906" y="31774"/>
                  </a:lnTo>
                  <a:cubicBezTo>
                    <a:pt x="25068" y="31568"/>
                    <a:pt x="25127" y="31317"/>
                    <a:pt x="25083" y="31067"/>
                  </a:cubicBezTo>
                  <a:lnTo>
                    <a:pt x="25761" y="30536"/>
                  </a:lnTo>
                  <a:lnTo>
                    <a:pt x="38450" y="26174"/>
                  </a:lnTo>
                  <a:close/>
                  <a:moveTo>
                    <a:pt x="84813" y="36063"/>
                  </a:moveTo>
                  <a:lnTo>
                    <a:pt x="86552" y="39040"/>
                  </a:lnTo>
                  <a:lnTo>
                    <a:pt x="83443" y="38141"/>
                  </a:lnTo>
                  <a:lnTo>
                    <a:pt x="84725" y="36122"/>
                  </a:lnTo>
                  <a:lnTo>
                    <a:pt x="84813" y="36063"/>
                  </a:lnTo>
                  <a:close/>
                  <a:moveTo>
                    <a:pt x="39761" y="26086"/>
                  </a:moveTo>
                  <a:lnTo>
                    <a:pt x="62810" y="32673"/>
                  </a:lnTo>
                  <a:cubicBezTo>
                    <a:pt x="62839" y="33047"/>
                    <a:pt x="63163" y="33337"/>
                    <a:pt x="63535" y="33337"/>
                  </a:cubicBezTo>
                  <a:cubicBezTo>
                    <a:pt x="63544" y="33337"/>
                    <a:pt x="63553" y="33337"/>
                    <a:pt x="63562" y="33336"/>
                  </a:cubicBezTo>
                  <a:lnTo>
                    <a:pt x="63577" y="33322"/>
                  </a:lnTo>
                  <a:cubicBezTo>
                    <a:pt x="63680" y="33322"/>
                    <a:pt x="63798" y="33307"/>
                    <a:pt x="63901" y="33263"/>
                  </a:cubicBezTo>
                  <a:lnTo>
                    <a:pt x="64196" y="33587"/>
                  </a:lnTo>
                  <a:lnTo>
                    <a:pt x="52406" y="40735"/>
                  </a:lnTo>
                  <a:lnTo>
                    <a:pt x="39761" y="26086"/>
                  </a:lnTo>
                  <a:close/>
                  <a:moveTo>
                    <a:pt x="67394" y="33985"/>
                  </a:moveTo>
                  <a:lnTo>
                    <a:pt x="80967" y="37846"/>
                  </a:lnTo>
                  <a:cubicBezTo>
                    <a:pt x="80967" y="37876"/>
                    <a:pt x="80967" y="37905"/>
                    <a:pt x="80982" y="37920"/>
                  </a:cubicBezTo>
                  <a:lnTo>
                    <a:pt x="75956" y="40970"/>
                  </a:lnTo>
                  <a:lnTo>
                    <a:pt x="67394" y="33985"/>
                  </a:lnTo>
                  <a:close/>
                  <a:moveTo>
                    <a:pt x="23580" y="31288"/>
                  </a:moveTo>
                  <a:cubicBezTo>
                    <a:pt x="23594" y="31450"/>
                    <a:pt x="23653" y="31612"/>
                    <a:pt x="23757" y="31745"/>
                  </a:cubicBezTo>
                  <a:lnTo>
                    <a:pt x="13779" y="41943"/>
                  </a:lnTo>
                  <a:cubicBezTo>
                    <a:pt x="13647" y="41855"/>
                    <a:pt x="13499" y="41810"/>
                    <a:pt x="13337" y="41810"/>
                  </a:cubicBezTo>
                  <a:cubicBezTo>
                    <a:pt x="13160" y="41810"/>
                    <a:pt x="12984" y="41869"/>
                    <a:pt x="12851" y="41987"/>
                  </a:cubicBezTo>
                  <a:lnTo>
                    <a:pt x="7781" y="36711"/>
                  </a:lnTo>
                  <a:lnTo>
                    <a:pt x="23580" y="31288"/>
                  </a:lnTo>
                  <a:close/>
                  <a:moveTo>
                    <a:pt x="65286" y="33381"/>
                  </a:moveTo>
                  <a:lnTo>
                    <a:pt x="65360" y="33395"/>
                  </a:lnTo>
                  <a:cubicBezTo>
                    <a:pt x="65419" y="33425"/>
                    <a:pt x="65478" y="33440"/>
                    <a:pt x="65552" y="33454"/>
                  </a:cubicBezTo>
                  <a:lnTo>
                    <a:pt x="66436" y="33705"/>
                  </a:lnTo>
                  <a:lnTo>
                    <a:pt x="75588" y="41191"/>
                  </a:lnTo>
                  <a:lnTo>
                    <a:pt x="73775" y="42297"/>
                  </a:lnTo>
                  <a:cubicBezTo>
                    <a:pt x="73640" y="42162"/>
                    <a:pt x="73456" y="42089"/>
                    <a:pt x="73278" y="42089"/>
                  </a:cubicBezTo>
                  <a:cubicBezTo>
                    <a:pt x="73262" y="42089"/>
                    <a:pt x="73246" y="42089"/>
                    <a:pt x="73230" y="42090"/>
                  </a:cubicBezTo>
                  <a:cubicBezTo>
                    <a:pt x="73127" y="42090"/>
                    <a:pt x="73038" y="42105"/>
                    <a:pt x="72950" y="42135"/>
                  </a:cubicBezTo>
                  <a:lnTo>
                    <a:pt x="64815" y="33675"/>
                  </a:lnTo>
                  <a:lnTo>
                    <a:pt x="65286" y="33381"/>
                  </a:lnTo>
                  <a:close/>
                  <a:moveTo>
                    <a:pt x="82308" y="38229"/>
                  </a:moveTo>
                  <a:lnTo>
                    <a:pt x="82809" y="38377"/>
                  </a:lnTo>
                  <a:lnTo>
                    <a:pt x="79405" y="43800"/>
                  </a:lnTo>
                  <a:lnTo>
                    <a:pt x="76280" y="41250"/>
                  </a:lnTo>
                  <a:lnTo>
                    <a:pt x="81173" y="38273"/>
                  </a:lnTo>
                  <a:cubicBezTo>
                    <a:pt x="81321" y="38421"/>
                    <a:pt x="81516" y="38495"/>
                    <a:pt x="81712" y="38495"/>
                  </a:cubicBezTo>
                  <a:cubicBezTo>
                    <a:pt x="81928" y="38495"/>
                    <a:pt x="82146" y="38406"/>
                    <a:pt x="82308" y="38229"/>
                  </a:cubicBezTo>
                  <a:close/>
                  <a:moveTo>
                    <a:pt x="7354" y="36859"/>
                  </a:moveTo>
                  <a:lnTo>
                    <a:pt x="12615" y="42312"/>
                  </a:lnTo>
                  <a:cubicBezTo>
                    <a:pt x="12527" y="42562"/>
                    <a:pt x="12556" y="42827"/>
                    <a:pt x="12689" y="43048"/>
                  </a:cubicBezTo>
                  <a:lnTo>
                    <a:pt x="9638" y="46173"/>
                  </a:lnTo>
                  <a:lnTo>
                    <a:pt x="1061" y="39158"/>
                  </a:lnTo>
                  <a:cubicBezTo>
                    <a:pt x="1076" y="39099"/>
                    <a:pt x="1091" y="39055"/>
                    <a:pt x="1105" y="39010"/>
                  </a:cubicBezTo>
                  <a:lnTo>
                    <a:pt x="1105" y="38996"/>
                  </a:lnTo>
                  <a:lnTo>
                    <a:pt x="7354" y="36859"/>
                  </a:lnTo>
                  <a:close/>
                  <a:moveTo>
                    <a:pt x="75927" y="41457"/>
                  </a:moveTo>
                  <a:lnTo>
                    <a:pt x="79198" y="44139"/>
                  </a:lnTo>
                  <a:lnTo>
                    <a:pt x="77489" y="46836"/>
                  </a:lnTo>
                  <a:lnTo>
                    <a:pt x="73967" y="43166"/>
                  </a:lnTo>
                  <a:cubicBezTo>
                    <a:pt x="74011" y="43004"/>
                    <a:pt x="74026" y="42813"/>
                    <a:pt x="73981" y="42650"/>
                  </a:cubicBezTo>
                  <a:lnTo>
                    <a:pt x="75927" y="41457"/>
                  </a:lnTo>
                  <a:close/>
                  <a:moveTo>
                    <a:pt x="39452" y="26322"/>
                  </a:moveTo>
                  <a:lnTo>
                    <a:pt x="52067" y="40941"/>
                  </a:lnTo>
                  <a:lnTo>
                    <a:pt x="39422" y="48604"/>
                  </a:lnTo>
                  <a:lnTo>
                    <a:pt x="31066" y="38937"/>
                  </a:lnTo>
                  <a:lnTo>
                    <a:pt x="38951" y="26425"/>
                  </a:lnTo>
                  <a:lnTo>
                    <a:pt x="39039" y="26425"/>
                  </a:lnTo>
                  <a:cubicBezTo>
                    <a:pt x="39187" y="26425"/>
                    <a:pt x="39319" y="26395"/>
                    <a:pt x="39452" y="26322"/>
                  </a:cubicBezTo>
                  <a:close/>
                  <a:moveTo>
                    <a:pt x="1282" y="39850"/>
                  </a:moveTo>
                  <a:lnTo>
                    <a:pt x="9373" y="46453"/>
                  </a:lnTo>
                  <a:lnTo>
                    <a:pt x="6764" y="49120"/>
                  </a:lnTo>
                  <a:lnTo>
                    <a:pt x="1282" y="39850"/>
                  </a:lnTo>
                  <a:close/>
                  <a:moveTo>
                    <a:pt x="87407" y="39688"/>
                  </a:moveTo>
                  <a:lnTo>
                    <a:pt x="98991" y="42989"/>
                  </a:lnTo>
                  <a:cubicBezTo>
                    <a:pt x="98976" y="43196"/>
                    <a:pt x="99050" y="43402"/>
                    <a:pt x="99197" y="43564"/>
                  </a:cubicBezTo>
                  <a:lnTo>
                    <a:pt x="93272" y="49621"/>
                  </a:lnTo>
                  <a:lnTo>
                    <a:pt x="87407" y="39688"/>
                  </a:lnTo>
                  <a:close/>
                  <a:moveTo>
                    <a:pt x="64476" y="33896"/>
                  </a:moveTo>
                  <a:lnTo>
                    <a:pt x="72640" y="42370"/>
                  </a:lnTo>
                  <a:cubicBezTo>
                    <a:pt x="72493" y="42562"/>
                    <a:pt x="72434" y="42827"/>
                    <a:pt x="72493" y="43078"/>
                  </a:cubicBezTo>
                  <a:lnTo>
                    <a:pt x="60615" y="50284"/>
                  </a:lnTo>
                  <a:lnTo>
                    <a:pt x="52656" y="41044"/>
                  </a:lnTo>
                  <a:lnTo>
                    <a:pt x="64476" y="33896"/>
                  </a:lnTo>
                  <a:close/>
                  <a:moveTo>
                    <a:pt x="24081" y="31966"/>
                  </a:moveTo>
                  <a:cubicBezTo>
                    <a:pt x="24154" y="31995"/>
                    <a:pt x="24243" y="32010"/>
                    <a:pt x="24331" y="32010"/>
                  </a:cubicBezTo>
                  <a:cubicBezTo>
                    <a:pt x="24405" y="32010"/>
                    <a:pt x="24479" y="31995"/>
                    <a:pt x="24552" y="31981"/>
                  </a:cubicBezTo>
                  <a:lnTo>
                    <a:pt x="30580" y="38966"/>
                  </a:lnTo>
                  <a:lnTo>
                    <a:pt x="22401" y="51920"/>
                  </a:lnTo>
                  <a:lnTo>
                    <a:pt x="13927" y="43122"/>
                  </a:lnTo>
                  <a:cubicBezTo>
                    <a:pt x="14104" y="42872"/>
                    <a:pt x="14148" y="42547"/>
                    <a:pt x="14030" y="42267"/>
                  </a:cubicBezTo>
                  <a:lnTo>
                    <a:pt x="24081" y="31966"/>
                  </a:lnTo>
                  <a:close/>
                  <a:moveTo>
                    <a:pt x="83222" y="38495"/>
                  </a:moveTo>
                  <a:lnTo>
                    <a:pt x="86832" y="39526"/>
                  </a:lnTo>
                  <a:lnTo>
                    <a:pt x="92978" y="49916"/>
                  </a:lnTo>
                  <a:lnTo>
                    <a:pt x="90281" y="52687"/>
                  </a:lnTo>
                  <a:lnTo>
                    <a:pt x="79714" y="44051"/>
                  </a:lnTo>
                  <a:lnTo>
                    <a:pt x="83222" y="38495"/>
                  </a:lnTo>
                  <a:close/>
                  <a:moveTo>
                    <a:pt x="12984" y="43328"/>
                  </a:moveTo>
                  <a:cubicBezTo>
                    <a:pt x="13102" y="43373"/>
                    <a:pt x="13219" y="43402"/>
                    <a:pt x="13337" y="43402"/>
                  </a:cubicBezTo>
                  <a:cubicBezTo>
                    <a:pt x="13426" y="43402"/>
                    <a:pt x="13529" y="43387"/>
                    <a:pt x="13617" y="43358"/>
                  </a:cubicBezTo>
                  <a:lnTo>
                    <a:pt x="22194" y="52274"/>
                  </a:lnTo>
                  <a:lnTo>
                    <a:pt x="20455" y="55015"/>
                  </a:lnTo>
                  <a:lnTo>
                    <a:pt x="9962" y="46423"/>
                  </a:lnTo>
                  <a:lnTo>
                    <a:pt x="12984" y="43328"/>
                  </a:lnTo>
                  <a:close/>
                  <a:moveTo>
                    <a:pt x="30845" y="39276"/>
                  </a:moveTo>
                  <a:lnTo>
                    <a:pt x="39069" y="48811"/>
                  </a:lnTo>
                  <a:lnTo>
                    <a:pt x="27279" y="55958"/>
                  </a:lnTo>
                  <a:cubicBezTo>
                    <a:pt x="27131" y="55811"/>
                    <a:pt x="26925" y="55722"/>
                    <a:pt x="26719" y="55722"/>
                  </a:cubicBezTo>
                  <a:cubicBezTo>
                    <a:pt x="26542" y="55722"/>
                    <a:pt x="26365" y="55781"/>
                    <a:pt x="26232" y="55899"/>
                  </a:cubicBezTo>
                  <a:lnTo>
                    <a:pt x="22681" y="52215"/>
                  </a:lnTo>
                  <a:lnTo>
                    <a:pt x="30845" y="39276"/>
                  </a:lnTo>
                  <a:close/>
                  <a:moveTo>
                    <a:pt x="79508" y="44389"/>
                  </a:moveTo>
                  <a:lnTo>
                    <a:pt x="90001" y="52967"/>
                  </a:lnTo>
                  <a:lnTo>
                    <a:pt x="86980" y="56076"/>
                  </a:lnTo>
                  <a:cubicBezTo>
                    <a:pt x="86862" y="56017"/>
                    <a:pt x="86744" y="56002"/>
                    <a:pt x="86626" y="56002"/>
                  </a:cubicBezTo>
                  <a:cubicBezTo>
                    <a:pt x="86538" y="56002"/>
                    <a:pt x="86434" y="56017"/>
                    <a:pt x="86346" y="56047"/>
                  </a:cubicBezTo>
                  <a:lnTo>
                    <a:pt x="77769" y="47131"/>
                  </a:lnTo>
                  <a:lnTo>
                    <a:pt x="79508" y="44389"/>
                  </a:lnTo>
                  <a:close/>
                  <a:moveTo>
                    <a:pt x="22460" y="52569"/>
                  </a:moveTo>
                  <a:lnTo>
                    <a:pt x="25997" y="56238"/>
                  </a:lnTo>
                  <a:cubicBezTo>
                    <a:pt x="25938" y="56400"/>
                    <a:pt x="25938" y="56592"/>
                    <a:pt x="25982" y="56754"/>
                  </a:cubicBezTo>
                  <a:lnTo>
                    <a:pt x="24037" y="57933"/>
                  </a:lnTo>
                  <a:lnTo>
                    <a:pt x="20765" y="55266"/>
                  </a:lnTo>
                  <a:lnTo>
                    <a:pt x="22460" y="52569"/>
                  </a:lnTo>
                  <a:close/>
                  <a:moveTo>
                    <a:pt x="52317" y="41265"/>
                  </a:moveTo>
                  <a:lnTo>
                    <a:pt x="60276" y="50491"/>
                  </a:lnTo>
                  <a:lnTo>
                    <a:pt x="47646" y="58154"/>
                  </a:lnTo>
                  <a:lnTo>
                    <a:pt x="39673" y="48914"/>
                  </a:lnTo>
                  <a:lnTo>
                    <a:pt x="52317" y="41265"/>
                  </a:lnTo>
                  <a:close/>
                  <a:moveTo>
                    <a:pt x="93184" y="50270"/>
                  </a:moveTo>
                  <a:lnTo>
                    <a:pt x="98681" y="59554"/>
                  </a:lnTo>
                  <a:lnTo>
                    <a:pt x="90590" y="52937"/>
                  </a:lnTo>
                  <a:lnTo>
                    <a:pt x="93184" y="50270"/>
                  </a:lnTo>
                  <a:close/>
                  <a:moveTo>
                    <a:pt x="6691" y="49769"/>
                  </a:moveTo>
                  <a:lnTo>
                    <a:pt x="12556" y="59702"/>
                  </a:lnTo>
                  <a:lnTo>
                    <a:pt x="973" y="56400"/>
                  </a:lnTo>
                  <a:cubicBezTo>
                    <a:pt x="987" y="56194"/>
                    <a:pt x="914" y="55988"/>
                    <a:pt x="781" y="55840"/>
                  </a:cubicBezTo>
                  <a:lnTo>
                    <a:pt x="6691" y="49769"/>
                  </a:lnTo>
                  <a:close/>
                  <a:moveTo>
                    <a:pt x="72684" y="43432"/>
                  </a:moveTo>
                  <a:cubicBezTo>
                    <a:pt x="72808" y="43582"/>
                    <a:pt x="72994" y="43669"/>
                    <a:pt x="73197" y="43669"/>
                  </a:cubicBezTo>
                  <a:cubicBezTo>
                    <a:pt x="73213" y="43669"/>
                    <a:pt x="73229" y="43668"/>
                    <a:pt x="73244" y="43667"/>
                  </a:cubicBezTo>
                  <a:cubicBezTo>
                    <a:pt x="73421" y="43667"/>
                    <a:pt x="73598" y="43608"/>
                    <a:pt x="73731" y="43505"/>
                  </a:cubicBezTo>
                  <a:lnTo>
                    <a:pt x="77283" y="47190"/>
                  </a:lnTo>
                  <a:lnTo>
                    <a:pt x="69118" y="60129"/>
                  </a:lnTo>
                  <a:lnTo>
                    <a:pt x="60895" y="50579"/>
                  </a:lnTo>
                  <a:lnTo>
                    <a:pt x="72684" y="43432"/>
                  </a:lnTo>
                  <a:close/>
                  <a:moveTo>
                    <a:pt x="9668" y="46718"/>
                  </a:moveTo>
                  <a:lnTo>
                    <a:pt x="20234" y="55354"/>
                  </a:lnTo>
                  <a:lnTo>
                    <a:pt x="16742" y="60910"/>
                  </a:lnTo>
                  <a:lnTo>
                    <a:pt x="13116" y="59864"/>
                  </a:lnTo>
                  <a:lnTo>
                    <a:pt x="6971" y="49489"/>
                  </a:lnTo>
                  <a:lnTo>
                    <a:pt x="9668" y="46718"/>
                  </a:lnTo>
                  <a:close/>
                  <a:moveTo>
                    <a:pt x="20559" y="55605"/>
                  </a:moveTo>
                  <a:lnTo>
                    <a:pt x="23683" y="58154"/>
                  </a:lnTo>
                  <a:lnTo>
                    <a:pt x="18790" y="61131"/>
                  </a:lnTo>
                  <a:cubicBezTo>
                    <a:pt x="18643" y="60969"/>
                    <a:pt x="18451" y="60895"/>
                    <a:pt x="18245" y="60895"/>
                  </a:cubicBezTo>
                  <a:cubicBezTo>
                    <a:pt x="18009" y="60895"/>
                    <a:pt x="17803" y="60998"/>
                    <a:pt x="17655" y="61161"/>
                  </a:cubicBezTo>
                  <a:lnTo>
                    <a:pt x="17140" y="61013"/>
                  </a:lnTo>
                  <a:lnTo>
                    <a:pt x="20559" y="55605"/>
                  </a:lnTo>
                  <a:close/>
                  <a:moveTo>
                    <a:pt x="90310" y="53232"/>
                  </a:moveTo>
                  <a:lnTo>
                    <a:pt x="98902" y="60232"/>
                  </a:lnTo>
                  <a:cubicBezTo>
                    <a:pt x="98873" y="60291"/>
                    <a:pt x="98858" y="60335"/>
                    <a:pt x="98858" y="60394"/>
                  </a:cubicBezTo>
                  <a:lnTo>
                    <a:pt x="98873" y="60394"/>
                  </a:lnTo>
                  <a:lnTo>
                    <a:pt x="92609" y="62546"/>
                  </a:lnTo>
                  <a:lnTo>
                    <a:pt x="87348" y="57078"/>
                  </a:lnTo>
                  <a:cubicBezTo>
                    <a:pt x="87437" y="56843"/>
                    <a:pt x="87407" y="56562"/>
                    <a:pt x="87274" y="56341"/>
                  </a:cubicBezTo>
                  <a:lnTo>
                    <a:pt x="90310" y="53232"/>
                  </a:lnTo>
                  <a:close/>
                  <a:moveTo>
                    <a:pt x="16904" y="61367"/>
                  </a:moveTo>
                  <a:lnTo>
                    <a:pt x="17478" y="61529"/>
                  </a:lnTo>
                  <a:cubicBezTo>
                    <a:pt x="17464" y="61647"/>
                    <a:pt x="17464" y="61765"/>
                    <a:pt x="17493" y="61897"/>
                  </a:cubicBezTo>
                  <a:lnTo>
                    <a:pt x="16005" y="62811"/>
                  </a:lnTo>
                  <a:lnTo>
                    <a:pt x="16904" y="61367"/>
                  </a:lnTo>
                  <a:close/>
                  <a:moveTo>
                    <a:pt x="13426" y="60365"/>
                  </a:moveTo>
                  <a:lnTo>
                    <a:pt x="16521" y="61249"/>
                  </a:lnTo>
                  <a:lnTo>
                    <a:pt x="15253" y="63283"/>
                  </a:lnTo>
                  <a:lnTo>
                    <a:pt x="15165" y="63327"/>
                  </a:lnTo>
                  <a:lnTo>
                    <a:pt x="13426" y="60365"/>
                  </a:lnTo>
                  <a:close/>
                  <a:moveTo>
                    <a:pt x="98828" y="60836"/>
                  </a:moveTo>
                  <a:lnTo>
                    <a:pt x="95233" y="65272"/>
                  </a:lnTo>
                  <a:lnTo>
                    <a:pt x="92904" y="62855"/>
                  </a:lnTo>
                  <a:lnTo>
                    <a:pt x="98828" y="60836"/>
                  </a:lnTo>
                  <a:close/>
                  <a:moveTo>
                    <a:pt x="23992" y="58434"/>
                  </a:moveTo>
                  <a:lnTo>
                    <a:pt x="32555" y="65420"/>
                  </a:lnTo>
                  <a:lnTo>
                    <a:pt x="18982" y="61558"/>
                  </a:lnTo>
                  <a:cubicBezTo>
                    <a:pt x="18982" y="61529"/>
                    <a:pt x="18982" y="61500"/>
                    <a:pt x="18967" y="61485"/>
                  </a:cubicBezTo>
                  <a:lnTo>
                    <a:pt x="23992" y="58434"/>
                  </a:lnTo>
                  <a:close/>
                  <a:moveTo>
                    <a:pt x="39334" y="49120"/>
                  </a:moveTo>
                  <a:lnTo>
                    <a:pt x="47292" y="58360"/>
                  </a:lnTo>
                  <a:lnTo>
                    <a:pt x="35487" y="65523"/>
                  </a:lnTo>
                  <a:lnTo>
                    <a:pt x="27323" y="57034"/>
                  </a:lnTo>
                  <a:cubicBezTo>
                    <a:pt x="27470" y="56828"/>
                    <a:pt x="27515" y="56577"/>
                    <a:pt x="27456" y="56327"/>
                  </a:cubicBezTo>
                  <a:lnTo>
                    <a:pt x="39334" y="49120"/>
                  </a:lnTo>
                  <a:close/>
                  <a:moveTo>
                    <a:pt x="26174" y="57108"/>
                  </a:moveTo>
                  <a:cubicBezTo>
                    <a:pt x="26310" y="57231"/>
                    <a:pt x="26485" y="57316"/>
                    <a:pt x="26674" y="57316"/>
                  </a:cubicBezTo>
                  <a:cubicBezTo>
                    <a:pt x="26689" y="57316"/>
                    <a:pt x="26704" y="57315"/>
                    <a:pt x="26719" y="57314"/>
                  </a:cubicBezTo>
                  <a:cubicBezTo>
                    <a:pt x="26807" y="57314"/>
                    <a:pt x="26910" y="57299"/>
                    <a:pt x="26999" y="57270"/>
                  </a:cubicBezTo>
                  <a:lnTo>
                    <a:pt x="35134" y="65729"/>
                  </a:lnTo>
                  <a:lnTo>
                    <a:pt x="34662" y="66009"/>
                  </a:lnTo>
                  <a:lnTo>
                    <a:pt x="34589" y="65994"/>
                  </a:lnTo>
                  <a:cubicBezTo>
                    <a:pt x="34530" y="65965"/>
                    <a:pt x="34471" y="65950"/>
                    <a:pt x="34397" y="65950"/>
                  </a:cubicBezTo>
                  <a:lnTo>
                    <a:pt x="33513" y="65685"/>
                  </a:lnTo>
                  <a:lnTo>
                    <a:pt x="24361" y="58213"/>
                  </a:lnTo>
                  <a:lnTo>
                    <a:pt x="26174" y="57108"/>
                  </a:lnTo>
                  <a:close/>
                  <a:moveTo>
                    <a:pt x="35414" y="66024"/>
                  </a:moveTo>
                  <a:lnTo>
                    <a:pt x="35694" y="66319"/>
                  </a:lnTo>
                  <a:lnTo>
                    <a:pt x="35178" y="66156"/>
                  </a:lnTo>
                  <a:lnTo>
                    <a:pt x="35414" y="66024"/>
                  </a:lnTo>
                  <a:close/>
                  <a:moveTo>
                    <a:pt x="77563" y="47484"/>
                  </a:moveTo>
                  <a:lnTo>
                    <a:pt x="86036" y="56282"/>
                  </a:lnTo>
                  <a:cubicBezTo>
                    <a:pt x="85860" y="56533"/>
                    <a:pt x="85815" y="56857"/>
                    <a:pt x="85933" y="57137"/>
                  </a:cubicBezTo>
                  <a:lnTo>
                    <a:pt x="85933" y="57152"/>
                  </a:lnTo>
                  <a:lnTo>
                    <a:pt x="75882" y="67453"/>
                  </a:lnTo>
                  <a:cubicBezTo>
                    <a:pt x="75809" y="67424"/>
                    <a:pt x="75720" y="67409"/>
                    <a:pt x="75632" y="67409"/>
                  </a:cubicBezTo>
                  <a:cubicBezTo>
                    <a:pt x="75558" y="67409"/>
                    <a:pt x="75485" y="67409"/>
                    <a:pt x="75411" y="67439"/>
                  </a:cubicBezTo>
                  <a:lnTo>
                    <a:pt x="69383" y="60438"/>
                  </a:lnTo>
                  <a:lnTo>
                    <a:pt x="77563" y="47484"/>
                  </a:lnTo>
                  <a:close/>
                  <a:moveTo>
                    <a:pt x="87127" y="57417"/>
                  </a:moveTo>
                  <a:lnTo>
                    <a:pt x="92197" y="62693"/>
                  </a:lnTo>
                  <a:lnTo>
                    <a:pt x="76384" y="68117"/>
                  </a:lnTo>
                  <a:cubicBezTo>
                    <a:pt x="76369" y="67954"/>
                    <a:pt x="76310" y="67792"/>
                    <a:pt x="76207" y="67660"/>
                  </a:cubicBezTo>
                  <a:lnTo>
                    <a:pt x="86184" y="57461"/>
                  </a:lnTo>
                  <a:cubicBezTo>
                    <a:pt x="86316" y="57550"/>
                    <a:pt x="86464" y="57594"/>
                    <a:pt x="86626" y="57594"/>
                  </a:cubicBezTo>
                  <a:cubicBezTo>
                    <a:pt x="86803" y="57594"/>
                    <a:pt x="86980" y="57535"/>
                    <a:pt x="87127" y="57417"/>
                  </a:cubicBezTo>
                  <a:close/>
                  <a:moveTo>
                    <a:pt x="35016" y="66540"/>
                  </a:moveTo>
                  <a:lnTo>
                    <a:pt x="35635" y="66717"/>
                  </a:lnTo>
                  <a:cubicBezTo>
                    <a:pt x="35561" y="67159"/>
                    <a:pt x="35826" y="67660"/>
                    <a:pt x="36386" y="67660"/>
                  </a:cubicBezTo>
                  <a:cubicBezTo>
                    <a:pt x="36405" y="67661"/>
                    <a:pt x="36423" y="67662"/>
                    <a:pt x="36441" y="67662"/>
                  </a:cubicBezTo>
                  <a:cubicBezTo>
                    <a:pt x="36596" y="67662"/>
                    <a:pt x="36739" y="67606"/>
                    <a:pt x="36858" y="67527"/>
                  </a:cubicBezTo>
                  <a:lnTo>
                    <a:pt x="40926" y="71757"/>
                  </a:lnTo>
                  <a:lnTo>
                    <a:pt x="35016" y="66923"/>
                  </a:lnTo>
                  <a:cubicBezTo>
                    <a:pt x="35045" y="66790"/>
                    <a:pt x="35045" y="66658"/>
                    <a:pt x="35016" y="66540"/>
                  </a:cubicBezTo>
                  <a:close/>
                  <a:moveTo>
                    <a:pt x="60541" y="50785"/>
                  </a:moveTo>
                  <a:lnTo>
                    <a:pt x="68882" y="60468"/>
                  </a:lnTo>
                  <a:lnTo>
                    <a:pt x="60998" y="72965"/>
                  </a:lnTo>
                  <a:lnTo>
                    <a:pt x="60909" y="72965"/>
                  </a:lnTo>
                  <a:cubicBezTo>
                    <a:pt x="60777" y="72965"/>
                    <a:pt x="60629" y="73009"/>
                    <a:pt x="60511" y="73083"/>
                  </a:cubicBezTo>
                  <a:lnTo>
                    <a:pt x="47911" y="58449"/>
                  </a:lnTo>
                  <a:lnTo>
                    <a:pt x="60541" y="50785"/>
                  </a:lnTo>
                  <a:close/>
                  <a:moveTo>
                    <a:pt x="69162" y="60792"/>
                  </a:moveTo>
                  <a:lnTo>
                    <a:pt x="75057" y="67630"/>
                  </a:lnTo>
                  <a:cubicBezTo>
                    <a:pt x="74895" y="67822"/>
                    <a:pt x="74821" y="68087"/>
                    <a:pt x="74866" y="68338"/>
                  </a:cubicBezTo>
                  <a:lnTo>
                    <a:pt x="74880" y="68338"/>
                  </a:lnTo>
                  <a:lnTo>
                    <a:pt x="74217" y="68883"/>
                  </a:lnTo>
                  <a:lnTo>
                    <a:pt x="61499" y="73230"/>
                  </a:lnTo>
                  <a:cubicBezTo>
                    <a:pt x="61469" y="73186"/>
                    <a:pt x="61425" y="73142"/>
                    <a:pt x="61381" y="73113"/>
                  </a:cubicBezTo>
                  <a:lnTo>
                    <a:pt x="69162" y="60792"/>
                  </a:lnTo>
                  <a:close/>
                  <a:moveTo>
                    <a:pt x="47557" y="58655"/>
                  </a:moveTo>
                  <a:lnTo>
                    <a:pt x="60202" y="73319"/>
                  </a:lnTo>
                  <a:lnTo>
                    <a:pt x="37153" y="66731"/>
                  </a:lnTo>
                  <a:cubicBezTo>
                    <a:pt x="37110" y="66357"/>
                    <a:pt x="36800" y="66068"/>
                    <a:pt x="36415" y="66068"/>
                  </a:cubicBezTo>
                  <a:cubicBezTo>
                    <a:pt x="36406" y="66068"/>
                    <a:pt x="36396" y="66068"/>
                    <a:pt x="36386" y="66068"/>
                  </a:cubicBezTo>
                  <a:cubicBezTo>
                    <a:pt x="36283" y="66068"/>
                    <a:pt x="36180" y="66083"/>
                    <a:pt x="36077" y="66127"/>
                  </a:cubicBezTo>
                  <a:lnTo>
                    <a:pt x="35767" y="65818"/>
                  </a:lnTo>
                  <a:lnTo>
                    <a:pt x="47557" y="58655"/>
                  </a:lnTo>
                  <a:close/>
                  <a:moveTo>
                    <a:pt x="18967" y="61956"/>
                  </a:moveTo>
                  <a:lnTo>
                    <a:pt x="33336" y="66053"/>
                  </a:lnTo>
                  <a:lnTo>
                    <a:pt x="33616" y="66289"/>
                  </a:lnTo>
                  <a:cubicBezTo>
                    <a:pt x="33542" y="66422"/>
                    <a:pt x="33513" y="66569"/>
                    <a:pt x="33513" y="66717"/>
                  </a:cubicBezTo>
                  <a:lnTo>
                    <a:pt x="21973" y="73717"/>
                  </a:lnTo>
                  <a:cubicBezTo>
                    <a:pt x="21837" y="73580"/>
                    <a:pt x="21649" y="73494"/>
                    <a:pt x="21458" y="73494"/>
                  </a:cubicBezTo>
                  <a:cubicBezTo>
                    <a:pt x="21443" y="73494"/>
                    <a:pt x="21428" y="73495"/>
                    <a:pt x="21413" y="73496"/>
                  </a:cubicBezTo>
                  <a:cubicBezTo>
                    <a:pt x="21340" y="73496"/>
                    <a:pt x="21266" y="73510"/>
                    <a:pt x="21192" y="73525"/>
                  </a:cubicBezTo>
                  <a:lnTo>
                    <a:pt x="15681" y="64211"/>
                  </a:lnTo>
                  <a:cubicBezTo>
                    <a:pt x="15710" y="63975"/>
                    <a:pt x="15651" y="63754"/>
                    <a:pt x="15518" y="63577"/>
                  </a:cubicBezTo>
                  <a:lnTo>
                    <a:pt x="15533" y="63577"/>
                  </a:lnTo>
                  <a:lnTo>
                    <a:pt x="17670" y="62266"/>
                  </a:lnTo>
                  <a:cubicBezTo>
                    <a:pt x="17807" y="62403"/>
                    <a:pt x="17994" y="62488"/>
                    <a:pt x="18185" y="62488"/>
                  </a:cubicBezTo>
                  <a:cubicBezTo>
                    <a:pt x="18200" y="62488"/>
                    <a:pt x="18215" y="62488"/>
                    <a:pt x="18230" y="62487"/>
                  </a:cubicBezTo>
                  <a:cubicBezTo>
                    <a:pt x="18241" y="62487"/>
                    <a:pt x="18251" y="62488"/>
                    <a:pt x="18262" y="62488"/>
                  </a:cubicBezTo>
                  <a:cubicBezTo>
                    <a:pt x="18588" y="62488"/>
                    <a:pt x="18881" y="62270"/>
                    <a:pt x="18967" y="61956"/>
                  </a:cubicBezTo>
                  <a:close/>
                  <a:moveTo>
                    <a:pt x="14192" y="64373"/>
                  </a:moveTo>
                  <a:cubicBezTo>
                    <a:pt x="14236" y="64476"/>
                    <a:pt x="14280" y="64565"/>
                    <a:pt x="14369" y="64653"/>
                  </a:cubicBezTo>
                  <a:lnTo>
                    <a:pt x="7531" y="75485"/>
                  </a:lnTo>
                  <a:lnTo>
                    <a:pt x="958" y="72906"/>
                  </a:lnTo>
                  <a:cubicBezTo>
                    <a:pt x="973" y="72744"/>
                    <a:pt x="943" y="72582"/>
                    <a:pt x="870" y="72449"/>
                  </a:cubicBezTo>
                  <a:lnTo>
                    <a:pt x="14192" y="64373"/>
                  </a:lnTo>
                  <a:close/>
                  <a:moveTo>
                    <a:pt x="73274" y="69605"/>
                  </a:moveTo>
                  <a:lnTo>
                    <a:pt x="64962" y="76237"/>
                  </a:lnTo>
                  <a:lnTo>
                    <a:pt x="61646" y="74011"/>
                  </a:lnTo>
                  <a:cubicBezTo>
                    <a:pt x="61676" y="73879"/>
                    <a:pt x="61690" y="73731"/>
                    <a:pt x="61661" y="73584"/>
                  </a:cubicBezTo>
                  <a:lnTo>
                    <a:pt x="73274" y="69605"/>
                  </a:lnTo>
                  <a:close/>
                  <a:moveTo>
                    <a:pt x="15474" y="64653"/>
                  </a:moveTo>
                  <a:lnTo>
                    <a:pt x="20839" y="73731"/>
                  </a:lnTo>
                  <a:cubicBezTo>
                    <a:pt x="20662" y="73938"/>
                    <a:pt x="20588" y="74233"/>
                    <a:pt x="20662" y="74498"/>
                  </a:cubicBezTo>
                  <a:lnTo>
                    <a:pt x="14531" y="78241"/>
                  </a:lnTo>
                  <a:lnTo>
                    <a:pt x="7914" y="75633"/>
                  </a:lnTo>
                  <a:lnTo>
                    <a:pt x="14708" y="64845"/>
                  </a:lnTo>
                  <a:cubicBezTo>
                    <a:pt x="14782" y="64874"/>
                    <a:pt x="14841" y="64874"/>
                    <a:pt x="14914" y="64874"/>
                  </a:cubicBezTo>
                  <a:cubicBezTo>
                    <a:pt x="15121" y="64874"/>
                    <a:pt x="15327" y="64801"/>
                    <a:pt x="15474" y="64653"/>
                  </a:cubicBezTo>
                  <a:close/>
                  <a:moveTo>
                    <a:pt x="92491" y="63003"/>
                  </a:moveTo>
                  <a:lnTo>
                    <a:pt x="94967" y="65582"/>
                  </a:lnTo>
                  <a:lnTo>
                    <a:pt x="84253" y="78801"/>
                  </a:lnTo>
                  <a:lnTo>
                    <a:pt x="76325" y="68559"/>
                  </a:lnTo>
                  <a:lnTo>
                    <a:pt x="92491" y="63003"/>
                  </a:lnTo>
                  <a:close/>
                  <a:moveTo>
                    <a:pt x="45818" y="76266"/>
                  </a:moveTo>
                  <a:lnTo>
                    <a:pt x="49252" y="79066"/>
                  </a:lnTo>
                  <a:cubicBezTo>
                    <a:pt x="49061" y="79096"/>
                    <a:pt x="48884" y="79184"/>
                    <a:pt x="48781" y="79332"/>
                  </a:cubicBezTo>
                  <a:lnTo>
                    <a:pt x="45818" y="76266"/>
                  </a:lnTo>
                  <a:close/>
                  <a:moveTo>
                    <a:pt x="37123" y="67129"/>
                  </a:moveTo>
                  <a:lnTo>
                    <a:pt x="60143" y="73717"/>
                  </a:lnTo>
                  <a:cubicBezTo>
                    <a:pt x="60143" y="73746"/>
                    <a:pt x="60143" y="73790"/>
                    <a:pt x="60143" y="73820"/>
                  </a:cubicBezTo>
                  <a:lnTo>
                    <a:pt x="50284" y="79405"/>
                  </a:lnTo>
                  <a:lnTo>
                    <a:pt x="43505" y="73864"/>
                  </a:lnTo>
                  <a:lnTo>
                    <a:pt x="37094" y="67203"/>
                  </a:lnTo>
                  <a:cubicBezTo>
                    <a:pt x="37109" y="67173"/>
                    <a:pt x="37109" y="67159"/>
                    <a:pt x="37123" y="67129"/>
                  </a:cubicBezTo>
                  <a:close/>
                  <a:moveTo>
                    <a:pt x="855" y="73289"/>
                  </a:moveTo>
                  <a:lnTo>
                    <a:pt x="7310" y="75824"/>
                  </a:lnTo>
                  <a:lnTo>
                    <a:pt x="4554" y="80201"/>
                  </a:lnTo>
                  <a:lnTo>
                    <a:pt x="663" y="73481"/>
                  </a:lnTo>
                  <a:cubicBezTo>
                    <a:pt x="737" y="73422"/>
                    <a:pt x="796" y="73363"/>
                    <a:pt x="855" y="73289"/>
                  </a:cubicBezTo>
                  <a:close/>
                  <a:moveTo>
                    <a:pt x="20853" y="74852"/>
                  </a:moveTo>
                  <a:cubicBezTo>
                    <a:pt x="21001" y="74999"/>
                    <a:pt x="21207" y="75087"/>
                    <a:pt x="21413" y="75087"/>
                  </a:cubicBezTo>
                  <a:lnTo>
                    <a:pt x="21413" y="75073"/>
                  </a:lnTo>
                  <a:cubicBezTo>
                    <a:pt x="21487" y="75073"/>
                    <a:pt x="21561" y="75073"/>
                    <a:pt x="21634" y="75043"/>
                  </a:cubicBezTo>
                  <a:lnTo>
                    <a:pt x="26232" y="82839"/>
                  </a:lnTo>
                  <a:lnTo>
                    <a:pt x="14988" y="78418"/>
                  </a:lnTo>
                  <a:lnTo>
                    <a:pt x="20853" y="74852"/>
                  </a:lnTo>
                  <a:close/>
                  <a:moveTo>
                    <a:pt x="7693" y="75986"/>
                  </a:moveTo>
                  <a:lnTo>
                    <a:pt x="14089" y="78506"/>
                  </a:lnTo>
                  <a:lnTo>
                    <a:pt x="6293" y="83222"/>
                  </a:lnTo>
                  <a:lnTo>
                    <a:pt x="4775" y="80584"/>
                  </a:lnTo>
                  <a:lnTo>
                    <a:pt x="7693" y="75986"/>
                  </a:lnTo>
                  <a:close/>
                  <a:moveTo>
                    <a:pt x="60261" y="74203"/>
                  </a:moveTo>
                  <a:cubicBezTo>
                    <a:pt x="60401" y="74413"/>
                    <a:pt x="60620" y="74543"/>
                    <a:pt x="60869" y="74543"/>
                  </a:cubicBezTo>
                  <a:cubicBezTo>
                    <a:pt x="60883" y="74543"/>
                    <a:pt x="60896" y="74543"/>
                    <a:pt x="60909" y="74542"/>
                  </a:cubicBezTo>
                  <a:cubicBezTo>
                    <a:pt x="60926" y="74543"/>
                    <a:pt x="60942" y="74544"/>
                    <a:pt x="60958" y="74544"/>
                  </a:cubicBezTo>
                  <a:cubicBezTo>
                    <a:pt x="61133" y="74544"/>
                    <a:pt x="61304" y="74473"/>
                    <a:pt x="61425" y="74365"/>
                  </a:cubicBezTo>
                  <a:lnTo>
                    <a:pt x="64638" y="76502"/>
                  </a:lnTo>
                  <a:lnTo>
                    <a:pt x="55943" y="83443"/>
                  </a:lnTo>
                  <a:cubicBezTo>
                    <a:pt x="55805" y="83278"/>
                    <a:pt x="55602" y="83177"/>
                    <a:pt x="55395" y="83177"/>
                  </a:cubicBezTo>
                  <a:cubicBezTo>
                    <a:pt x="55381" y="83177"/>
                    <a:pt x="55367" y="83177"/>
                    <a:pt x="55353" y="83178"/>
                  </a:cubicBezTo>
                  <a:cubicBezTo>
                    <a:pt x="55331" y="83176"/>
                    <a:pt x="55308" y="83174"/>
                    <a:pt x="55286" y="83174"/>
                  </a:cubicBezTo>
                  <a:cubicBezTo>
                    <a:pt x="55180" y="83174"/>
                    <a:pt x="55083" y="83203"/>
                    <a:pt x="54985" y="83252"/>
                  </a:cubicBezTo>
                  <a:lnTo>
                    <a:pt x="50623" y="79671"/>
                  </a:lnTo>
                  <a:lnTo>
                    <a:pt x="60261" y="74203"/>
                  </a:lnTo>
                  <a:close/>
                  <a:moveTo>
                    <a:pt x="95247" y="65876"/>
                  </a:moveTo>
                  <a:lnTo>
                    <a:pt x="99197" y="69959"/>
                  </a:lnTo>
                  <a:cubicBezTo>
                    <a:pt x="99064" y="70268"/>
                    <a:pt x="99108" y="70622"/>
                    <a:pt x="99330" y="70872"/>
                  </a:cubicBezTo>
                  <a:lnTo>
                    <a:pt x="88247" y="83443"/>
                  </a:lnTo>
                  <a:lnTo>
                    <a:pt x="88218" y="83443"/>
                  </a:lnTo>
                  <a:cubicBezTo>
                    <a:pt x="88100" y="83443"/>
                    <a:pt x="87982" y="83458"/>
                    <a:pt x="87879" y="83502"/>
                  </a:cubicBezTo>
                  <a:lnTo>
                    <a:pt x="84489" y="79140"/>
                  </a:lnTo>
                  <a:lnTo>
                    <a:pt x="95247" y="65876"/>
                  </a:lnTo>
                  <a:close/>
                  <a:moveTo>
                    <a:pt x="50254" y="79877"/>
                  </a:moveTo>
                  <a:lnTo>
                    <a:pt x="54690" y="83517"/>
                  </a:lnTo>
                  <a:cubicBezTo>
                    <a:pt x="54528" y="83797"/>
                    <a:pt x="54543" y="84136"/>
                    <a:pt x="54705" y="84416"/>
                  </a:cubicBezTo>
                  <a:lnTo>
                    <a:pt x="54115" y="84888"/>
                  </a:lnTo>
                  <a:lnTo>
                    <a:pt x="49886" y="80466"/>
                  </a:lnTo>
                  <a:cubicBezTo>
                    <a:pt x="50033" y="80334"/>
                    <a:pt x="50122" y="80157"/>
                    <a:pt x="50136" y="79951"/>
                  </a:cubicBezTo>
                  <a:lnTo>
                    <a:pt x="50254" y="79877"/>
                  </a:lnTo>
                  <a:close/>
                  <a:moveTo>
                    <a:pt x="76059" y="68868"/>
                  </a:moveTo>
                  <a:lnTo>
                    <a:pt x="83988" y="79125"/>
                  </a:lnTo>
                  <a:lnTo>
                    <a:pt x="79287" y="84917"/>
                  </a:lnTo>
                  <a:cubicBezTo>
                    <a:pt x="79154" y="84814"/>
                    <a:pt x="78977" y="84755"/>
                    <a:pt x="78800" y="84755"/>
                  </a:cubicBezTo>
                  <a:cubicBezTo>
                    <a:pt x="78787" y="84754"/>
                    <a:pt x="78774" y="84754"/>
                    <a:pt x="78761" y="84754"/>
                  </a:cubicBezTo>
                  <a:cubicBezTo>
                    <a:pt x="78540" y="84754"/>
                    <a:pt x="78336" y="84868"/>
                    <a:pt x="78211" y="85035"/>
                  </a:cubicBezTo>
                  <a:lnTo>
                    <a:pt x="65316" y="76458"/>
                  </a:lnTo>
                  <a:lnTo>
                    <a:pt x="74394" y="69222"/>
                  </a:lnTo>
                  <a:lnTo>
                    <a:pt x="75293" y="68912"/>
                  </a:lnTo>
                  <a:cubicBezTo>
                    <a:pt x="75396" y="68957"/>
                    <a:pt x="75514" y="68986"/>
                    <a:pt x="75632" y="68986"/>
                  </a:cubicBezTo>
                  <a:cubicBezTo>
                    <a:pt x="75779" y="68986"/>
                    <a:pt x="75927" y="68942"/>
                    <a:pt x="76059" y="68868"/>
                  </a:cubicBezTo>
                  <a:close/>
                  <a:moveTo>
                    <a:pt x="4539" y="80968"/>
                  </a:moveTo>
                  <a:lnTo>
                    <a:pt x="5954" y="83414"/>
                  </a:lnTo>
                  <a:lnTo>
                    <a:pt x="1150" y="86332"/>
                  </a:lnTo>
                  <a:lnTo>
                    <a:pt x="1150" y="86332"/>
                  </a:lnTo>
                  <a:lnTo>
                    <a:pt x="4539" y="80968"/>
                  </a:lnTo>
                  <a:close/>
                  <a:moveTo>
                    <a:pt x="33601" y="67114"/>
                  </a:moveTo>
                  <a:cubicBezTo>
                    <a:pt x="33719" y="67380"/>
                    <a:pt x="33984" y="67527"/>
                    <a:pt x="34264" y="67527"/>
                  </a:cubicBezTo>
                  <a:cubicBezTo>
                    <a:pt x="34485" y="67527"/>
                    <a:pt x="34692" y="67439"/>
                    <a:pt x="34839" y="67277"/>
                  </a:cubicBezTo>
                  <a:lnTo>
                    <a:pt x="43239" y="74144"/>
                  </a:lnTo>
                  <a:lnTo>
                    <a:pt x="48618" y="79759"/>
                  </a:lnTo>
                  <a:cubicBezTo>
                    <a:pt x="48589" y="79951"/>
                    <a:pt x="48633" y="80142"/>
                    <a:pt x="48736" y="80319"/>
                  </a:cubicBezTo>
                  <a:lnTo>
                    <a:pt x="37595" y="86627"/>
                  </a:lnTo>
                  <a:cubicBezTo>
                    <a:pt x="37462" y="86376"/>
                    <a:pt x="37197" y="86229"/>
                    <a:pt x="36917" y="86229"/>
                  </a:cubicBezTo>
                  <a:cubicBezTo>
                    <a:pt x="36906" y="86228"/>
                    <a:pt x="36896" y="86228"/>
                    <a:pt x="36885" y="86228"/>
                  </a:cubicBezTo>
                  <a:cubicBezTo>
                    <a:pt x="36559" y="86228"/>
                    <a:pt x="36266" y="86446"/>
                    <a:pt x="36180" y="86774"/>
                  </a:cubicBezTo>
                  <a:lnTo>
                    <a:pt x="26822" y="83090"/>
                  </a:lnTo>
                  <a:lnTo>
                    <a:pt x="21973" y="74852"/>
                  </a:lnTo>
                  <a:cubicBezTo>
                    <a:pt x="22150" y="74630"/>
                    <a:pt x="22224" y="74336"/>
                    <a:pt x="22150" y="74056"/>
                  </a:cubicBezTo>
                  <a:lnTo>
                    <a:pt x="33601" y="67114"/>
                  </a:lnTo>
                  <a:close/>
                  <a:moveTo>
                    <a:pt x="84253" y="79435"/>
                  </a:moveTo>
                  <a:lnTo>
                    <a:pt x="87584" y="83753"/>
                  </a:lnTo>
                  <a:cubicBezTo>
                    <a:pt x="87481" y="83930"/>
                    <a:pt x="87437" y="84121"/>
                    <a:pt x="87466" y="84328"/>
                  </a:cubicBezTo>
                  <a:lnTo>
                    <a:pt x="83634" y="88660"/>
                  </a:lnTo>
                  <a:lnTo>
                    <a:pt x="79493" y="85905"/>
                  </a:lnTo>
                  <a:cubicBezTo>
                    <a:pt x="79582" y="85698"/>
                    <a:pt x="79596" y="85477"/>
                    <a:pt x="79523" y="85256"/>
                  </a:cubicBezTo>
                  <a:lnTo>
                    <a:pt x="84253" y="79435"/>
                  </a:lnTo>
                  <a:close/>
                  <a:moveTo>
                    <a:pt x="27161" y="83635"/>
                  </a:moveTo>
                  <a:lnTo>
                    <a:pt x="36165" y="87172"/>
                  </a:lnTo>
                  <a:cubicBezTo>
                    <a:pt x="36180" y="87246"/>
                    <a:pt x="36210" y="87305"/>
                    <a:pt x="36239" y="87378"/>
                  </a:cubicBezTo>
                  <a:lnTo>
                    <a:pt x="31111" y="90296"/>
                  </a:lnTo>
                  <a:lnTo>
                    <a:pt x="27161" y="83635"/>
                  </a:lnTo>
                  <a:close/>
                  <a:moveTo>
                    <a:pt x="49046" y="80555"/>
                  </a:moveTo>
                  <a:cubicBezTo>
                    <a:pt x="49149" y="80614"/>
                    <a:pt x="49267" y="80629"/>
                    <a:pt x="49385" y="80629"/>
                  </a:cubicBezTo>
                  <a:lnTo>
                    <a:pt x="49473" y="80629"/>
                  </a:lnTo>
                  <a:lnTo>
                    <a:pt x="53806" y="85138"/>
                  </a:lnTo>
                  <a:lnTo>
                    <a:pt x="46644" y="90856"/>
                  </a:lnTo>
                  <a:lnTo>
                    <a:pt x="37639" y="87319"/>
                  </a:lnTo>
                  <a:cubicBezTo>
                    <a:pt x="37669" y="87216"/>
                    <a:pt x="37683" y="87113"/>
                    <a:pt x="37683" y="87010"/>
                  </a:cubicBezTo>
                  <a:lnTo>
                    <a:pt x="49046" y="80555"/>
                  </a:lnTo>
                  <a:close/>
                  <a:moveTo>
                    <a:pt x="64992" y="76723"/>
                  </a:moveTo>
                  <a:lnTo>
                    <a:pt x="78049" y="85418"/>
                  </a:lnTo>
                  <a:cubicBezTo>
                    <a:pt x="78005" y="85683"/>
                    <a:pt x="78093" y="85963"/>
                    <a:pt x="78285" y="86155"/>
                  </a:cubicBezTo>
                  <a:lnTo>
                    <a:pt x="70415" y="95867"/>
                  </a:lnTo>
                  <a:lnTo>
                    <a:pt x="56090" y="84151"/>
                  </a:lnTo>
                  <a:cubicBezTo>
                    <a:pt x="56120" y="84033"/>
                    <a:pt x="56120" y="83930"/>
                    <a:pt x="56105" y="83812"/>
                  </a:cubicBezTo>
                  <a:lnTo>
                    <a:pt x="64992" y="76723"/>
                  </a:lnTo>
                  <a:close/>
                  <a:moveTo>
                    <a:pt x="55913" y="84519"/>
                  </a:moveTo>
                  <a:lnTo>
                    <a:pt x="70164" y="96176"/>
                  </a:lnTo>
                  <a:lnTo>
                    <a:pt x="68175" y="98623"/>
                  </a:lnTo>
                  <a:cubicBezTo>
                    <a:pt x="68062" y="98563"/>
                    <a:pt x="67937" y="98533"/>
                    <a:pt x="67813" y="98533"/>
                  </a:cubicBezTo>
                  <a:cubicBezTo>
                    <a:pt x="67661" y="98533"/>
                    <a:pt x="67509" y="98578"/>
                    <a:pt x="67379" y="98667"/>
                  </a:cubicBezTo>
                  <a:lnTo>
                    <a:pt x="54395" y="85182"/>
                  </a:lnTo>
                  <a:lnTo>
                    <a:pt x="55014" y="84681"/>
                  </a:lnTo>
                  <a:cubicBezTo>
                    <a:pt x="55118" y="84726"/>
                    <a:pt x="55235" y="84755"/>
                    <a:pt x="55353" y="84755"/>
                  </a:cubicBezTo>
                  <a:cubicBezTo>
                    <a:pt x="55560" y="84755"/>
                    <a:pt x="55766" y="84667"/>
                    <a:pt x="55913" y="84519"/>
                  </a:cubicBezTo>
                  <a:close/>
                  <a:moveTo>
                    <a:pt x="87628" y="84755"/>
                  </a:moveTo>
                  <a:cubicBezTo>
                    <a:pt x="87752" y="84921"/>
                    <a:pt x="87954" y="85022"/>
                    <a:pt x="88173" y="85022"/>
                  </a:cubicBezTo>
                  <a:cubicBezTo>
                    <a:pt x="88188" y="85022"/>
                    <a:pt x="88203" y="85021"/>
                    <a:pt x="88218" y="85020"/>
                  </a:cubicBezTo>
                  <a:cubicBezTo>
                    <a:pt x="88321" y="85020"/>
                    <a:pt x="88424" y="85006"/>
                    <a:pt x="88527" y="84961"/>
                  </a:cubicBezTo>
                  <a:lnTo>
                    <a:pt x="98932" y="98402"/>
                  </a:lnTo>
                  <a:cubicBezTo>
                    <a:pt x="98828" y="98461"/>
                    <a:pt x="98740" y="98564"/>
                    <a:pt x="98681" y="98667"/>
                  </a:cubicBezTo>
                  <a:lnTo>
                    <a:pt x="83973" y="88881"/>
                  </a:lnTo>
                  <a:lnTo>
                    <a:pt x="87628" y="84755"/>
                  </a:lnTo>
                  <a:close/>
                  <a:moveTo>
                    <a:pt x="37389" y="87658"/>
                  </a:moveTo>
                  <a:lnTo>
                    <a:pt x="46275" y="91166"/>
                  </a:lnTo>
                  <a:lnTo>
                    <a:pt x="36829" y="98697"/>
                  </a:lnTo>
                  <a:cubicBezTo>
                    <a:pt x="36681" y="98446"/>
                    <a:pt x="36416" y="98284"/>
                    <a:pt x="36121" y="98269"/>
                  </a:cubicBezTo>
                  <a:cubicBezTo>
                    <a:pt x="36033" y="98269"/>
                    <a:pt x="35944" y="98284"/>
                    <a:pt x="35856" y="98313"/>
                  </a:cubicBezTo>
                  <a:lnTo>
                    <a:pt x="31302" y="90635"/>
                  </a:lnTo>
                  <a:lnTo>
                    <a:pt x="36504" y="87688"/>
                  </a:lnTo>
                  <a:cubicBezTo>
                    <a:pt x="36636" y="87771"/>
                    <a:pt x="36781" y="87812"/>
                    <a:pt x="36925" y="87812"/>
                  </a:cubicBezTo>
                  <a:cubicBezTo>
                    <a:pt x="37087" y="87812"/>
                    <a:pt x="37248" y="87760"/>
                    <a:pt x="37389" y="87658"/>
                  </a:cubicBezTo>
                  <a:close/>
                  <a:moveTo>
                    <a:pt x="14546" y="78683"/>
                  </a:moveTo>
                  <a:lnTo>
                    <a:pt x="26557" y="83399"/>
                  </a:lnTo>
                  <a:lnTo>
                    <a:pt x="30757" y="90503"/>
                  </a:lnTo>
                  <a:lnTo>
                    <a:pt x="16049" y="98829"/>
                  </a:lnTo>
                  <a:cubicBezTo>
                    <a:pt x="15911" y="98650"/>
                    <a:pt x="15708" y="98548"/>
                    <a:pt x="15489" y="98548"/>
                  </a:cubicBezTo>
                  <a:cubicBezTo>
                    <a:pt x="15474" y="98548"/>
                    <a:pt x="15460" y="98548"/>
                    <a:pt x="15445" y="98549"/>
                  </a:cubicBezTo>
                  <a:cubicBezTo>
                    <a:pt x="15356" y="98549"/>
                    <a:pt x="15283" y="98564"/>
                    <a:pt x="15194" y="98593"/>
                  </a:cubicBezTo>
                  <a:lnTo>
                    <a:pt x="6499" y="83561"/>
                  </a:lnTo>
                  <a:lnTo>
                    <a:pt x="14546" y="78683"/>
                  </a:lnTo>
                  <a:close/>
                  <a:moveTo>
                    <a:pt x="79243" y="86214"/>
                  </a:moveTo>
                  <a:lnTo>
                    <a:pt x="83369" y="88955"/>
                  </a:lnTo>
                  <a:lnTo>
                    <a:pt x="74910" y="98564"/>
                  </a:lnTo>
                  <a:cubicBezTo>
                    <a:pt x="74836" y="98549"/>
                    <a:pt x="74762" y="98534"/>
                    <a:pt x="74703" y="98534"/>
                  </a:cubicBezTo>
                  <a:cubicBezTo>
                    <a:pt x="74453" y="98534"/>
                    <a:pt x="74217" y="98652"/>
                    <a:pt x="74070" y="98859"/>
                  </a:cubicBezTo>
                  <a:lnTo>
                    <a:pt x="70724" y="96117"/>
                  </a:lnTo>
                  <a:lnTo>
                    <a:pt x="78653" y="86332"/>
                  </a:lnTo>
                  <a:cubicBezTo>
                    <a:pt x="78712" y="86347"/>
                    <a:pt x="78756" y="86347"/>
                    <a:pt x="78800" y="86347"/>
                  </a:cubicBezTo>
                  <a:cubicBezTo>
                    <a:pt x="78963" y="86347"/>
                    <a:pt x="79125" y="86302"/>
                    <a:pt x="79243" y="86214"/>
                  </a:cubicBezTo>
                  <a:close/>
                  <a:moveTo>
                    <a:pt x="54086" y="85418"/>
                  </a:moveTo>
                  <a:lnTo>
                    <a:pt x="67025" y="98873"/>
                  </a:lnTo>
                  <a:lnTo>
                    <a:pt x="67025" y="98873"/>
                  </a:lnTo>
                  <a:lnTo>
                    <a:pt x="47071" y="91033"/>
                  </a:lnTo>
                  <a:lnTo>
                    <a:pt x="54086" y="85418"/>
                  </a:lnTo>
                  <a:close/>
                  <a:moveTo>
                    <a:pt x="0" y="1"/>
                  </a:moveTo>
                  <a:lnTo>
                    <a:pt x="0" y="841"/>
                  </a:lnTo>
                  <a:cubicBezTo>
                    <a:pt x="30" y="870"/>
                    <a:pt x="44" y="900"/>
                    <a:pt x="74" y="914"/>
                  </a:cubicBezTo>
                  <a:cubicBezTo>
                    <a:pt x="221" y="1047"/>
                    <a:pt x="413" y="1121"/>
                    <a:pt x="604" y="1121"/>
                  </a:cubicBezTo>
                  <a:lnTo>
                    <a:pt x="619" y="1121"/>
                  </a:lnTo>
                  <a:lnTo>
                    <a:pt x="11127" y="14679"/>
                  </a:lnTo>
                  <a:cubicBezTo>
                    <a:pt x="10876" y="15047"/>
                    <a:pt x="10950" y="15563"/>
                    <a:pt x="11304" y="15843"/>
                  </a:cubicBezTo>
                  <a:lnTo>
                    <a:pt x="295" y="28326"/>
                  </a:lnTo>
                  <a:cubicBezTo>
                    <a:pt x="236" y="28311"/>
                    <a:pt x="192" y="28311"/>
                    <a:pt x="147" y="28296"/>
                  </a:cubicBezTo>
                  <a:lnTo>
                    <a:pt x="15" y="28296"/>
                  </a:lnTo>
                  <a:lnTo>
                    <a:pt x="15" y="29873"/>
                  </a:lnTo>
                  <a:lnTo>
                    <a:pt x="74" y="29873"/>
                  </a:lnTo>
                  <a:cubicBezTo>
                    <a:pt x="236" y="29873"/>
                    <a:pt x="398" y="29829"/>
                    <a:pt x="531" y="29741"/>
                  </a:cubicBezTo>
                  <a:lnTo>
                    <a:pt x="4451" y="33838"/>
                  </a:lnTo>
                  <a:lnTo>
                    <a:pt x="855" y="38273"/>
                  </a:lnTo>
                  <a:cubicBezTo>
                    <a:pt x="707" y="38156"/>
                    <a:pt x="531" y="38097"/>
                    <a:pt x="339" y="38097"/>
                  </a:cubicBezTo>
                  <a:cubicBezTo>
                    <a:pt x="251" y="38097"/>
                    <a:pt x="162" y="38111"/>
                    <a:pt x="88" y="38141"/>
                  </a:cubicBezTo>
                  <a:lnTo>
                    <a:pt x="15" y="38170"/>
                  </a:lnTo>
                  <a:lnTo>
                    <a:pt x="15" y="39615"/>
                  </a:lnTo>
                  <a:cubicBezTo>
                    <a:pt x="30" y="39629"/>
                    <a:pt x="59" y="39644"/>
                    <a:pt x="74" y="39644"/>
                  </a:cubicBezTo>
                  <a:cubicBezTo>
                    <a:pt x="162" y="39674"/>
                    <a:pt x="251" y="39688"/>
                    <a:pt x="339" y="39688"/>
                  </a:cubicBezTo>
                  <a:cubicBezTo>
                    <a:pt x="457" y="39688"/>
                    <a:pt x="575" y="39659"/>
                    <a:pt x="693" y="39615"/>
                  </a:cubicBezTo>
                  <a:lnTo>
                    <a:pt x="6484" y="49415"/>
                  </a:lnTo>
                  <a:lnTo>
                    <a:pt x="413" y="55634"/>
                  </a:lnTo>
                  <a:cubicBezTo>
                    <a:pt x="354" y="55605"/>
                    <a:pt x="280" y="55605"/>
                    <a:pt x="206" y="55605"/>
                  </a:cubicBezTo>
                  <a:lnTo>
                    <a:pt x="74" y="55605"/>
                  </a:lnTo>
                  <a:cubicBezTo>
                    <a:pt x="59" y="55619"/>
                    <a:pt x="30" y="55619"/>
                    <a:pt x="15" y="55619"/>
                  </a:cubicBezTo>
                  <a:lnTo>
                    <a:pt x="15" y="57167"/>
                  </a:lnTo>
                  <a:cubicBezTo>
                    <a:pt x="30" y="57167"/>
                    <a:pt x="59" y="57181"/>
                    <a:pt x="74" y="57181"/>
                  </a:cubicBezTo>
                  <a:cubicBezTo>
                    <a:pt x="118" y="57181"/>
                    <a:pt x="162" y="57196"/>
                    <a:pt x="206" y="57196"/>
                  </a:cubicBezTo>
                  <a:cubicBezTo>
                    <a:pt x="486" y="57196"/>
                    <a:pt x="752" y="57049"/>
                    <a:pt x="884" y="56784"/>
                  </a:cubicBezTo>
                  <a:lnTo>
                    <a:pt x="12851" y="60203"/>
                  </a:lnTo>
                  <a:lnTo>
                    <a:pt x="14693" y="63327"/>
                  </a:lnTo>
                  <a:cubicBezTo>
                    <a:pt x="14413" y="63401"/>
                    <a:pt x="14207" y="63636"/>
                    <a:pt x="14163" y="63916"/>
                  </a:cubicBezTo>
                  <a:lnTo>
                    <a:pt x="604" y="72140"/>
                  </a:lnTo>
                  <a:cubicBezTo>
                    <a:pt x="486" y="72066"/>
                    <a:pt x="354" y="72037"/>
                    <a:pt x="206" y="72037"/>
                  </a:cubicBezTo>
                  <a:lnTo>
                    <a:pt x="74" y="72037"/>
                  </a:lnTo>
                  <a:cubicBezTo>
                    <a:pt x="59" y="72051"/>
                    <a:pt x="30" y="72051"/>
                    <a:pt x="15" y="72051"/>
                  </a:cubicBezTo>
                  <a:lnTo>
                    <a:pt x="15" y="73599"/>
                  </a:lnTo>
                  <a:cubicBezTo>
                    <a:pt x="30" y="73599"/>
                    <a:pt x="59" y="73614"/>
                    <a:pt x="74" y="73614"/>
                  </a:cubicBezTo>
                  <a:cubicBezTo>
                    <a:pt x="103" y="73614"/>
                    <a:pt x="133" y="73620"/>
                    <a:pt x="162" y="73620"/>
                  </a:cubicBezTo>
                  <a:cubicBezTo>
                    <a:pt x="177" y="73620"/>
                    <a:pt x="192" y="73618"/>
                    <a:pt x="206" y="73614"/>
                  </a:cubicBezTo>
                  <a:lnTo>
                    <a:pt x="280" y="73614"/>
                  </a:lnTo>
                  <a:lnTo>
                    <a:pt x="4318" y="80584"/>
                  </a:lnTo>
                  <a:lnTo>
                    <a:pt x="781" y="86185"/>
                  </a:lnTo>
                  <a:cubicBezTo>
                    <a:pt x="693" y="85890"/>
                    <a:pt x="413" y="85698"/>
                    <a:pt x="118" y="85698"/>
                  </a:cubicBezTo>
                  <a:lnTo>
                    <a:pt x="15" y="85698"/>
                  </a:lnTo>
                  <a:lnTo>
                    <a:pt x="15" y="87275"/>
                  </a:lnTo>
                  <a:lnTo>
                    <a:pt x="74" y="87275"/>
                  </a:lnTo>
                  <a:cubicBezTo>
                    <a:pt x="236" y="87275"/>
                    <a:pt x="398" y="87216"/>
                    <a:pt x="531" y="87128"/>
                  </a:cubicBezTo>
                  <a:cubicBezTo>
                    <a:pt x="560" y="87128"/>
                    <a:pt x="604" y="87128"/>
                    <a:pt x="634" y="87098"/>
                  </a:cubicBezTo>
                  <a:lnTo>
                    <a:pt x="6160" y="83753"/>
                  </a:lnTo>
                  <a:lnTo>
                    <a:pt x="14870" y="98785"/>
                  </a:lnTo>
                  <a:cubicBezTo>
                    <a:pt x="14737" y="98962"/>
                    <a:pt x="14664" y="99183"/>
                    <a:pt x="14693" y="99404"/>
                  </a:cubicBezTo>
                  <a:lnTo>
                    <a:pt x="16211" y="99404"/>
                  </a:lnTo>
                  <a:cubicBezTo>
                    <a:pt x="16226" y="99330"/>
                    <a:pt x="16226" y="99271"/>
                    <a:pt x="16211" y="99198"/>
                  </a:cubicBezTo>
                  <a:lnTo>
                    <a:pt x="30978" y="90827"/>
                  </a:lnTo>
                  <a:lnTo>
                    <a:pt x="35546" y="98564"/>
                  </a:lnTo>
                  <a:cubicBezTo>
                    <a:pt x="35414" y="98711"/>
                    <a:pt x="35340" y="98888"/>
                    <a:pt x="35340" y="99080"/>
                  </a:cubicBezTo>
                  <a:lnTo>
                    <a:pt x="35340" y="99212"/>
                  </a:lnTo>
                  <a:cubicBezTo>
                    <a:pt x="35340" y="99271"/>
                    <a:pt x="35355" y="99345"/>
                    <a:pt x="35370" y="99404"/>
                  </a:cubicBezTo>
                  <a:lnTo>
                    <a:pt x="36902" y="99404"/>
                  </a:lnTo>
                  <a:cubicBezTo>
                    <a:pt x="36917" y="99345"/>
                    <a:pt x="36932" y="99271"/>
                    <a:pt x="36932" y="99212"/>
                  </a:cubicBezTo>
                  <a:lnTo>
                    <a:pt x="36932" y="99139"/>
                  </a:lnTo>
                  <a:lnTo>
                    <a:pt x="46717" y="91328"/>
                  </a:lnTo>
                  <a:lnTo>
                    <a:pt x="67055" y="99315"/>
                  </a:lnTo>
                  <a:lnTo>
                    <a:pt x="67055" y="99404"/>
                  </a:lnTo>
                  <a:lnTo>
                    <a:pt x="68573" y="99404"/>
                  </a:lnTo>
                  <a:cubicBezTo>
                    <a:pt x="68587" y="99242"/>
                    <a:pt x="68558" y="99065"/>
                    <a:pt x="68470" y="98918"/>
                  </a:cubicBezTo>
                  <a:lnTo>
                    <a:pt x="70489" y="96427"/>
                  </a:lnTo>
                  <a:lnTo>
                    <a:pt x="73937" y="99257"/>
                  </a:lnTo>
                  <a:cubicBezTo>
                    <a:pt x="73937" y="99301"/>
                    <a:pt x="73937" y="99360"/>
                    <a:pt x="73937" y="99404"/>
                  </a:cubicBezTo>
                  <a:lnTo>
                    <a:pt x="75470" y="99404"/>
                  </a:lnTo>
                  <a:cubicBezTo>
                    <a:pt x="75485" y="99183"/>
                    <a:pt x="75411" y="98947"/>
                    <a:pt x="75263" y="98770"/>
                  </a:cubicBezTo>
                  <a:lnTo>
                    <a:pt x="83708" y="89191"/>
                  </a:lnTo>
                  <a:lnTo>
                    <a:pt x="98593" y="99094"/>
                  </a:lnTo>
                  <a:cubicBezTo>
                    <a:pt x="98593" y="99212"/>
                    <a:pt x="98622" y="99315"/>
                    <a:pt x="98652" y="99419"/>
                  </a:cubicBezTo>
                  <a:lnTo>
                    <a:pt x="99433" y="99419"/>
                  </a:lnTo>
                  <a:lnTo>
                    <a:pt x="99433" y="98299"/>
                  </a:lnTo>
                  <a:lnTo>
                    <a:pt x="99344" y="98299"/>
                  </a:lnTo>
                  <a:lnTo>
                    <a:pt x="88837" y="84740"/>
                  </a:lnTo>
                  <a:cubicBezTo>
                    <a:pt x="89087" y="84372"/>
                    <a:pt x="89013" y="83856"/>
                    <a:pt x="88674" y="83576"/>
                  </a:cubicBezTo>
                  <a:lnTo>
                    <a:pt x="99418" y="71388"/>
                  </a:lnTo>
                  <a:lnTo>
                    <a:pt x="99418" y="69635"/>
                  </a:lnTo>
                  <a:lnTo>
                    <a:pt x="95513" y="65552"/>
                  </a:lnTo>
                  <a:lnTo>
                    <a:pt x="99108" y="61116"/>
                  </a:lnTo>
                  <a:cubicBezTo>
                    <a:pt x="99197" y="61190"/>
                    <a:pt x="99300" y="61249"/>
                    <a:pt x="99418" y="61278"/>
                  </a:cubicBezTo>
                  <a:lnTo>
                    <a:pt x="99418" y="59731"/>
                  </a:lnTo>
                  <a:cubicBezTo>
                    <a:pt x="99374" y="59746"/>
                    <a:pt x="99330" y="59760"/>
                    <a:pt x="99285" y="59775"/>
                  </a:cubicBezTo>
                  <a:lnTo>
                    <a:pt x="93479" y="49975"/>
                  </a:lnTo>
                  <a:lnTo>
                    <a:pt x="99418" y="43903"/>
                  </a:lnTo>
                  <a:lnTo>
                    <a:pt x="99418" y="42282"/>
                  </a:lnTo>
                  <a:cubicBezTo>
                    <a:pt x="99271" y="42341"/>
                    <a:pt x="99153" y="42459"/>
                    <a:pt x="99079" y="42606"/>
                  </a:cubicBezTo>
                  <a:lnTo>
                    <a:pt x="87112" y="39202"/>
                  </a:lnTo>
                  <a:lnTo>
                    <a:pt x="85270" y="36078"/>
                  </a:lnTo>
                  <a:cubicBezTo>
                    <a:pt x="85535" y="36004"/>
                    <a:pt x="85742" y="35768"/>
                    <a:pt x="85786" y="35488"/>
                  </a:cubicBezTo>
                  <a:lnTo>
                    <a:pt x="99344" y="27265"/>
                  </a:lnTo>
                  <a:cubicBezTo>
                    <a:pt x="99374" y="27265"/>
                    <a:pt x="99388" y="27279"/>
                    <a:pt x="99418" y="27294"/>
                  </a:cubicBezTo>
                  <a:lnTo>
                    <a:pt x="99418" y="25349"/>
                  </a:lnTo>
                  <a:lnTo>
                    <a:pt x="95645" y="18820"/>
                  </a:lnTo>
                  <a:lnTo>
                    <a:pt x="99167" y="13220"/>
                  </a:lnTo>
                  <a:cubicBezTo>
                    <a:pt x="99212" y="13367"/>
                    <a:pt x="99300" y="13485"/>
                    <a:pt x="99418" y="13574"/>
                  </a:cubicBezTo>
                  <a:lnTo>
                    <a:pt x="99418" y="12262"/>
                  </a:lnTo>
                  <a:cubicBezTo>
                    <a:pt x="99388" y="12262"/>
                    <a:pt x="99344" y="12277"/>
                    <a:pt x="99315" y="12292"/>
                  </a:cubicBezTo>
                  <a:lnTo>
                    <a:pt x="93788" y="15637"/>
                  </a:lnTo>
                  <a:lnTo>
                    <a:pt x="85093" y="605"/>
                  </a:lnTo>
                  <a:cubicBezTo>
                    <a:pt x="85226" y="428"/>
                    <a:pt x="85285" y="207"/>
                    <a:pt x="85270" y="1"/>
                  </a:cubicBezTo>
                  <a:lnTo>
                    <a:pt x="83737" y="1"/>
                  </a:lnTo>
                  <a:cubicBezTo>
                    <a:pt x="83737" y="60"/>
                    <a:pt x="83737" y="133"/>
                    <a:pt x="83737" y="192"/>
                  </a:cubicBezTo>
                  <a:lnTo>
                    <a:pt x="68985" y="8563"/>
                  </a:lnTo>
                  <a:lnTo>
                    <a:pt x="64417" y="841"/>
                  </a:lnTo>
                  <a:cubicBezTo>
                    <a:pt x="64549" y="693"/>
                    <a:pt x="64608" y="516"/>
                    <a:pt x="64623" y="325"/>
                  </a:cubicBezTo>
                  <a:lnTo>
                    <a:pt x="64623" y="192"/>
                  </a:lnTo>
                  <a:cubicBezTo>
                    <a:pt x="64623" y="133"/>
                    <a:pt x="64608" y="60"/>
                    <a:pt x="64594" y="1"/>
                  </a:cubicBezTo>
                  <a:lnTo>
                    <a:pt x="63061" y="1"/>
                  </a:lnTo>
                  <a:cubicBezTo>
                    <a:pt x="63046" y="60"/>
                    <a:pt x="63032" y="133"/>
                    <a:pt x="63032" y="192"/>
                  </a:cubicBezTo>
                  <a:lnTo>
                    <a:pt x="63032" y="266"/>
                  </a:lnTo>
                  <a:lnTo>
                    <a:pt x="53246" y="8077"/>
                  </a:lnTo>
                  <a:lnTo>
                    <a:pt x="32923" y="89"/>
                  </a:lnTo>
                  <a:cubicBezTo>
                    <a:pt x="32923" y="60"/>
                    <a:pt x="32923" y="30"/>
                    <a:pt x="32923" y="1"/>
                  </a:cubicBezTo>
                  <a:lnTo>
                    <a:pt x="31391" y="1"/>
                  </a:lnTo>
                  <a:cubicBezTo>
                    <a:pt x="31376" y="163"/>
                    <a:pt x="31405" y="340"/>
                    <a:pt x="31494" y="487"/>
                  </a:cubicBezTo>
                  <a:lnTo>
                    <a:pt x="29475" y="2978"/>
                  </a:lnTo>
                  <a:lnTo>
                    <a:pt x="26026" y="148"/>
                  </a:lnTo>
                  <a:cubicBezTo>
                    <a:pt x="26026" y="89"/>
                    <a:pt x="26026" y="45"/>
                    <a:pt x="26026" y="1"/>
                  </a:cubicBezTo>
                  <a:lnTo>
                    <a:pt x="24493" y="1"/>
                  </a:lnTo>
                  <a:cubicBezTo>
                    <a:pt x="24479" y="222"/>
                    <a:pt x="24552" y="458"/>
                    <a:pt x="24700" y="620"/>
                  </a:cubicBezTo>
                  <a:lnTo>
                    <a:pt x="16255" y="10214"/>
                  </a:lnTo>
                  <a:lnTo>
                    <a:pt x="1371" y="310"/>
                  </a:lnTo>
                  <a:cubicBezTo>
                    <a:pt x="1371" y="207"/>
                    <a:pt x="1341" y="89"/>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 name="Google Shape;27;p4"/>
          <p:cNvCxnSpPr/>
          <p:nvPr/>
        </p:nvCxnSpPr>
        <p:spPr>
          <a:xfrm>
            <a:off x="-5575" y="785955"/>
            <a:ext cx="9144000" cy="5380"/>
          </a:xfrm>
          <a:prstGeom prst="straightConnector1">
            <a:avLst/>
          </a:prstGeom>
          <a:noFill/>
          <a:ln w="9525" cap="flat" cmpd="sng">
            <a:solidFill>
              <a:schemeClr val="dk2"/>
            </a:solidFill>
            <a:prstDash val="solid"/>
            <a:round/>
            <a:headEnd type="none" w="med" len="med"/>
            <a:tailEnd type="none" w="med" len="med"/>
          </a:ln>
        </p:spPr>
      </p:cxnSp>
      <p:sp>
        <p:nvSpPr>
          <p:cNvPr id="28" name="Google Shape;28;p4"/>
          <p:cNvSpPr txBox="1">
            <a:spLocks noGrp="1"/>
          </p:cNvSpPr>
          <p:nvPr>
            <p:ph type="title"/>
          </p:nvPr>
        </p:nvSpPr>
        <p:spPr>
          <a:xfrm>
            <a:off x="0" y="173055"/>
            <a:ext cx="9138425" cy="612900"/>
          </a:xfrm>
          <a:prstGeom prst="rect">
            <a:avLst/>
          </a:prstGeom>
        </p:spPr>
        <p:txBody>
          <a:bodyPr spcFirstLastPara="1" wrap="square" lIns="91425" tIns="0" rIns="91425" bIns="91425" anchor="t" anchorCtr="0">
            <a:noAutofit/>
          </a:bodyPr>
          <a:lstStyle>
            <a:lvl1pPr lvl="0" algn="ctr">
              <a:spcBef>
                <a:spcPts val="0"/>
              </a:spcBef>
              <a:spcAft>
                <a:spcPts val="0"/>
              </a:spcAft>
              <a:buSzPts val="3600"/>
              <a:buNone/>
              <a:defRPr sz="2800" b="1">
                <a:latin typeface="+mj-lt"/>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29" name="Google Shape;29;p4"/>
          <p:cNvSpPr txBox="1">
            <a:spLocks noGrp="1"/>
          </p:cNvSpPr>
          <p:nvPr>
            <p:ph type="body" idx="1"/>
          </p:nvPr>
        </p:nvSpPr>
        <p:spPr>
          <a:xfrm>
            <a:off x="0" y="1014373"/>
            <a:ext cx="9138425" cy="1195498"/>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8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5" name="Picture Placeholder 4">
            <a:extLst>
              <a:ext uri="{FF2B5EF4-FFF2-40B4-BE49-F238E27FC236}">
                <a16:creationId xmlns:a16="http://schemas.microsoft.com/office/drawing/2014/main" id="{EC7FDEF9-E391-48C6-9785-2B4A6A2B92F5}"/>
              </a:ext>
            </a:extLst>
          </p:cNvPr>
          <p:cNvSpPr>
            <a:spLocks noGrp="1"/>
          </p:cNvSpPr>
          <p:nvPr>
            <p:ph type="pic" sz="quarter" idx="12"/>
          </p:nvPr>
        </p:nvSpPr>
        <p:spPr>
          <a:xfrm>
            <a:off x="0" y="2209800"/>
            <a:ext cx="9137650" cy="1919288"/>
          </a:xfrm>
        </p:spPr>
        <p:txBody>
          <a:bodyPr/>
          <a:lstStyle/>
          <a:p>
            <a:endParaRPr lang="en-US" dirty="0"/>
          </a:p>
        </p:txBody>
      </p:sp>
      <p:sp>
        <p:nvSpPr>
          <p:cNvPr id="10" name="Google Shape;29;p4">
            <a:extLst>
              <a:ext uri="{FF2B5EF4-FFF2-40B4-BE49-F238E27FC236}">
                <a16:creationId xmlns:a16="http://schemas.microsoft.com/office/drawing/2014/main" id="{23EBE56C-345C-4DE8-AEBF-A66621EE9EF5}"/>
              </a:ext>
            </a:extLst>
          </p:cNvPr>
          <p:cNvSpPr txBox="1">
            <a:spLocks noGrp="1"/>
          </p:cNvSpPr>
          <p:nvPr>
            <p:ph type="body" idx="11"/>
          </p:nvPr>
        </p:nvSpPr>
        <p:spPr>
          <a:xfrm>
            <a:off x="5575" y="4147694"/>
            <a:ext cx="9138425" cy="612901"/>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8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4" name="TextBox 3"/>
          <p:cNvSpPr txBox="1"/>
          <p:nvPr userDrawn="1"/>
        </p:nvSpPr>
        <p:spPr>
          <a:xfrm>
            <a:off x="-79637" y="4874896"/>
            <a:ext cx="2379945" cy="261610"/>
          </a:xfrm>
          <a:prstGeom prst="rect">
            <a:avLst/>
          </a:prstGeom>
          <a:noFill/>
        </p:spPr>
        <p:txBody>
          <a:bodyPr wrap="square" rtlCol="0">
            <a:spAutoFit/>
          </a:bodyPr>
          <a:lstStyle/>
          <a:p>
            <a:r>
              <a:rPr lang="en-US" sz="1100" dirty="0"/>
              <a:t>California Department of Education</a:t>
            </a:r>
          </a:p>
        </p:txBody>
      </p:sp>
      <p:sp>
        <p:nvSpPr>
          <p:cNvPr id="13" name="Content Placeholder 2">
            <a:extLst>
              <a:ext uri="{FF2B5EF4-FFF2-40B4-BE49-F238E27FC236}">
                <a16:creationId xmlns:a16="http://schemas.microsoft.com/office/drawing/2014/main" id="{313EB488-C0D3-4E07-9F65-9F0BE7D1BF38}"/>
              </a:ext>
            </a:extLst>
          </p:cNvPr>
          <p:cNvSpPr>
            <a:spLocks noGrp="1"/>
          </p:cNvSpPr>
          <p:nvPr>
            <p:ph sz="quarter" idx="10" hasCustomPrompt="1"/>
          </p:nvPr>
        </p:nvSpPr>
        <p:spPr>
          <a:xfrm>
            <a:off x="8425175" y="4760596"/>
            <a:ext cx="713250" cy="209849"/>
          </a:xfrm>
        </p:spPr>
        <p:txBody>
          <a:bodyPr/>
          <a:lstStyle>
            <a:lvl1pPr marL="127000" indent="0">
              <a:buNone/>
              <a:defRPr sz="1200">
                <a:latin typeface="+mn-lt"/>
              </a:defRPr>
            </a:lvl1pPr>
          </a:lstStyle>
          <a:p>
            <a:pPr lvl="0"/>
            <a:fld id="{DD946A8A-EF8D-4BD4-AA07-73E8A63B0989}" type="slidenum">
              <a:rPr lang="en-US" smtClean="0"/>
              <a:t>‹#›</a:t>
            </a:fld>
            <a:endParaRPr lang="en-US" dirty="0"/>
          </a:p>
        </p:txBody>
      </p:sp>
    </p:spTree>
    <p:extLst>
      <p:ext uri="{BB962C8B-B14F-4D97-AF65-F5344CB8AC3E}">
        <p14:creationId xmlns:p14="http://schemas.microsoft.com/office/powerpoint/2010/main" val="1610200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blipFill>
          <a:blip r:embed="rId2">
            <a:alphaModFix/>
          </a:blip>
          <a:stretch>
            <a:fillRect/>
          </a:stretch>
        </a:blip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1" y="56752"/>
            <a:ext cx="9143999" cy="5086748"/>
            <a:chOff x="1599575" y="2987725"/>
            <a:chExt cx="4328725" cy="2485475"/>
          </a:xfrm>
        </p:grpSpPr>
        <p:sp>
          <p:nvSpPr>
            <p:cNvPr id="24" name="Google Shape;24;p4"/>
            <p:cNvSpPr/>
            <p:nvPr/>
          </p:nvSpPr>
          <p:spPr>
            <a:xfrm>
              <a:off x="1599575" y="2987725"/>
              <a:ext cx="1846600" cy="2485475"/>
            </a:xfrm>
            <a:custGeom>
              <a:avLst/>
              <a:gdLst/>
              <a:ahLst/>
              <a:cxnLst/>
              <a:rect l="l" t="t" r="r" b="b"/>
              <a:pathLst>
                <a:path w="73864" h="99419" extrusionOk="0">
                  <a:moveTo>
                    <a:pt x="10729" y="693"/>
                  </a:moveTo>
                  <a:lnTo>
                    <a:pt x="20190" y="8254"/>
                  </a:lnTo>
                  <a:lnTo>
                    <a:pt x="11304" y="11746"/>
                  </a:lnTo>
                  <a:cubicBezTo>
                    <a:pt x="11184" y="11654"/>
                    <a:pt x="11042" y="11597"/>
                    <a:pt x="10886" y="11597"/>
                  </a:cubicBezTo>
                  <a:cubicBezTo>
                    <a:pt x="10868" y="11597"/>
                    <a:pt x="10850" y="11597"/>
                    <a:pt x="10832" y="11599"/>
                  </a:cubicBezTo>
                  <a:cubicBezTo>
                    <a:pt x="10813" y="11597"/>
                    <a:pt x="10794" y="11596"/>
                    <a:pt x="10776" y="11596"/>
                  </a:cubicBezTo>
                  <a:cubicBezTo>
                    <a:pt x="10648" y="11596"/>
                    <a:pt x="10522" y="11640"/>
                    <a:pt x="10419" y="11717"/>
                  </a:cubicBezTo>
                  <a:lnTo>
                    <a:pt x="5217" y="8769"/>
                  </a:lnTo>
                  <a:lnTo>
                    <a:pt x="9771" y="1076"/>
                  </a:lnTo>
                  <a:cubicBezTo>
                    <a:pt x="9845" y="1106"/>
                    <a:pt x="9948" y="1121"/>
                    <a:pt x="10036" y="1121"/>
                  </a:cubicBezTo>
                  <a:cubicBezTo>
                    <a:pt x="10331" y="1106"/>
                    <a:pt x="10596" y="944"/>
                    <a:pt x="10729" y="693"/>
                  </a:cubicBezTo>
                  <a:close/>
                  <a:moveTo>
                    <a:pt x="47985" y="546"/>
                  </a:moveTo>
                  <a:cubicBezTo>
                    <a:pt x="48124" y="741"/>
                    <a:pt x="48342" y="857"/>
                    <a:pt x="48576" y="857"/>
                  </a:cubicBezTo>
                  <a:cubicBezTo>
                    <a:pt x="48590" y="857"/>
                    <a:pt x="48604" y="856"/>
                    <a:pt x="48618" y="855"/>
                  </a:cubicBezTo>
                  <a:cubicBezTo>
                    <a:pt x="48677" y="855"/>
                    <a:pt x="48751" y="855"/>
                    <a:pt x="48810" y="826"/>
                  </a:cubicBezTo>
                  <a:lnTo>
                    <a:pt x="57284" y="10435"/>
                  </a:lnTo>
                  <a:lnTo>
                    <a:pt x="53157" y="13191"/>
                  </a:lnTo>
                  <a:cubicBezTo>
                    <a:pt x="53052" y="13111"/>
                    <a:pt x="52910" y="13056"/>
                    <a:pt x="52776" y="13056"/>
                  </a:cubicBezTo>
                  <a:cubicBezTo>
                    <a:pt x="52761" y="13056"/>
                    <a:pt x="52745" y="13056"/>
                    <a:pt x="52730" y="13058"/>
                  </a:cubicBezTo>
                  <a:cubicBezTo>
                    <a:pt x="52671" y="13058"/>
                    <a:pt x="52627" y="13058"/>
                    <a:pt x="52583" y="13073"/>
                  </a:cubicBezTo>
                  <a:lnTo>
                    <a:pt x="44639" y="3287"/>
                  </a:lnTo>
                  <a:lnTo>
                    <a:pt x="47985" y="546"/>
                  </a:lnTo>
                  <a:close/>
                  <a:moveTo>
                    <a:pt x="40940" y="516"/>
                  </a:moveTo>
                  <a:lnTo>
                    <a:pt x="28001" y="13972"/>
                  </a:lnTo>
                  <a:lnTo>
                    <a:pt x="20986" y="8371"/>
                  </a:lnTo>
                  <a:lnTo>
                    <a:pt x="40940" y="516"/>
                  </a:lnTo>
                  <a:close/>
                  <a:moveTo>
                    <a:pt x="72596" y="738"/>
                  </a:moveTo>
                  <a:cubicBezTo>
                    <a:pt x="72655" y="841"/>
                    <a:pt x="72729" y="929"/>
                    <a:pt x="72832" y="1003"/>
                  </a:cubicBezTo>
                  <a:lnTo>
                    <a:pt x="62427" y="14428"/>
                  </a:lnTo>
                  <a:cubicBezTo>
                    <a:pt x="62339" y="14384"/>
                    <a:pt x="62236" y="14370"/>
                    <a:pt x="62133" y="14370"/>
                  </a:cubicBezTo>
                  <a:cubicBezTo>
                    <a:pt x="61897" y="14370"/>
                    <a:pt x="61676" y="14473"/>
                    <a:pt x="61528" y="14650"/>
                  </a:cubicBezTo>
                  <a:lnTo>
                    <a:pt x="57888" y="10508"/>
                  </a:lnTo>
                  <a:lnTo>
                    <a:pt x="72596" y="738"/>
                  </a:lnTo>
                  <a:close/>
                  <a:moveTo>
                    <a:pt x="41279" y="738"/>
                  </a:moveTo>
                  <a:cubicBezTo>
                    <a:pt x="41412" y="811"/>
                    <a:pt x="41559" y="855"/>
                    <a:pt x="41721" y="855"/>
                  </a:cubicBezTo>
                  <a:cubicBezTo>
                    <a:pt x="41839" y="855"/>
                    <a:pt x="41972" y="826"/>
                    <a:pt x="42090" y="767"/>
                  </a:cubicBezTo>
                  <a:lnTo>
                    <a:pt x="44079" y="3228"/>
                  </a:lnTo>
                  <a:lnTo>
                    <a:pt x="29828" y="14885"/>
                  </a:lnTo>
                  <a:cubicBezTo>
                    <a:pt x="29681" y="14723"/>
                    <a:pt x="29475" y="14635"/>
                    <a:pt x="29254" y="14635"/>
                  </a:cubicBezTo>
                  <a:cubicBezTo>
                    <a:pt x="29136" y="14635"/>
                    <a:pt x="29033" y="14664"/>
                    <a:pt x="28929" y="14709"/>
                  </a:cubicBezTo>
                  <a:lnTo>
                    <a:pt x="28310" y="14222"/>
                  </a:lnTo>
                  <a:lnTo>
                    <a:pt x="41279" y="738"/>
                  </a:lnTo>
                  <a:close/>
                  <a:moveTo>
                    <a:pt x="5011" y="9108"/>
                  </a:moveTo>
                  <a:lnTo>
                    <a:pt x="10154" y="12012"/>
                  </a:lnTo>
                  <a:cubicBezTo>
                    <a:pt x="10125" y="12085"/>
                    <a:pt x="10095" y="12144"/>
                    <a:pt x="10080" y="12218"/>
                  </a:cubicBezTo>
                  <a:lnTo>
                    <a:pt x="1076" y="15770"/>
                  </a:lnTo>
                  <a:lnTo>
                    <a:pt x="5011" y="9108"/>
                  </a:lnTo>
                  <a:close/>
                  <a:moveTo>
                    <a:pt x="20544" y="8534"/>
                  </a:moveTo>
                  <a:lnTo>
                    <a:pt x="27721" y="14252"/>
                  </a:lnTo>
                  <a:lnTo>
                    <a:pt x="23403" y="18761"/>
                  </a:lnTo>
                  <a:cubicBezTo>
                    <a:pt x="23359" y="18761"/>
                    <a:pt x="23329" y="18747"/>
                    <a:pt x="23300" y="18747"/>
                  </a:cubicBezTo>
                  <a:cubicBezTo>
                    <a:pt x="23182" y="18747"/>
                    <a:pt x="23064" y="18776"/>
                    <a:pt x="22961" y="18820"/>
                  </a:cubicBezTo>
                  <a:lnTo>
                    <a:pt x="11598" y="12380"/>
                  </a:lnTo>
                  <a:cubicBezTo>
                    <a:pt x="11598" y="12277"/>
                    <a:pt x="11584" y="12174"/>
                    <a:pt x="11539" y="12071"/>
                  </a:cubicBezTo>
                  <a:lnTo>
                    <a:pt x="20544" y="8534"/>
                  </a:lnTo>
                  <a:close/>
                  <a:moveTo>
                    <a:pt x="28030" y="14502"/>
                  </a:moveTo>
                  <a:lnTo>
                    <a:pt x="28620" y="14974"/>
                  </a:lnTo>
                  <a:cubicBezTo>
                    <a:pt x="28458" y="15239"/>
                    <a:pt x="28443" y="15593"/>
                    <a:pt x="28605" y="15873"/>
                  </a:cubicBezTo>
                  <a:lnTo>
                    <a:pt x="24169" y="19513"/>
                  </a:lnTo>
                  <a:lnTo>
                    <a:pt x="24051" y="19454"/>
                  </a:lnTo>
                  <a:cubicBezTo>
                    <a:pt x="24037" y="19248"/>
                    <a:pt x="23933" y="19056"/>
                    <a:pt x="23786" y="18923"/>
                  </a:cubicBezTo>
                  <a:lnTo>
                    <a:pt x="28030" y="14502"/>
                  </a:lnTo>
                  <a:close/>
                  <a:moveTo>
                    <a:pt x="57549" y="10729"/>
                  </a:moveTo>
                  <a:lnTo>
                    <a:pt x="61366" y="15062"/>
                  </a:lnTo>
                  <a:cubicBezTo>
                    <a:pt x="61351" y="15269"/>
                    <a:pt x="61396" y="15475"/>
                    <a:pt x="61499" y="15637"/>
                  </a:cubicBezTo>
                  <a:lnTo>
                    <a:pt x="58153" y="19955"/>
                  </a:lnTo>
                  <a:lnTo>
                    <a:pt x="53437" y="14134"/>
                  </a:lnTo>
                  <a:cubicBezTo>
                    <a:pt x="53511" y="13927"/>
                    <a:pt x="53496" y="13692"/>
                    <a:pt x="53408" y="13485"/>
                  </a:cubicBezTo>
                  <a:lnTo>
                    <a:pt x="57549" y="10729"/>
                  </a:lnTo>
                  <a:close/>
                  <a:moveTo>
                    <a:pt x="44330" y="3538"/>
                  </a:moveTo>
                  <a:lnTo>
                    <a:pt x="52200" y="13250"/>
                  </a:lnTo>
                  <a:cubicBezTo>
                    <a:pt x="52008" y="13441"/>
                    <a:pt x="51920" y="13706"/>
                    <a:pt x="51964" y="13986"/>
                  </a:cubicBezTo>
                  <a:lnTo>
                    <a:pt x="38892" y="22681"/>
                  </a:lnTo>
                  <a:lnTo>
                    <a:pt x="30020" y="15593"/>
                  </a:lnTo>
                  <a:cubicBezTo>
                    <a:pt x="30035" y="15475"/>
                    <a:pt x="30035" y="15357"/>
                    <a:pt x="30005" y="15254"/>
                  </a:cubicBezTo>
                  <a:lnTo>
                    <a:pt x="44330" y="3538"/>
                  </a:lnTo>
                  <a:close/>
                  <a:moveTo>
                    <a:pt x="22695" y="20058"/>
                  </a:moveTo>
                  <a:cubicBezTo>
                    <a:pt x="22813" y="20206"/>
                    <a:pt x="22975" y="20294"/>
                    <a:pt x="23167" y="20323"/>
                  </a:cubicBezTo>
                  <a:lnTo>
                    <a:pt x="19733" y="23124"/>
                  </a:lnTo>
                  <a:lnTo>
                    <a:pt x="19733" y="23124"/>
                  </a:lnTo>
                  <a:lnTo>
                    <a:pt x="22695" y="20058"/>
                  </a:lnTo>
                  <a:close/>
                  <a:moveTo>
                    <a:pt x="29858" y="15961"/>
                  </a:moveTo>
                  <a:lnTo>
                    <a:pt x="38553" y="22902"/>
                  </a:lnTo>
                  <a:lnTo>
                    <a:pt x="35340" y="25054"/>
                  </a:lnTo>
                  <a:cubicBezTo>
                    <a:pt x="35207" y="24921"/>
                    <a:pt x="35016" y="24848"/>
                    <a:pt x="34824" y="24848"/>
                  </a:cubicBezTo>
                  <a:cubicBezTo>
                    <a:pt x="34559" y="24848"/>
                    <a:pt x="34323" y="24980"/>
                    <a:pt x="34176" y="25201"/>
                  </a:cubicBezTo>
                  <a:lnTo>
                    <a:pt x="24538" y="19734"/>
                  </a:lnTo>
                  <a:lnTo>
                    <a:pt x="28900" y="16153"/>
                  </a:lnTo>
                  <a:cubicBezTo>
                    <a:pt x="29018" y="16197"/>
                    <a:pt x="29136" y="16226"/>
                    <a:pt x="29254" y="16226"/>
                  </a:cubicBezTo>
                  <a:cubicBezTo>
                    <a:pt x="29268" y="16227"/>
                    <a:pt x="29283" y="16228"/>
                    <a:pt x="29298" y="16228"/>
                  </a:cubicBezTo>
                  <a:cubicBezTo>
                    <a:pt x="29517" y="16228"/>
                    <a:pt x="29720" y="16127"/>
                    <a:pt x="29858" y="15961"/>
                  </a:cubicBezTo>
                  <a:close/>
                  <a:moveTo>
                    <a:pt x="38892" y="23168"/>
                  </a:moveTo>
                  <a:lnTo>
                    <a:pt x="47189" y="29785"/>
                  </a:lnTo>
                  <a:lnTo>
                    <a:pt x="35591" y="25806"/>
                  </a:lnTo>
                  <a:cubicBezTo>
                    <a:pt x="35605" y="25658"/>
                    <a:pt x="35605" y="25511"/>
                    <a:pt x="35561" y="25378"/>
                  </a:cubicBezTo>
                  <a:lnTo>
                    <a:pt x="38892" y="23168"/>
                  </a:lnTo>
                  <a:close/>
                  <a:moveTo>
                    <a:pt x="52126" y="14355"/>
                  </a:moveTo>
                  <a:cubicBezTo>
                    <a:pt x="52264" y="14534"/>
                    <a:pt x="52467" y="14636"/>
                    <a:pt x="52686" y="14636"/>
                  </a:cubicBezTo>
                  <a:cubicBezTo>
                    <a:pt x="52700" y="14636"/>
                    <a:pt x="52715" y="14636"/>
                    <a:pt x="52730" y="14635"/>
                  </a:cubicBezTo>
                  <a:cubicBezTo>
                    <a:pt x="52748" y="14636"/>
                    <a:pt x="52766" y="14637"/>
                    <a:pt x="52784" y="14637"/>
                  </a:cubicBezTo>
                  <a:cubicBezTo>
                    <a:pt x="52942" y="14637"/>
                    <a:pt x="53097" y="14579"/>
                    <a:pt x="53216" y="14473"/>
                  </a:cubicBezTo>
                  <a:lnTo>
                    <a:pt x="57918" y="20279"/>
                  </a:lnTo>
                  <a:lnTo>
                    <a:pt x="49989" y="30536"/>
                  </a:lnTo>
                  <a:cubicBezTo>
                    <a:pt x="49873" y="30459"/>
                    <a:pt x="49735" y="30416"/>
                    <a:pt x="49594" y="30416"/>
                  </a:cubicBezTo>
                  <a:cubicBezTo>
                    <a:pt x="49576" y="30416"/>
                    <a:pt x="49558" y="30416"/>
                    <a:pt x="49541" y="30418"/>
                  </a:cubicBezTo>
                  <a:lnTo>
                    <a:pt x="49541" y="30418"/>
                  </a:lnTo>
                  <a:cubicBezTo>
                    <a:pt x="49522" y="30416"/>
                    <a:pt x="49503" y="30415"/>
                    <a:pt x="49484" y="30415"/>
                  </a:cubicBezTo>
                  <a:cubicBezTo>
                    <a:pt x="49388" y="30415"/>
                    <a:pt x="49293" y="30441"/>
                    <a:pt x="49208" y="30477"/>
                  </a:cubicBezTo>
                  <a:lnTo>
                    <a:pt x="48309" y="30168"/>
                  </a:lnTo>
                  <a:lnTo>
                    <a:pt x="39231" y="22932"/>
                  </a:lnTo>
                  <a:lnTo>
                    <a:pt x="52126" y="14355"/>
                  </a:lnTo>
                  <a:close/>
                  <a:moveTo>
                    <a:pt x="24199" y="19984"/>
                  </a:moveTo>
                  <a:lnTo>
                    <a:pt x="34058" y="25585"/>
                  </a:lnTo>
                  <a:cubicBezTo>
                    <a:pt x="34058" y="25614"/>
                    <a:pt x="34058" y="25644"/>
                    <a:pt x="34058" y="25688"/>
                  </a:cubicBezTo>
                  <a:lnTo>
                    <a:pt x="11038" y="32261"/>
                  </a:lnTo>
                  <a:lnTo>
                    <a:pt x="11009" y="32202"/>
                  </a:lnTo>
                  <a:lnTo>
                    <a:pt x="17420" y="25540"/>
                  </a:lnTo>
                  <a:lnTo>
                    <a:pt x="24199" y="19984"/>
                  </a:lnTo>
                  <a:close/>
                  <a:moveTo>
                    <a:pt x="14826" y="27648"/>
                  </a:moveTo>
                  <a:lnTo>
                    <a:pt x="10758" y="31892"/>
                  </a:lnTo>
                  <a:cubicBezTo>
                    <a:pt x="10626" y="31789"/>
                    <a:pt x="10463" y="31745"/>
                    <a:pt x="10301" y="31745"/>
                  </a:cubicBezTo>
                  <a:cubicBezTo>
                    <a:pt x="9727" y="31745"/>
                    <a:pt x="9476" y="32246"/>
                    <a:pt x="9550" y="32688"/>
                  </a:cubicBezTo>
                  <a:lnTo>
                    <a:pt x="8931" y="32865"/>
                  </a:lnTo>
                  <a:cubicBezTo>
                    <a:pt x="8946" y="32732"/>
                    <a:pt x="8946" y="32600"/>
                    <a:pt x="8931" y="32482"/>
                  </a:cubicBezTo>
                  <a:lnTo>
                    <a:pt x="14826" y="27648"/>
                  </a:lnTo>
                  <a:close/>
                  <a:moveTo>
                    <a:pt x="9609" y="33086"/>
                  </a:moveTo>
                  <a:lnTo>
                    <a:pt x="9329" y="33381"/>
                  </a:lnTo>
                  <a:lnTo>
                    <a:pt x="9093" y="33233"/>
                  </a:lnTo>
                  <a:lnTo>
                    <a:pt x="9609" y="33086"/>
                  </a:lnTo>
                  <a:close/>
                  <a:moveTo>
                    <a:pt x="61808" y="15887"/>
                  </a:moveTo>
                  <a:cubicBezTo>
                    <a:pt x="61911" y="15932"/>
                    <a:pt x="62015" y="15961"/>
                    <a:pt x="62133" y="15961"/>
                  </a:cubicBezTo>
                  <a:lnTo>
                    <a:pt x="62162" y="15961"/>
                  </a:lnTo>
                  <a:lnTo>
                    <a:pt x="73230" y="28517"/>
                  </a:lnTo>
                  <a:cubicBezTo>
                    <a:pt x="73009" y="28783"/>
                    <a:pt x="72964" y="29136"/>
                    <a:pt x="73097" y="29446"/>
                  </a:cubicBezTo>
                  <a:lnTo>
                    <a:pt x="69162" y="33528"/>
                  </a:lnTo>
                  <a:lnTo>
                    <a:pt x="58419" y="20264"/>
                  </a:lnTo>
                  <a:lnTo>
                    <a:pt x="61808" y="15887"/>
                  </a:lnTo>
                  <a:close/>
                  <a:moveTo>
                    <a:pt x="58168" y="20589"/>
                  </a:moveTo>
                  <a:lnTo>
                    <a:pt x="68882" y="33823"/>
                  </a:lnTo>
                  <a:lnTo>
                    <a:pt x="66406" y="36402"/>
                  </a:lnTo>
                  <a:lnTo>
                    <a:pt x="50239" y="30846"/>
                  </a:lnTo>
                  <a:lnTo>
                    <a:pt x="58168" y="20589"/>
                  </a:lnTo>
                  <a:close/>
                  <a:moveTo>
                    <a:pt x="69133" y="34132"/>
                  </a:moveTo>
                  <a:lnTo>
                    <a:pt x="72743" y="38568"/>
                  </a:lnTo>
                  <a:lnTo>
                    <a:pt x="66819" y="36549"/>
                  </a:lnTo>
                  <a:lnTo>
                    <a:pt x="69133" y="34132"/>
                  </a:lnTo>
                  <a:close/>
                  <a:moveTo>
                    <a:pt x="35429" y="26174"/>
                  </a:moveTo>
                  <a:lnTo>
                    <a:pt x="48117" y="30536"/>
                  </a:lnTo>
                  <a:lnTo>
                    <a:pt x="48795" y="31067"/>
                  </a:lnTo>
                  <a:cubicBezTo>
                    <a:pt x="48751" y="31317"/>
                    <a:pt x="48810" y="31568"/>
                    <a:pt x="48972" y="31774"/>
                  </a:cubicBezTo>
                  <a:lnTo>
                    <a:pt x="48987" y="31774"/>
                  </a:lnTo>
                  <a:lnTo>
                    <a:pt x="43077" y="38612"/>
                  </a:lnTo>
                  <a:lnTo>
                    <a:pt x="35296" y="26292"/>
                  </a:lnTo>
                  <a:cubicBezTo>
                    <a:pt x="35340" y="26263"/>
                    <a:pt x="35384" y="26218"/>
                    <a:pt x="35429" y="26174"/>
                  </a:cubicBezTo>
                  <a:close/>
                  <a:moveTo>
                    <a:pt x="34117" y="26086"/>
                  </a:moveTo>
                  <a:lnTo>
                    <a:pt x="21472" y="40735"/>
                  </a:lnTo>
                  <a:lnTo>
                    <a:pt x="9682" y="33587"/>
                  </a:lnTo>
                  <a:lnTo>
                    <a:pt x="9992" y="33263"/>
                  </a:lnTo>
                  <a:cubicBezTo>
                    <a:pt x="10095" y="33307"/>
                    <a:pt x="10213" y="33322"/>
                    <a:pt x="10316" y="33322"/>
                  </a:cubicBezTo>
                  <a:cubicBezTo>
                    <a:pt x="10326" y="33322"/>
                    <a:pt x="10335" y="33322"/>
                    <a:pt x="10345" y="33322"/>
                  </a:cubicBezTo>
                  <a:cubicBezTo>
                    <a:pt x="10716" y="33322"/>
                    <a:pt x="11039" y="33046"/>
                    <a:pt x="11068" y="32659"/>
                  </a:cubicBezTo>
                  <a:lnTo>
                    <a:pt x="34117" y="26086"/>
                  </a:lnTo>
                  <a:close/>
                  <a:moveTo>
                    <a:pt x="50298" y="31288"/>
                  </a:moveTo>
                  <a:lnTo>
                    <a:pt x="66097" y="36711"/>
                  </a:lnTo>
                  <a:lnTo>
                    <a:pt x="61027" y="41987"/>
                  </a:lnTo>
                  <a:cubicBezTo>
                    <a:pt x="60895" y="41869"/>
                    <a:pt x="60718" y="41810"/>
                    <a:pt x="60541" y="41810"/>
                  </a:cubicBezTo>
                  <a:cubicBezTo>
                    <a:pt x="60379" y="41810"/>
                    <a:pt x="60231" y="41855"/>
                    <a:pt x="60099" y="41943"/>
                  </a:cubicBezTo>
                  <a:lnTo>
                    <a:pt x="50122" y="31730"/>
                  </a:lnTo>
                  <a:cubicBezTo>
                    <a:pt x="50225" y="31597"/>
                    <a:pt x="50284" y="31450"/>
                    <a:pt x="50298" y="31288"/>
                  </a:cubicBezTo>
                  <a:close/>
                  <a:moveTo>
                    <a:pt x="66509" y="36859"/>
                  </a:moveTo>
                  <a:lnTo>
                    <a:pt x="72773" y="39010"/>
                  </a:lnTo>
                  <a:cubicBezTo>
                    <a:pt x="72788" y="39055"/>
                    <a:pt x="72788" y="39114"/>
                    <a:pt x="72802" y="39158"/>
                  </a:cubicBezTo>
                  <a:lnTo>
                    <a:pt x="64225" y="46173"/>
                  </a:lnTo>
                  <a:lnTo>
                    <a:pt x="61175" y="43063"/>
                  </a:lnTo>
                  <a:cubicBezTo>
                    <a:pt x="61307" y="42827"/>
                    <a:pt x="61337" y="42562"/>
                    <a:pt x="61263" y="42326"/>
                  </a:cubicBezTo>
                  <a:lnTo>
                    <a:pt x="66509" y="36859"/>
                  </a:lnTo>
                  <a:close/>
                  <a:moveTo>
                    <a:pt x="34426" y="26336"/>
                  </a:moveTo>
                  <a:cubicBezTo>
                    <a:pt x="34529" y="26400"/>
                    <a:pt x="34643" y="26442"/>
                    <a:pt x="34768" y="26442"/>
                  </a:cubicBezTo>
                  <a:cubicBezTo>
                    <a:pt x="34786" y="26442"/>
                    <a:pt x="34805" y="26441"/>
                    <a:pt x="34824" y="26439"/>
                  </a:cubicBezTo>
                  <a:lnTo>
                    <a:pt x="34913" y="26439"/>
                  </a:lnTo>
                  <a:lnTo>
                    <a:pt x="42812" y="38922"/>
                  </a:lnTo>
                  <a:lnTo>
                    <a:pt x="34456" y="48604"/>
                  </a:lnTo>
                  <a:lnTo>
                    <a:pt x="21811" y="40941"/>
                  </a:lnTo>
                  <a:lnTo>
                    <a:pt x="34426" y="26336"/>
                  </a:lnTo>
                  <a:close/>
                  <a:moveTo>
                    <a:pt x="72581" y="39850"/>
                  </a:moveTo>
                  <a:lnTo>
                    <a:pt x="67099" y="49120"/>
                  </a:lnTo>
                  <a:lnTo>
                    <a:pt x="64505" y="46453"/>
                  </a:lnTo>
                  <a:lnTo>
                    <a:pt x="72581" y="39850"/>
                  </a:lnTo>
                  <a:close/>
                  <a:moveTo>
                    <a:pt x="9402" y="33896"/>
                  </a:moveTo>
                  <a:lnTo>
                    <a:pt x="21207" y="41059"/>
                  </a:lnTo>
                  <a:lnTo>
                    <a:pt x="13249" y="50284"/>
                  </a:lnTo>
                  <a:lnTo>
                    <a:pt x="1371" y="43078"/>
                  </a:lnTo>
                  <a:cubicBezTo>
                    <a:pt x="1430" y="42827"/>
                    <a:pt x="1371" y="42562"/>
                    <a:pt x="1238" y="42356"/>
                  </a:cubicBezTo>
                  <a:lnTo>
                    <a:pt x="9402" y="33896"/>
                  </a:lnTo>
                  <a:close/>
                  <a:moveTo>
                    <a:pt x="49797" y="31951"/>
                  </a:moveTo>
                  <a:lnTo>
                    <a:pt x="59848" y="42253"/>
                  </a:lnTo>
                  <a:cubicBezTo>
                    <a:pt x="59716" y="42533"/>
                    <a:pt x="59760" y="42872"/>
                    <a:pt x="59937" y="43122"/>
                  </a:cubicBezTo>
                  <a:lnTo>
                    <a:pt x="51463" y="51920"/>
                  </a:lnTo>
                  <a:lnTo>
                    <a:pt x="43298" y="38966"/>
                  </a:lnTo>
                  <a:lnTo>
                    <a:pt x="49326" y="31966"/>
                  </a:lnTo>
                  <a:cubicBezTo>
                    <a:pt x="49385" y="31981"/>
                    <a:pt x="49458" y="31995"/>
                    <a:pt x="49532" y="31995"/>
                  </a:cubicBezTo>
                  <a:cubicBezTo>
                    <a:pt x="49621" y="31995"/>
                    <a:pt x="49709" y="31981"/>
                    <a:pt x="49797" y="31951"/>
                  </a:cubicBezTo>
                  <a:close/>
                  <a:moveTo>
                    <a:pt x="60880" y="43328"/>
                  </a:moveTo>
                  <a:lnTo>
                    <a:pt x="63930" y="46423"/>
                  </a:lnTo>
                  <a:lnTo>
                    <a:pt x="53423" y="55015"/>
                  </a:lnTo>
                  <a:lnTo>
                    <a:pt x="51684" y="52274"/>
                  </a:lnTo>
                  <a:lnTo>
                    <a:pt x="60261" y="43358"/>
                  </a:lnTo>
                  <a:cubicBezTo>
                    <a:pt x="60349" y="43387"/>
                    <a:pt x="60438" y="43402"/>
                    <a:pt x="60541" y="43402"/>
                  </a:cubicBezTo>
                  <a:cubicBezTo>
                    <a:pt x="60659" y="43402"/>
                    <a:pt x="60777" y="43387"/>
                    <a:pt x="60880" y="43328"/>
                  </a:cubicBezTo>
                  <a:close/>
                  <a:moveTo>
                    <a:pt x="43033" y="39290"/>
                  </a:moveTo>
                  <a:lnTo>
                    <a:pt x="51197" y="52215"/>
                  </a:lnTo>
                  <a:lnTo>
                    <a:pt x="47646" y="55899"/>
                  </a:lnTo>
                  <a:cubicBezTo>
                    <a:pt x="47526" y="55793"/>
                    <a:pt x="47372" y="55735"/>
                    <a:pt x="47213" y="55735"/>
                  </a:cubicBezTo>
                  <a:cubicBezTo>
                    <a:pt x="47195" y="55735"/>
                    <a:pt x="47177" y="55736"/>
                    <a:pt x="47159" y="55737"/>
                  </a:cubicBezTo>
                  <a:cubicBezTo>
                    <a:pt x="47145" y="55736"/>
                    <a:pt x="47130" y="55736"/>
                    <a:pt x="47115" y="55736"/>
                  </a:cubicBezTo>
                  <a:cubicBezTo>
                    <a:pt x="46924" y="55736"/>
                    <a:pt x="46736" y="55823"/>
                    <a:pt x="46599" y="55973"/>
                  </a:cubicBezTo>
                  <a:lnTo>
                    <a:pt x="34810" y="48825"/>
                  </a:lnTo>
                  <a:lnTo>
                    <a:pt x="43033" y="39290"/>
                  </a:lnTo>
                  <a:close/>
                  <a:moveTo>
                    <a:pt x="51404" y="52569"/>
                  </a:moveTo>
                  <a:lnTo>
                    <a:pt x="53099" y="55266"/>
                  </a:lnTo>
                  <a:lnTo>
                    <a:pt x="49842" y="57933"/>
                  </a:lnTo>
                  <a:lnTo>
                    <a:pt x="47896" y="56754"/>
                  </a:lnTo>
                  <a:cubicBezTo>
                    <a:pt x="47940" y="56577"/>
                    <a:pt x="47940" y="56400"/>
                    <a:pt x="47882" y="56238"/>
                  </a:cubicBezTo>
                  <a:lnTo>
                    <a:pt x="51404" y="52569"/>
                  </a:lnTo>
                  <a:close/>
                  <a:moveTo>
                    <a:pt x="21561" y="41265"/>
                  </a:moveTo>
                  <a:lnTo>
                    <a:pt x="34191" y="48914"/>
                  </a:lnTo>
                  <a:lnTo>
                    <a:pt x="26232" y="58154"/>
                  </a:lnTo>
                  <a:lnTo>
                    <a:pt x="13588" y="50491"/>
                  </a:lnTo>
                  <a:lnTo>
                    <a:pt x="21561" y="41265"/>
                  </a:lnTo>
                  <a:close/>
                  <a:moveTo>
                    <a:pt x="67187" y="49783"/>
                  </a:moveTo>
                  <a:lnTo>
                    <a:pt x="73097" y="55826"/>
                  </a:lnTo>
                  <a:cubicBezTo>
                    <a:pt x="72964" y="55988"/>
                    <a:pt x="72891" y="56194"/>
                    <a:pt x="72891" y="56400"/>
                  </a:cubicBezTo>
                  <a:lnTo>
                    <a:pt x="61307" y="59716"/>
                  </a:lnTo>
                  <a:lnTo>
                    <a:pt x="67187" y="49783"/>
                  </a:lnTo>
                  <a:close/>
                  <a:moveTo>
                    <a:pt x="64196" y="46703"/>
                  </a:moveTo>
                  <a:lnTo>
                    <a:pt x="66893" y="49474"/>
                  </a:lnTo>
                  <a:lnTo>
                    <a:pt x="60747" y="59864"/>
                  </a:lnTo>
                  <a:lnTo>
                    <a:pt x="57137" y="60895"/>
                  </a:lnTo>
                  <a:lnTo>
                    <a:pt x="53629" y="55339"/>
                  </a:lnTo>
                  <a:lnTo>
                    <a:pt x="64196" y="46703"/>
                  </a:lnTo>
                  <a:close/>
                  <a:moveTo>
                    <a:pt x="53305" y="55605"/>
                  </a:moveTo>
                  <a:lnTo>
                    <a:pt x="56739" y="61013"/>
                  </a:lnTo>
                  <a:lnTo>
                    <a:pt x="56223" y="61161"/>
                  </a:lnTo>
                  <a:cubicBezTo>
                    <a:pt x="56085" y="61009"/>
                    <a:pt x="55882" y="60909"/>
                    <a:pt x="55675" y="60909"/>
                  </a:cubicBezTo>
                  <a:cubicBezTo>
                    <a:pt x="55661" y="60909"/>
                    <a:pt x="55647" y="60909"/>
                    <a:pt x="55633" y="60910"/>
                  </a:cubicBezTo>
                  <a:cubicBezTo>
                    <a:pt x="55618" y="60909"/>
                    <a:pt x="55603" y="60908"/>
                    <a:pt x="55588" y="60908"/>
                  </a:cubicBezTo>
                  <a:cubicBezTo>
                    <a:pt x="55397" y="60908"/>
                    <a:pt x="55210" y="60994"/>
                    <a:pt x="55073" y="61131"/>
                  </a:cubicBezTo>
                  <a:lnTo>
                    <a:pt x="50195" y="58154"/>
                  </a:lnTo>
                  <a:lnTo>
                    <a:pt x="53305" y="55605"/>
                  </a:lnTo>
                  <a:close/>
                  <a:moveTo>
                    <a:pt x="56945" y="61367"/>
                  </a:moveTo>
                  <a:lnTo>
                    <a:pt x="57859" y="62811"/>
                  </a:lnTo>
                  <a:lnTo>
                    <a:pt x="56370" y="61897"/>
                  </a:lnTo>
                  <a:cubicBezTo>
                    <a:pt x="56400" y="61780"/>
                    <a:pt x="56400" y="61662"/>
                    <a:pt x="56385" y="61529"/>
                  </a:cubicBezTo>
                  <a:lnTo>
                    <a:pt x="56945" y="61367"/>
                  </a:lnTo>
                  <a:close/>
                  <a:moveTo>
                    <a:pt x="60452" y="60365"/>
                  </a:moveTo>
                  <a:lnTo>
                    <a:pt x="58713" y="63327"/>
                  </a:lnTo>
                  <a:lnTo>
                    <a:pt x="58625" y="63268"/>
                  </a:lnTo>
                  <a:lnTo>
                    <a:pt x="57358" y="61249"/>
                  </a:lnTo>
                  <a:lnTo>
                    <a:pt x="60452" y="60365"/>
                  </a:lnTo>
                  <a:close/>
                  <a:moveTo>
                    <a:pt x="49886" y="58419"/>
                  </a:moveTo>
                  <a:lnTo>
                    <a:pt x="54896" y="61470"/>
                  </a:lnTo>
                  <a:cubicBezTo>
                    <a:pt x="54882" y="61500"/>
                    <a:pt x="54882" y="61514"/>
                    <a:pt x="54882" y="61544"/>
                  </a:cubicBezTo>
                  <a:lnTo>
                    <a:pt x="41309" y="65420"/>
                  </a:lnTo>
                  <a:lnTo>
                    <a:pt x="49886" y="58419"/>
                  </a:lnTo>
                  <a:close/>
                  <a:moveTo>
                    <a:pt x="34544" y="49120"/>
                  </a:moveTo>
                  <a:lnTo>
                    <a:pt x="46423" y="56327"/>
                  </a:lnTo>
                  <a:cubicBezTo>
                    <a:pt x="46364" y="56562"/>
                    <a:pt x="46408" y="56828"/>
                    <a:pt x="46555" y="57034"/>
                  </a:cubicBezTo>
                  <a:lnTo>
                    <a:pt x="38391" y="65523"/>
                  </a:lnTo>
                  <a:lnTo>
                    <a:pt x="26586" y="58360"/>
                  </a:lnTo>
                  <a:lnTo>
                    <a:pt x="34544" y="49120"/>
                  </a:lnTo>
                  <a:close/>
                  <a:moveTo>
                    <a:pt x="47690" y="57108"/>
                  </a:moveTo>
                  <a:lnTo>
                    <a:pt x="49517" y="58213"/>
                  </a:lnTo>
                  <a:lnTo>
                    <a:pt x="40351" y="65700"/>
                  </a:lnTo>
                  <a:lnTo>
                    <a:pt x="39467" y="65950"/>
                  </a:lnTo>
                  <a:cubicBezTo>
                    <a:pt x="39393" y="65950"/>
                    <a:pt x="39334" y="65980"/>
                    <a:pt x="39275" y="65994"/>
                  </a:cubicBezTo>
                  <a:lnTo>
                    <a:pt x="39201" y="66024"/>
                  </a:lnTo>
                  <a:lnTo>
                    <a:pt x="38744" y="65729"/>
                  </a:lnTo>
                  <a:lnTo>
                    <a:pt x="46879" y="57270"/>
                  </a:lnTo>
                  <a:cubicBezTo>
                    <a:pt x="46968" y="57299"/>
                    <a:pt x="47071" y="57314"/>
                    <a:pt x="47159" y="57314"/>
                  </a:cubicBezTo>
                  <a:cubicBezTo>
                    <a:pt x="47366" y="57314"/>
                    <a:pt x="47557" y="57240"/>
                    <a:pt x="47690" y="57108"/>
                  </a:cubicBezTo>
                  <a:close/>
                  <a:moveTo>
                    <a:pt x="38464" y="66024"/>
                  </a:moveTo>
                  <a:lnTo>
                    <a:pt x="38700" y="66171"/>
                  </a:lnTo>
                  <a:lnTo>
                    <a:pt x="38184" y="66319"/>
                  </a:lnTo>
                  <a:lnTo>
                    <a:pt x="38464" y="66024"/>
                  </a:lnTo>
                  <a:close/>
                  <a:moveTo>
                    <a:pt x="38862" y="66525"/>
                  </a:moveTo>
                  <a:lnTo>
                    <a:pt x="38862" y="66525"/>
                  </a:lnTo>
                  <a:cubicBezTo>
                    <a:pt x="38818" y="66658"/>
                    <a:pt x="38818" y="66790"/>
                    <a:pt x="38848" y="66923"/>
                  </a:cubicBezTo>
                  <a:lnTo>
                    <a:pt x="32938" y="71757"/>
                  </a:lnTo>
                  <a:lnTo>
                    <a:pt x="37020" y="67512"/>
                  </a:lnTo>
                  <a:cubicBezTo>
                    <a:pt x="37153" y="67601"/>
                    <a:pt x="37315" y="67660"/>
                    <a:pt x="37477" y="67660"/>
                  </a:cubicBezTo>
                  <a:cubicBezTo>
                    <a:pt x="38052" y="67660"/>
                    <a:pt x="38302" y="67144"/>
                    <a:pt x="38229" y="66702"/>
                  </a:cubicBezTo>
                  <a:lnTo>
                    <a:pt x="38862" y="66525"/>
                  </a:lnTo>
                  <a:close/>
                  <a:moveTo>
                    <a:pt x="13323" y="50785"/>
                  </a:moveTo>
                  <a:lnTo>
                    <a:pt x="25967" y="58449"/>
                  </a:lnTo>
                  <a:lnTo>
                    <a:pt x="13352" y="73068"/>
                  </a:lnTo>
                  <a:cubicBezTo>
                    <a:pt x="13234" y="72995"/>
                    <a:pt x="13101" y="72965"/>
                    <a:pt x="12954" y="72965"/>
                  </a:cubicBezTo>
                  <a:lnTo>
                    <a:pt x="12866" y="72965"/>
                  </a:lnTo>
                  <a:lnTo>
                    <a:pt x="4981" y="60468"/>
                  </a:lnTo>
                  <a:lnTo>
                    <a:pt x="13323" y="50785"/>
                  </a:lnTo>
                  <a:close/>
                  <a:moveTo>
                    <a:pt x="26306" y="58670"/>
                  </a:moveTo>
                  <a:lnTo>
                    <a:pt x="38096" y="65818"/>
                  </a:lnTo>
                  <a:lnTo>
                    <a:pt x="37786" y="66142"/>
                  </a:lnTo>
                  <a:cubicBezTo>
                    <a:pt x="37683" y="66098"/>
                    <a:pt x="37580" y="66068"/>
                    <a:pt x="37462" y="66068"/>
                  </a:cubicBezTo>
                  <a:cubicBezTo>
                    <a:pt x="37079" y="66068"/>
                    <a:pt x="36755" y="66348"/>
                    <a:pt x="36711" y="66731"/>
                  </a:cubicBezTo>
                  <a:lnTo>
                    <a:pt x="13676" y="73319"/>
                  </a:lnTo>
                  <a:lnTo>
                    <a:pt x="26306" y="58670"/>
                  </a:lnTo>
                  <a:close/>
                  <a:moveTo>
                    <a:pt x="54911" y="61942"/>
                  </a:moveTo>
                  <a:cubicBezTo>
                    <a:pt x="54983" y="62270"/>
                    <a:pt x="55275" y="62488"/>
                    <a:pt x="55615" y="62488"/>
                  </a:cubicBezTo>
                  <a:cubicBezTo>
                    <a:pt x="55626" y="62488"/>
                    <a:pt x="55637" y="62487"/>
                    <a:pt x="55648" y="62487"/>
                  </a:cubicBezTo>
                  <a:cubicBezTo>
                    <a:pt x="55854" y="62487"/>
                    <a:pt x="56046" y="62413"/>
                    <a:pt x="56193" y="62251"/>
                  </a:cubicBezTo>
                  <a:lnTo>
                    <a:pt x="58345" y="63563"/>
                  </a:lnTo>
                  <a:cubicBezTo>
                    <a:pt x="58212" y="63740"/>
                    <a:pt x="58153" y="63975"/>
                    <a:pt x="58198" y="64196"/>
                  </a:cubicBezTo>
                  <a:lnTo>
                    <a:pt x="52686" y="73525"/>
                  </a:lnTo>
                  <a:cubicBezTo>
                    <a:pt x="52612" y="73496"/>
                    <a:pt x="52524" y="73496"/>
                    <a:pt x="52450" y="73496"/>
                  </a:cubicBezTo>
                  <a:cubicBezTo>
                    <a:pt x="52435" y="73495"/>
                    <a:pt x="52420" y="73494"/>
                    <a:pt x="52405" y="73494"/>
                  </a:cubicBezTo>
                  <a:cubicBezTo>
                    <a:pt x="52216" y="73494"/>
                    <a:pt x="52041" y="73580"/>
                    <a:pt x="51905" y="73717"/>
                  </a:cubicBezTo>
                  <a:lnTo>
                    <a:pt x="40365" y="66717"/>
                  </a:lnTo>
                  <a:cubicBezTo>
                    <a:pt x="40365" y="66569"/>
                    <a:pt x="40321" y="66422"/>
                    <a:pt x="40248" y="66289"/>
                  </a:cubicBezTo>
                  <a:lnTo>
                    <a:pt x="40542" y="66053"/>
                  </a:lnTo>
                  <a:lnTo>
                    <a:pt x="54911" y="61942"/>
                  </a:lnTo>
                  <a:close/>
                  <a:moveTo>
                    <a:pt x="59671" y="64359"/>
                  </a:moveTo>
                  <a:lnTo>
                    <a:pt x="59671" y="64373"/>
                  </a:lnTo>
                  <a:lnTo>
                    <a:pt x="72979" y="72449"/>
                  </a:lnTo>
                  <a:cubicBezTo>
                    <a:pt x="72920" y="72582"/>
                    <a:pt x="72891" y="72744"/>
                    <a:pt x="72905" y="72906"/>
                  </a:cubicBezTo>
                  <a:lnTo>
                    <a:pt x="66333" y="75485"/>
                  </a:lnTo>
                  <a:lnTo>
                    <a:pt x="59509" y="64653"/>
                  </a:lnTo>
                  <a:cubicBezTo>
                    <a:pt x="59583" y="64565"/>
                    <a:pt x="59627" y="64476"/>
                    <a:pt x="59671" y="64359"/>
                  </a:cubicBezTo>
                  <a:close/>
                  <a:moveTo>
                    <a:pt x="604" y="69605"/>
                  </a:moveTo>
                  <a:lnTo>
                    <a:pt x="12202" y="73599"/>
                  </a:lnTo>
                  <a:cubicBezTo>
                    <a:pt x="12173" y="73731"/>
                    <a:pt x="12188" y="73879"/>
                    <a:pt x="12232" y="74026"/>
                  </a:cubicBezTo>
                  <a:lnTo>
                    <a:pt x="8916" y="76237"/>
                  </a:lnTo>
                  <a:lnTo>
                    <a:pt x="604" y="69605"/>
                  </a:lnTo>
                  <a:close/>
                  <a:moveTo>
                    <a:pt x="58404" y="64653"/>
                  </a:moveTo>
                  <a:cubicBezTo>
                    <a:pt x="58537" y="64801"/>
                    <a:pt x="58743" y="64889"/>
                    <a:pt x="58949" y="64889"/>
                  </a:cubicBezTo>
                  <a:cubicBezTo>
                    <a:pt x="59023" y="64889"/>
                    <a:pt x="59082" y="64874"/>
                    <a:pt x="59156" y="64860"/>
                  </a:cubicBezTo>
                  <a:lnTo>
                    <a:pt x="65964" y="75633"/>
                  </a:lnTo>
                  <a:lnTo>
                    <a:pt x="59347" y="78241"/>
                  </a:lnTo>
                  <a:lnTo>
                    <a:pt x="53202" y="74498"/>
                  </a:lnTo>
                  <a:cubicBezTo>
                    <a:pt x="53261" y="74233"/>
                    <a:pt x="53202" y="73938"/>
                    <a:pt x="53025" y="73731"/>
                  </a:cubicBezTo>
                  <a:lnTo>
                    <a:pt x="58404" y="64653"/>
                  </a:lnTo>
                  <a:close/>
                  <a:moveTo>
                    <a:pt x="28045" y="76281"/>
                  </a:moveTo>
                  <a:lnTo>
                    <a:pt x="25083" y="79346"/>
                  </a:lnTo>
                  <a:cubicBezTo>
                    <a:pt x="24965" y="79199"/>
                    <a:pt x="24803" y="79096"/>
                    <a:pt x="24611" y="79081"/>
                  </a:cubicBezTo>
                  <a:lnTo>
                    <a:pt x="28045" y="76281"/>
                  </a:lnTo>
                  <a:close/>
                  <a:moveTo>
                    <a:pt x="36740" y="67144"/>
                  </a:moveTo>
                  <a:cubicBezTo>
                    <a:pt x="36740" y="67159"/>
                    <a:pt x="36755" y="67173"/>
                    <a:pt x="36770" y="67203"/>
                  </a:cubicBezTo>
                  <a:lnTo>
                    <a:pt x="30359" y="73864"/>
                  </a:lnTo>
                  <a:lnTo>
                    <a:pt x="23580" y="79405"/>
                  </a:lnTo>
                  <a:lnTo>
                    <a:pt x="13720" y="73820"/>
                  </a:lnTo>
                  <a:cubicBezTo>
                    <a:pt x="13720" y="73776"/>
                    <a:pt x="13720" y="73746"/>
                    <a:pt x="13720" y="73717"/>
                  </a:cubicBezTo>
                  <a:lnTo>
                    <a:pt x="36740" y="67144"/>
                  </a:lnTo>
                  <a:close/>
                  <a:moveTo>
                    <a:pt x="73023" y="73289"/>
                  </a:moveTo>
                  <a:cubicBezTo>
                    <a:pt x="73068" y="73363"/>
                    <a:pt x="73127" y="73422"/>
                    <a:pt x="73200" y="73481"/>
                  </a:cubicBezTo>
                  <a:lnTo>
                    <a:pt x="69310" y="80201"/>
                  </a:lnTo>
                  <a:lnTo>
                    <a:pt x="66554" y="75824"/>
                  </a:lnTo>
                  <a:lnTo>
                    <a:pt x="73023" y="73289"/>
                  </a:lnTo>
                  <a:close/>
                  <a:moveTo>
                    <a:pt x="53010" y="74852"/>
                  </a:moveTo>
                  <a:lnTo>
                    <a:pt x="58890" y="78418"/>
                  </a:lnTo>
                  <a:lnTo>
                    <a:pt x="47631" y="82839"/>
                  </a:lnTo>
                  <a:lnTo>
                    <a:pt x="52244" y="75058"/>
                  </a:lnTo>
                  <a:cubicBezTo>
                    <a:pt x="52303" y="75073"/>
                    <a:pt x="52376" y="75087"/>
                    <a:pt x="52450" y="75087"/>
                  </a:cubicBezTo>
                  <a:cubicBezTo>
                    <a:pt x="52656" y="75087"/>
                    <a:pt x="52863" y="75014"/>
                    <a:pt x="53010" y="74852"/>
                  </a:cubicBezTo>
                  <a:close/>
                  <a:moveTo>
                    <a:pt x="66171" y="75972"/>
                  </a:moveTo>
                  <a:lnTo>
                    <a:pt x="69089" y="80584"/>
                  </a:lnTo>
                  <a:lnTo>
                    <a:pt x="67571" y="83222"/>
                  </a:lnTo>
                  <a:lnTo>
                    <a:pt x="59775" y="78492"/>
                  </a:lnTo>
                  <a:lnTo>
                    <a:pt x="66171" y="75972"/>
                  </a:lnTo>
                  <a:close/>
                  <a:moveTo>
                    <a:pt x="13603" y="74203"/>
                  </a:moveTo>
                  <a:lnTo>
                    <a:pt x="23241" y="79671"/>
                  </a:lnTo>
                  <a:lnTo>
                    <a:pt x="18878" y="83237"/>
                  </a:lnTo>
                  <a:cubicBezTo>
                    <a:pt x="18775" y="83193"/>
                    <a:pt x="18643" y="83163"/>
                    <a:pt x="18525" y="83163"/>
                  </a:cubicBezTo>
                  <a:cubicBezTo>
                    <a:pt x="18510" y="83162"/>
                    <a:pt x="18495" y="83162"/>
                    <a:pt x="18480" y="83162"/>
                  </a:cubicBezTo>
                  <a:cubicBezTo>
                    <a:pt x="18261" y="83162"/>
                    <a:pt x="18060" y="83263"/>
                    <a:pt x="17935" y="83429"/>
                  </a:cubicBezTo>
                  <a:lnTo>
                    <a:pt x="9226" y="76502"/>
                  </a:lnTo>
                  <a:lnTo>
                    <a:pt x="12438" y="74365"/>
                  </a:lnTo>
                  <a:cubicBezTo>
                    <a:pt x="12573" y="74473"/>
                    <a:pt x="12733" y="74544"/>
                    <a:pt x="12905" y="74544"/>
                  </a:cubicBezTo>
                  <a:cubicBezTo>
                    <a:pt x="12922" y="74544"/>
                    <a:pt x="12938" y="74543"/>
                    <a:pt x="12954" y="74542"/>
                  </a:cubicBezTo>
                  <a:cubicBezTo>
                    <a:pt x="12967" y="74543"/>
                    <a:pt x="12981" y="74543"/>
                    <a:pt x="12994" y="74543"/>
                  </a:cubicBezTo>
                  <a:cubicBezTo>
                    <a:pt x="13243" y="74543"/>
                    <a:pt x="13463" y="74413"/>
                    <a:pt x="13603" y="74203"/>
                  </a:cubicBezTo>
                  <a:close/>
                  <a:moveTo>
                    <a:pt x="23624" y="79892"/>
                  </a:moveTo>
                  <a:lnTo>
                    <a:pt x="23727" y="79951"/>
                  </a:lnTo>
                  <a:cubicBezTo>
                    <a:pt x="23742" y="80157"/>
                    <a:pt x="23845" y="80349"/>
                    <a:pt x="23992" y="80481"/>
                  </a:cubicBezTo>
                  <a:lnTo>
                    <a:pt x="19748" y="84902"/>
                  </a:lnTo>
                  <a:lnTo>
                    <a:pt x="19159" y="84431"/>
                  </a:lnTo>
                  <a:cubicBezTo>
                    <a:pt x="19335" y="84151"/>
                    <a:pt x="19335" y="83812"/>
                    <a:pt x="19173" y="83517"/>
                  </a:cubicBezTo>
                  <a:lnTo>
                    <a:pt x="23624" y="79892"/>
                  </a:lnTo>
                  <a:close/>
                  <a:moveTo>
                    <a:pt x="69324" y="80968"/>
                  </a:moveTo>
                  <a:lnTo>
                    <a:pt x="72714" y="86332"/>
                  </a:lnTo>
                  <a:lnTo>
                    <a:pt x="67910" y="83429"/>
                  </a:lnTo>
                  <a:lnTo>
                    <a:pt x="69324" y="80968"/>
                  </a:lnTo>
                  <a:close/>
                  <a:moveTo>
                    <a:pt x="40277" y="67129"/>
                  </a:moveTo>
                  <a:lnTo>
                    <a:pt x="51713" y="74070"/>
                  </a:lnTo>
                  <a:cubicBezTo>
                    <a:pt x="51640" y="74350"/>
                    <a:pt x="51713" y="74645"/>
                    <a:pt x="51905" y="74852"/>
                  </a:cubicBezTo>
                  <a:lnTo>
                    <a:pt x="47027" y="83075"/>
                  </a:lnTo>
                  <a:lnTo>
                    <a:pt x="37683" y="86759"/>
                  </a:lnTo>
                  <a:cubicBezTo>
                    <a:pt x="37598" y="86431"/>
                    <a:pt x="37305" y="86213"/>
                    <a:pt x="36978" y="86213"/>
                  </a:cubicBezTo>
                  <a:cubicBezTo>
                    <a:pt x="36968" y="86213"/>
                    <a:pt x="36957" y="86214"/>
                    <a:pt x="36946" y="86214"/>
                  </a:cubicBezTo>
                  <a:cubicBezTo>
                    <a:pt x="36934" y="86213"/>
                    <a:pt x="36922" y="86213"/>
                    <a:pt x="36909" y="86213"/>
                  </a:cubicBezTo>
                  <a:cubicBezTo>
                    <a:pt x="36630" y="86213"/>
                    <a:pt x="36381" y="86372"/>
                    <a:pt x="36269" y="86612"/>
                  </a:cubicBezTo>
                  <a:lnTo>
                    <a:pt x="25127" y="80304"/>
                  </a:lnTo>
                  <a:cubicBezTo>
                    <a:pt x="25230" y="80127"/>
                    <a:pt x="25260" y="79951"/>
                    <a:pt x="25245" y="79759"/>
                  </a:cubicBezTo>
                  <a:lnTo>
                    <a:pt x="30624" y="74159"/>
                  </a:lnTo>
                  <a:lnTo>
                    <a:pt x="39024" y="67291"/>
                  </a:lnTo>
                  <a:cubicBezTo>
                    <a:pt x="39161" y="67442"/>
                    <a:pt x="39349" y="67529"/>
                    <a:pt x="39552" y="67529"/>
                  </a:cubicBezTo>
                  <a:cubicBezTo>
                    <a:pt x="39567" y="67529"/>
                    <a:pt x="39583" y="67528"/>
                    <a:pt x="39599" y="67527"/>
                  </a:cubicBezTo>
                  <a:cubicBezTo>
                    <a:pt x="39612" y="67528"/>
                    <a:pt x="39625" y="67528"/>
                    <a:pt x="39637" y="67528"/>
                  </a:cubicBezTo>
                  <a:cubicBezTo>
                    <a:pt x="39903" y="67528"/>
                    <a:pt x="40151" y="67382"/>
                    <a:pt x="40277" y="67129"/>
                  </a:cubicBezTo>
                  <a:close/>
                  <a:moveTo>
                    <a:pt x="46703" y="83635"/>
                  </a:moveTo>
                  <a:lnTo>
                    <a:pt x="42768" y="90296"/>
                  </a:lnTo>
                  <a:lnTo>
                    <a:pt x="37624" y="87378"/>
                  </a:lnTo>
                  <a:cubicBezTo>
                    <a:pt x="37669" y="87319"/>
                    <a:pt x="37683" y="87246"/>
                    <a:pt x="37698" y="87172"/>
                  </a:cubicBezTo>
                  <a:lnTo>
                    <a:pt x="46703" y="83635"/>
                  </a:lnTo>
                  <a:close/>
                  <a:moveTo>
                    <a:pt x="24832" y="80570"/>
                  </a:moveTo>
                  <a:lnTo>
                    <a:pt x="36180" y="87010"/>
                  </a:lnTo>
                  <a:cubicBezTo>
                    <a:pt x="36180" y="87128"/>
                    <a:pt x="36195" y="87231"/>
                    <a:pt x="36239" y="87319"/>
                  </a:cubicBezTo>
                  <a:lnTo>
                    <a:pt x="27235" y="90871"/>
                  </a:lnTo>
                  <a:lnTo>
                    <a:pt x="20057" y="85138"/>
                  </a:lnTo>
                  <a:lnTo>
                    <a:pt x="24390" y="80643"/>
                  </a:lnTo>
                  <a:lnTo>
                    <a:pt x="24493" y="80643"/>
                  </a:lnTo>
                  <a:cubicBezTo>
                    <a:pt x="24611" y="80643"/>
                    <a:pt x="24714" y="80614"/>
                    <a:pt x="24832" y="80570"/>
                  </a:cubicBezTo>
                  <a:close/>
                  <a:moveTo>
                    <a:pt x="17965" y="84519"/>
                  </a:moveTo>
                  <a:cubicBezTo>
                    <a:pt x="18088" y="84670"/>
                    <a:pt x="18274" y="84757"/>
                    <a:pt x="18477" y="84757"/>
                  </a:cubicBezTo>
                  <a:cubicBezTo>
                    <a:pt x="18493" y="84757"/>
                    <a:pt x="18509" y="84756"/>
                    <a:pt x="18525" y="84755"/>
                  </a:cubicBezTo>
                  <a:cubicBezTo>
                    <a:pt x="18643" y="84755"/>
                    <a:pt x="18746" y="84740"/>
                    <a:pt x="18864" y="84696"/>
                  </a:cubicBezTo>
                  <a:lnTo>
                    <a:pt x="19468" y="85182"/>
                  </a:lnTo>
                  <a:lnTo>
                    <a:pt x="6499" y="98667"/>
                  </a:lnTo>
                  <a:cubicBezTo>
                    <a:pt x="6383" y="98590"/>
                    <a:pt x="6256" y="98546"/>
                    <a:pt x="6118" y="98546"/>
                  </a:cubicBezTo>
                  <a:cubicBezTo>
                    <a:pt x="6098" y="98546"/>
                    <a:pt x="6078" y="98547"/>
                    <a:pt x="6057" y="98549"/>
                  </a:cubicBezTo>
                  <a:cubicBezTo>
                    <a:pt x="5939" y="98549"/>
                    <a:pt x="5807" y="98579"/>
                    <a:pt x="5689" y="98638"/>
                  </a:cubicBezTo>
                  <a:lnTo>
                    <a:pt x="3699" y="96176"/>
                  </a:lnTo>
                  <a:lnTo>
                    <a:pt x="17965" y="84519"/>
                  </a:lnTo>
                  <a:close/>
                  <a:moveTo>
                    <a:pt x="36475" y="87644"/>
                  </a:moveTo>
                  <a:cubicBezTo>
                    <a:pt x="36607" y="87747"/>
                    <a:pt x="36770" y="87806"/>
                    <a:pt x="36946" y="87806"/>
                  </a:cubicBezTo>
                  <a:cubicBezTo>
                    <a:pt x="37094" y="87806"/>
                    <a:pt x="37241" y="87761"/>
                    <a:pt x="37359" y="87688"/>
                  </a:cubicBezTo>
                  <a:lnTo>
                    <a:pt x="42561" y="90635"/>
                  </a:lnTo>
                  <a:lnTo>
                    <a:pt x="38022" y="98328"/>
                  </a:lnTo>
                  <a:cubicBezTo>
                    <a:pt x="37956" y="98295"/>
                    <a:pt x="37881" y="98278"/>
                    <a:pt x="37811" y="98278"/>
                  </a:cubicBezTo>
                  <a:cubicBezTo>
                    <a:pt x="37787" y="98278"/>
                    <a:pt x="37764" y="98280"/>
                    <a:pt x="37742" y="98284"/>
                  </a:cubicBezTo>
                  <a:cubicBezTo>
                    <a:pt x="37448" y="98284"/>
                    <a:pt x="37182" y="98446"/>
                    <a:pt x="37050" y="98697"/>
                  </a:cubicBezTo>
                  <a:lnTo>
                    <a:pt x="27588" y="91151"/>
                  </a:lnTo>
                  <a:lnTo>
                    <a:pt x="36475" y="87644"/>
                  </a:lnTo>
                  <a:close/>
                  <a:moveTo>
                    <a:pt x="59303" y="78668"/>
                  </a:moveTo>
                  <a:lnTo>
                    <a:pt x="67364" y="83561"/>
                  </a:lnTo>
                  <a:lnTo>
                    <a:pt x="58669" y="98579"/>
                  </a:lnTo>
                  <a:cubicBezTo>
                    <a:pt x="58581" y="98564"/>
                    <a:pt x="58507" y="98549"/>
                    <a:pt x="58419" y="98549"/>
                  </a:cubicBezTo>
                  <a:cubicBezTo>
                    <a:pt x="58404" y="98548"/>
                    <a:pt x="58389" y="98548"/>
                    <a:pt x="58374" y="98548"/>
                  </a:cubicBezTo>
                  <a:cubicBezTo>
                    <a:pt x="58155" y="98548"/>
                    <a:pt x="57953" y="98650"/>
                    <a:pt x="57814" y="98829"/>
                  </a:cubicBezTo>
                  <a:lnTo>
                    <a:pt x="43107" y="90488"/>
                  </a:lnTo>
                  <a:lnTo>
                    <a:pt x="47307" y="83399"/>
                  </a:lnTo>
                  <a:lnTo>
                    <a:pt x="59303" y="78668"/>
                  </a:lnTo>
                  <a:close/>
                  <a:moveTo>
                    <a:pt x="19777" y="85433"/>
                  </a:moveTo>
                  <a:lnTo>
                    <a:pt x="26807" y="91048"/>
                  </a:lnTo>
                  <a:lnTo>
                    <a:pt x="6838" y="98888"/>
                  </a:lnTo>
                  <a:lnTo>
                    <a:pt x="19777" y="85433"/>
                  </a:lnTo>
                  <a:close/>
                  <a:moveTo>
                    <a:pt x="9270" y="1"/>
                  </a:moveTo>
                  <a:cubicBezTo>
                    <a:pt x="9255" y="60"/>
                    <a:pt x="9240" y="119"/>
                    <a:pt x="9240" y="192"/>
                  </a:cubicBezTo>
                  <a:lnTo>
                    <a:pt x="9240" y="325"/>
                  </a:lnTo>
                  <a:cubicBezTo>
                    <a:pt x="9240" y="516"/>
                    <a:pt x="9314" y="693"/>
                    <a:pt x="9447" y="841"/>
                  </a:cubicBezTo>
                  <a:lnTo>
                    <a:pt x="4878" y="8563"/>
                  </a:lnTo>
                  <a:lnTo>
                    <a:pt x="0" y="5807"/>
                  </a:lnTo>
                  <a:lnTo>
                    <a:pt x="0" y="6264"/>
                  </a:lnTo>
                  <a:lnTo>
                    <a:pt x="4672" y="8902"/>
                  </a:lnTo>
                  <a:lnTo>
                    <a:pt x="472" y="16005"/>
                  </a:lnTo>
                  <a:lnTo>
                    <a:pt x="0" y="16182"/>
                  </a:lnTo>
                  <a:lnTo>
                    <a:pt x="0" y="16610"/>
                  </a:lnTo>
                  <a:lnTo>
                    <a:pt x="147" y="16551"/>
                  </a:lnTo>
                  <a:lnTo>
                    <a:pt x="0" y="16801"/>
                  </a:lnTo>
                  <a:lnTo>
                    <a:pt x="0" y="17582"/>
                  </a:lnTo>
                  <a:lnTo>
                    <a:pt x="752" y="16315"/>
                  </a:lnTo>
                  <a:lnTo>
                    <a:pt x="10110" y="12631"/>
                  </a:lnTo>
                  <a:cubicBezTo>
                    <a:pt x="10181" y="12959"/>
                    <a:pt x="10474" y="13177"/>
                    <a:pt x="10813" y="13177"/>
                  </a:cubicBezTo>
                  <a:cubicBezTo>
                    <a:pt x="10824" y="13177"/>
                    <a:pt x="10836" y="13176"/>
                    <a:pt x="10847" y="13176"/>
                  </a:cubicBezTo>
                  <a:cubicBezTo>
                    <a:pt x="11127" y="13176"/>
                    <a:pt x="11392" y="13028"/>
                    <a:pt x="11510" y="12778"/>
                  </a:cubicBezTo>
                  <a:lnTo>
                    <a:pt x="22651" y="19100"/>
                  </a:lnTo>
                  <a:cubicBezTo>
                    <a:pt x="22548" y="19262"/>
                    <a:pt x="22519" y="19454"/>
                    <a:pt x="22533" y="19646"/>
                  </a:cubicBezTo>
                  <a:lnTo>
                    <a:pt x="17154" y="25246"/>
                  </a:lnTo>
                  <a:lnTo>
                    <a:pt x="8754" y="32113"/>
                  </a:lnTo>
                  <a:cubicBezTo>
                    <a:pt x="8617" y="31963"/>
                    <a:pt x="8430" y="31876"/>
                    <a:pt x="8239" y="31876"/>
                  </a:cubicBezTo>
                  <a:cubicBezTo>
                    <a:pt x="8224" y="31876"/>
                    <a:pt x="8209" y="31876"/>
                    <a:pt x="8194" y="31877"/>
                  </a:cubicBezTo>
                  <a:cubicBezTo>
                    <a:pt x="8180" y="31877"/>
                    <a:pt x="8167" y="31876"/>
                    <a:pt x="8154" y="31876"/>
                  </a:cubicBezTo>
                  <a:cubicBezTo>
                    <a:pt x="7877" y="31876"/>
                    <a:pt x="7643" y="32022"/>
                    <a:pt x="7516" y="32275"/>
                  </a:cubicBezTo>
                  <a:lnTo>
                    <a:pt x="0" y="27722"/>
                  </a:lnTo>
                  <a:lnTo>
                    <a:pt x="0" y="28178"/>
                  </a:lnTo>
                  <a:lnTo>
                    <a:pt x="7413" y="32673"/>
                  </a:lnTo>
                  <a:cubicBezTo>
                    <a:pt x="7413" y="32821"/>
                    <a:pt x="7457" y="32968"/>
                    <a:pt x="7531" y="33101"/>
                  </a:cubicBezTo>
                  <a:lnTo>
                    <a:pt x="7236" y="33336"/>
                  </a:lnTo>
                  <a:lnTo>
                    <a:pt x="0" y="35414"/>
                  </a:lnTo>
                  <a:lnTo>
                    <a:pt x="0" y="35827"/>
                  </a:lnTo>
                  <a:lnTo>
                    <a:pt x="6470" y="33985"/>
                  </a:lnTo>
                  <a:lnTo>
                    <a:pt x="0" y="39276"/>
                  </a:lnTo>
                  <a:lnTo>
                    <a:pt x="0" y="39791"/>
                  </a:lnTo>
                  <a:lnTo>
                    <a:pt x="7428" y="33705"/>
                  </a:lnTo>
                  <a:lnTo>
                    <a:pt x="8312" y="33454"/>
                  </a:lnTo>
                  <a:cubicBezTo>
                    <a:pt x="8371" y="33440"/>
                    <a:pt x="8444" y="33425"/>
                    <a:pt x="8503" y="33395"/>
                  </a:cubicBezTo>
                  <a:lnTo>
                    <a:pt x="8562" y="33381"/>
                  </a:lnTo>
                  <a:lnTo>
                    <a:pt x="9049" y="33675"/>
                  </a:lnTo>
                  <a:lnTo>
                    <a:pt x="914" y="42135"/>
                  </a:lnTo>
                  <a:cubicBezTo>
                    <a:pt x="811" y="42090"/>
                    <a:pt x="722" y="42076"/>
                    <a:pt x="634" y="42076"/>
                  </a:cubicBezTo>
                  <a:cubicBezTo>
                    <a:pt x="427" y="42076"/>
                    <a:pt x="221" y="42149"/>
                    <a:pt x="88" y="42297"/>
                  </a:cubicBezTo>
                  <a:lnTo>
                    <a:pt x="0" y="42238"/>
                  </a:lnTo>
                  <a:lnTo>
                    <a:pt x="0" y="43638"/>
                  </a:lnTo>
                  <a:lnTo>
                    <a:pt x="133" y="43505"/>
                  </a:lnTo>
                  <a:cubicBezTo>
                    <a:pt x="267" y="43600"/>
                    <a:pt x="414" y="43669"/>
                    <a:pt x="585" y="43669"/>
                  </a:cubicBezTo>
                  <a:cubicBezTo>
                    <a:pt x="601" y="43669"/>
                    <a:pt x="617" y="43669"/>
                    <a:pt x="634" y="43667"/>
                  </a:cubicBezTo>
                  <a:cubicBezTo>
                    <a:pt x="649" y="43668"/>
                    <a:pt x="663" y="43669"/>
                    <a:pt x="678" y="43669"/>
                  </a:cubicBezTo>
                  <a:cubicBezTo>
                    <a:pt x="870" y="43669"/>
                    <a:pt x="1057" y="43582"/>
                    <a:pt x="1194" y="43432"/>
                  </a:cubicBezTo>
                  <a:lnTo>
                    <a:pt x="12984" y="50579"/>
                  </a:lnTo>
                  <a:lnTo>
                    <a:pt x="4760" y="60114"/>
                  </a:lnTo>
                  <a:lnTo>
                    <a:pt x="0" y="52569"/>
                  </a:lnTo>
                  <a:lnTo>
                    <a:pt x="0" y="53320"/>
                  </a:lnTo>
                  <a:lnTo>
                    <a:pt x="4480" y="60424"/>
                  </a:lnTo>
                  <a:lnTo>
                    <a:pt x="0" y="65641"/>
                  </a:lnTo>
                  <a:lnTo>
                    <a:pt x="0" y="66245"/>
                  </a:lnTo>
                  <a:lnTo>
                    <a:pt x="4716" y="60792"/>
                  </a:lnTo>
                  <a:lnTo>
                    <a:pt x="12483" y="73113"/>
                  </a:lnTo>
                  <a:cubicBezTo>
                    <a:pt x="12438" y="73142"/>
                    <a:pt x="12394" y="73186"/>
                    <a:pt x="12365" y="73230"/>
                  </a:cubicBezTo>
                  <a:lnTo>
                    <a:pt x="0" y="68986"/>
                  </a:lnTo>
                  <a:lnTo>
                    <a:pt x="0" y="69635"/>
                  </a:lnTo>
                  <a:lnTo>
                    <a:pt x="8548" y="76458"/>
                  </a:lnTo>
                  <a:lnTo>
                    <a:pt x="0" y="82161"/>
                  </a:lnTo>
                  <a:lnTo>
                    <a:pt x="0" y="82633"/>
                  </a:lnTo>
                  <a:lnTo>
                    <a:pt x="8887" y="76723"/>
                  </a:lnTo>
                  <a:lnTo>
                    <a:pt x="17773" y="83812"/>
                  </a:lnTo>
                  <a:cubicBezTo>
                    <a:pt x="17744" y="83930"/>
                    <a:pt x="17758" y="84033"/>
                    <a:pt x="17773" y="84151"/>
                  </a:cubicBezTo>
                  <a:lnTo>
                    <a:pt x="3449" y="95852"/>
                  </a:lnTo>
                  <a:lnTo>
                    <a:pt x="0" y="91608"/>
                  </a:lnTo>
                  <a:lnTo>
                    <a:pt x="0" y="92242"/>
                  </a:lnTo>
                  <a:lnTo>
                    <a:pt x="3139" y="96117"/>
                  </a:lnTo>
                  <a:lnTo>
                    <a:pt x="0" y="98697"/>
                  </a:lnTo>
                  <a:lnTo>
                    <a:pt x="0" y="99198"/>
                  </a:lnTo>
                  <a:lnTo>
                    <a:pt x="3390" y="96442"/>
                  </a:lnTo>
                  <a:lnTo>
                    <a:pt x="5409" y="98918"/>
                  </a:lnTo>
                  <a:cubicBezTo>
                    <a:pt x="5320" y="99080"/>
                    <a:pt x="5291" y="99242"/>
                    <a:pt x="5291" y="99419"/>
                  </a:cubicBezTo>
                  <a:lnTo>
                    <a:pt x="6823" y="99419"/>
                  </a:lnTo>
                  <a:lnTo>
                    <a:pt x="6823" y="99330"/>
                  </a:lnTo>
                  <a:lnTo>
                    <a:pt x="27146" y="91328"/>
                  </a:lnTo>
                  <a:lnTo>
                    <a:pt x="36932" y="99139"/>
                  </a:lnTo>
                  <a:lnTo>
                    <a:pt x="36932" y="99212"/>
                  </a:lnTo>
                  <a:cubicBezTo>
                    <a:pt x="36932" y="99286"/>
                    <a:pt x="36946" y="99345"/>
                    <a:pt x="36961" y="99419"/>
                  </a:cubicBezTo>
                  <a:lnTo>
                    <a:pt x="38509" y="99419"/>
                  </a:lnTo>
                  <a:cubicBezTo>
                    <a:pt x="38523" y="99345"/>
                    <a:pt x="38523" y="99286"/>
                    <a:pt x="38523" y="99212"/>
                  </a:cubicBezTo>
                  <a:lnTo>
                    <a:pt x="38523" y="99094"/>
                  </a:lnTo>
                  <a:cubicBezTo>
                    <a:pt x="38523" y="98903"/>
                    <a:pt x="38450" y="98711"/>
                    <a:pt x="38332" y="98579"/>
                  </a:cubicBezTo>
                  <a:lnTo>
                    <a:pt x="42900" y="90842"/>
                  </a:lnTo>
                  <a:lnTo>
                    <a:pt x="57652" y="99212"/>
                  </a:lnTo>
                  <a:cubicBezTo>
                    <a:pt x="57652" y="99286"/>
                    <a:pt x="57652" y="99345"/>
                    <a:pt x="57652" y="99419"/>
                  </a:cubicBezTo>
                  <a:lnTo>
                    <a:pt x="59185" y="99419"/>
                  </a:lnTo>
                  <a:cubicBezTo>
                    <a:pt x="59200" y="99198"/>
                    <a:pt x="59141" y="98977"/>
                    <a:pt x="58993" y="98814"/>
                  </a:cubicBezTo>
                  <a:lnTo>
                    <a:pt x="67703" y="83782"/>
                  </a:lnTo>
                  <a:lnTo>
                    <a:pt x="73230" y="87128"/>
                  </a:lnTo>
                  <a:cubicBezTo>
                    <a:pt x="73274" y="87142"/>
                    <a:pt x="73303" y="87157"/>
                    <a:pt x="73348" y="87157"/>
                  </a:cubicBezTo>
                  <a:cubicBezTo>
                    <a:pt x="73466" y="87231"/>
                    <a:pt x="73613" y="87290"/>
                    <a:pt x="73760" y="87290"/>
                  </a:cubicBezTo>
                  <a:lnTo>
                    <a:pt x="73863" y="87290"/>
                  </a:lnTo>
                  <a:lnTo>
                    <a:pt x="73863" y="85713"/>
                  </a:lnTo>
                  <a:lnTo>
                    <a:pt x="73804" y="85713"/>
                  </a:lnTo>
                  <a:cubicBezTo>
                    <a:pt x="73793" y="85712"/>
                    <a:pt x="73781" y="85712"/>
                    <a:pt x="73770" y="85712"/>
                  </a:cubicBezTo>
                  <a:cubicBezTo>
                    <a:pt x="73459" y="85712"/>
                    <a:pt x="73182" y="85901"/>
                    <a:pt x="73082" y="86199"/>
                  </a:cubicBezTo>
                  <a:lnTo>
                    <a:pt x="69560" y="80599"/>
                  </a:lnTo>
                  <a:lnTo>
                    <a:pt x="73583" y="73643"/>
                  </a:lnTo>
                  <a:lnTo>
                    <a:pt x="73672" y="73643"/>
                  </a:lnTo>
                  <a:cubicBezTo>
                    <a:pt x="73716" y="73643"/>
                    <a:pt x="73760" y="73643"/>
                    <a:pt x="73804" y="73628"/>
                  </a:cubicBezTo>
                  <a:cubicBezTo>
                    <a:pt x="73819" y="73628"/>
                    <a:pt x="73849" y="73628"/>
                    <a:pt x="73863" y="73614"/>
                  </a:cubicBezTo>
                  <a:lnTo>
                    <a:pt x="73863" y="72081"/>
                  </a:lnTo>
                  <a:cubicBezTo>
                    <a:pt x="73849" y="72066"/>
                    <a:pt x="73819" y="72066"/>
                    <a:pt x="73804" y="72066"/>
                  </a:cubicBezTo>
                  <a:cubicBezTo>
                    <a:pt x="73760" y="72051"/>
                    <a:pt x="73716" y="72051"/>
                    <a:pt x="73672" y="72051"/>
                  </a:cubicBezTo>
                  <a:cubicBezTo>
                    <a:pt x="73524" y="72051"/>
                    <a:pt x="73392" y="72081"/>
                    <a:pt x="73259" y="72155"/>
                  </a:cubicBezTo>
                  <a:lnTo>
                    <a:pt x="59701" y="63916"/>
                  </a:lnTo>
                  <a:cubicBezTo>
                    <a:pt x="59657" y="63636"/>
                    <a:pt x="59450" y="63401"/>
                    <a:pt x="59170" y="63312"/>
                  </a:cubicBezTo>
                  <a:lnTo>
                    <a:pt x="61012" y="60203"/>
                  </a:lnTo>
                  <a:lnTo>
                    <a:pt x="72994" y="56784"/>
                  </a:lnTo>
                  <a:cubicBezTo>
                    <a:pt x="73106" y="57037"/>
                    <a:pt x="73353" y="57182"/>
                    <a:pt x="73632" y="57182"/>
                  </a:cubicBezTo>
                  <a:cubicBezTo>
                    <a:pt x="73645" y="57182"/>
                    <a:pt x="73658" y="57182"/>
                    <a:pt x="73672" y="57181"/>
                  </a:cubicBezTo>
                  <a:lnTo>
                    <a:pt x="73804" y="57181"/>
                  </a:lnTo>
                  <a:lnTo>
                    <a:pt x="73863" y="57167"/>
                  </a:lnTo>
                  <a:lnTo>
                    <a:pt x="73863" y="55634"/>
                  </a:lnTo>
                  <a:lnTo>
                    <a:pt x="73804" y="55619"/>
                  </a:lnTo>
                  <a:cubicBezTo>
                    <a:pt x="73760" y="55605"/>
                    <a:pt x="73716" y="55605"/>
                    <a:pt x="73672" y="55605"/>
                  </a:cubicBezTo>
                  <a:cubicBezTo>
                    <a:pt x="73598" y="55605"/>
                    <a:pt x="73524" y="55619"/>
                    <a:pt x="73451" y="55634"/>
                  </a:cubicBezTo>
                  <a:lnTo>
                    <a:pt x="67394" y="49430"/>
                  </a:lnTo>
                  <a:lnTo>
                    <a:pt x="73185" y="39629"/>
                  </a:lnTo>
                  <a:cubicBezTo>
                    <a:pt x="73303" y="39674"/>
                    <a:pt x="73421" y="39703"/>
                    <a:pt x="73539" y="39703"/>
                  </a:cubicBezTo>
                  <a:cubicBezTo>
                    <a:pt x="73628" y="39703"/>
                    <a:pt x="73716" y="39688"/>
                    <a:pt x="73790" y="39659"/>
                  </a:cubicBezTo>
                  <a:lnTo>
                    <a:pt x="73863" y="39629"/>
                  </a:lnTo>
                  <a:lnTo>
                    <a:pt x="73863" y="38170"/>
                  </a:lnTo>
                  <a:lnTo>
                    <a:pt x="73804" y="38156"/>
                  </a:lnTo>
                  <a:cubicBezTo>
                    <a:pt x="73716" y="38126"/>
                    <a:pt x="73628" y="38111"/>
                    <a:pt x="73539" y="38111"/>
                  </a:cubicBezTo>
                  <a:cubicBezTo>
                    <a:pt x="73523" y="38110"/>
                    <a:pt x="73507" y="38110"/>
                    <a:pt x="73491" y="38110"/>
                  </a:cubicBezTo>
                  <a:cubicBezTo>
                    <a:pt x="73318" y="38110"/>
                    <a:pt x="73158" y="38180"/>
                    <a:pt x="73023" y="38288"/>
                  </a:cubicBezTo>
                  <a:lnTo>
                    <a:pt x="69427" y="33838"/>
                  </a:lnTo>
                  <a:lnTo>
                    <a:pt x="73362" y="29755"/>
                  </a:lnTo>
                  <a:cubicBezTo>
                    <a:pt x="73480" y="29829"/>
                    <a:pt x="73613" y="29888"/>
                    <a:pt x="73760" y="29888"/>
                  </a:cubicBezTo>
                  <a:lnTo>
                    <a:pt x="73863" y="29888"/>
                  </a:lnTo>
                  <a:lnTo>
                    <a:pt x="73863" y="28311"/>
                  </a:lnTo>
                  <a:lnTo>
                    <a:pt x="73804" y="28311"/>
                  </a:lnTo>
                  <a:cubicBezTo>
                    <a:pt x="73731" y="28311"/>
                    <a:pt x="73657" y="28311"/>
                    <a:pt x="73598" y="28326"/>
                  </a:cubicBezTo>
                  <a:lnTo>
                    <a:pt x="62575" y="15843"/>
                  </a:lnTo>
                  <a:cubicBezTo>
                    <a:pt x="62928" y="15563"/>
                    <a:pt x="63002" y="15047"/>
                    <a:pt x="62751" y="14679"/>
                  </a:cubicBezTo>
                  <a:lnTo>
                    <a:pt x="73244" y="1121"/>
                  </a:lnTo>
                  <a:lnTo>
                    <a:pt x="73274" y="1121"/>
                  </a:lnTo>
                  <a:cubicBezTo>
                    <a:pt x="73290" y="1122"/>
                    <a:pt x="73306" y="1123"/>
                    <a:pt x="73322" y="1123"/>
                  </a:cubicBezTo>
                  <a:cubicBezTo>
                    <a:pt x="73497" y="1123"/>
                    <a:pt x="73669" y="1049"/>
                    <a:pt x="73804" y="914"/>
                  </a:cubicBezTo>
                  <a:cubicBezTo>
                    <a:pt x="73819" y="900"/>
                    <a:pt x="73849" y="870"/>
                    <a:pt x="73863" y="841"/>
                  </a:cubicBezTo>
                  <a:lnTo>
                    <a:pt x="73863" y="1"/>
                  </a:lnTo>
                  <a:lnTo>
                    <a:pt x="72567" y="1"/>
                  </a:lnTo>
                  <a:cubicBezTo>
                    <a:pt x="72522" y="89"/>
                    <a:pt x="72493" y="207"/>
                    <a:pt x="72493" y="310"/>
                  </a:cubicBezTo>
                  <a:lnTo>
                    <a:pt x="57623" y="10214"/>
                  </a:lnTo>
                  <a:lnTo>
                    <a:pt x="49164" y="634"/>
                  </a:lnTo>
                  <a:cubicBezTo>
                    <a:pt x="49326" y="458"/>
                    <a:pt x="49399" y="222"/>
                    <a:pt x="49370" y="1"/>
                  </a:cubicBezTo>
                  <a:lnTo>
                    <a:pt x="47852" y="1"/>
                  </a:lnTo>
                  <a:cubicBezTo>
                    <a:pt x="47837" y="45"/>
                    <a:pt x="47837" y="89"/>
                    <a:pt x="47852" y="148"/>
                  </a:cubicBezTo>
                  <a:lnTo>
                    <a:pt x="44404" y="2978"/>
                  </a:lnTo>
                  <a:lnTo>
                    <a:pt x="42370" y="487"/>
                  </a:lnTo>
                  <a:cubicBezTo>
                    <a:pt x="42458" y="340"/>
                    <a:pt x="42488" y="163"/>
                    <a:pt x="42473" y="1"/>
                  </a:cubicBezTo>
                  <a:lnTo>
                    <a:pt x="40955" y="1"/>
                  </a:lnTo>
                  <a:lnTo>
                    <a:pt x="40955" y="89"/>
                  </a:lnTo>
                  <a:lnTo>
                    <a:pt x="20618" y="8077"/>
                  </a:lnTo>
                  <a:lnTo>
                    <a:pt x="10832" y="266"/>
                  </a:lnTo>
                  <a:lnTo>
                    <a:pt x="10832" y="192"/>
                  </a:lnTo>
                  <a:cubicBezTo>
                    <a:pt x="10832" y="119"/>
                    <a:pt x="10817" y="60"/>
                    <a:pt x="10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442475" y="2987725"/>
              <a:ext cx="2485825" cy="2485475"/>
            </a:xfrm>
            <a:custGeom>
              <a:avLst/>
              <a:gdLst/>
              <a:ahLst/>
              <a:cxnLst/>
              <a:rect l="l" t="t" r="r" b="b"/>
              <a:pathLst>
                <a:path w="99433" h="99419" extrusionOk="0">
                  <a:moveTo>
                    <a:pt x="63135" y="693"/>
                  </a:moveTo>
                  <a:cubicBezTo>
                    <a:pt x="63282" y="944"/>
                    <a:pt x="63533" y="1106"/>
                    <a:pt x="63827" y="1121"/>
                  </a:cubicBezTo>
                  <a:cubicBezTo>
                    <a:pt x="63916" y="1121"/>
                    <a:pt x="64019" y="1106"/>
                    <a:pt x="64107" y="1062"/>
                  </a:cubicBezTo>
                  <a:lnTo>
                    <a:pt x="68646" y="8755"/>
                  </a:lnTo>
                  <a:lnTo>
                    <a:pt x="63459" y="11702"/>
                  </a:lnTo>
                  <a:cubicBezTo>
                    <a:pt x="63325" y="11624"/>
                    <a:pt x="63174" y="11584"/>
                    <a:pt x="63024" y="11584"/>
                  </a:cubicBezTo>
                  <a:cubicBezTo>
                    <a:pt x="62860" y="11584"/>
                    <a:pt x="62698" y="11632"/>
                    <a:pt x="62560" y="11732"/>
                  </a:cubicBezTo>
                  <a:lnTo>
                    <a:pt x="53673" y="8239"/>
                  </a:lnTo>
                  <a:lnTo>
                    <a:pt x="63135" y="693"/>
                  </a:lnTo>
                  <a:close/>
                  <a:moveTo>
                    <a:pt x="25879" y="546"/>
                  </a:moveTo>
                  <a:lnTo>
                    <a:pt x="29224" y="3272"/>
                  </a:lnTo>
                  <a:lnTo>
                    <a:pt x="21310" y="13058"/>
                  </a:lnTo>
                  <a:cubicBezTo>
                    <a:pt x="21251" y="13058"/>
                    <a:pt x="21207" y="13043"/>
                    <a:pt x="21163" y="13043"/>
                  </a:cubicBezTo>
                  <a:cubicBezTo>
                    <a:pt x="21001" y="13043"/>
                    <a:pt x="20853" y="13087"/>
                    <a:pt x="20721" y="13176"/>
                  </a:cubicBezTo>
                  <a:lnTo>
                    <a:pt x="16594" y="10435"/>
                  </a:lnTo>
                  <a:lnTo>
                    <a:pt x="25053" y="826"/>
                  </a:lnTo>
                  <a:cubicBezTo>
                    <a:pt x="25112" y="841"/>
                    <a:pt x="25186" y="855"/>
                    <a:pt x="25260" y="855"/>
                  </a:cubicBezTo>
                  <a:cubicBezTo>
                    <a:pt x="25510" y="855"/>
                    <a:pt x="25746" y="738"/>
                    <a:pt x="25879" y="546"/>
                  </a:cubicBezTo>
                  <a:close/>
                  <a:moveTo>
                    <a:pt x="32923" y="516"/>
                  </a:moveTo>
                  <a:lnTo>
                    <a:pt x="52892" y="8357"/>
                  </a:lnTo>
                  <a:lnTo>
                    <a:pt x="45877" y="13972"/>
                  </a:lnTo>
                  <a:lnTo>
                    <a:pt x="32923" y="516"/>
                  </a:lnTo>
                  <a:close/>
                  <a:moveTo>
                    <a:pt x="1282" y="723"/>
                  </a:moveTo>
                  <a:lnTo>
                    <a:pt x="15975" y="10508"/>
                  </a:lnTo>
                  <a:lnTo>
                    <a:pt x="12335" y="14650"/>
                  </a:lnTo>
                  <a:cubicBezTo>
                    <a:pt x="12188" y="14473"/>
                    <a:pt x="11967" y="14370"/>
                    <a:pt x="11731" y="14370"/>
                  </a:cubicBezTo>
                  <a:cubicBezTo>
                    <a:pt x="11628" y="14370"/>
                    <a:pt x="11525" y="14384"/>
                    <a:pt x="11436" y="14428"/>
                  </a:cubicBezTo>
                  <a:lnTo>
                    <a:pt x="1032" y="988"/>
                  </a:lnTo>
                  <a:cubicBezTo>
                    <a:pt x="1135" y="929"/>
                    <a:pt x="1223" y="826"/>
                    <a:pt x="1282" y="723"/>
                  </a:cubicBezTo>
                  <a:close/>
                  <a:moveTo>
                    <a:pt x="32584" y="738"/>
                  </a:moveTo>
                  <a:lnTo>
                    <a:pt x="45553" y="14222"/>
                  </a:lnTo>
                  <a:lnTo>
                    <a:pt x="44934" y="14709"/>
                  </a:lnTo>
                  <a:cubicBezTo>
                    <a:pt x="44831" y="14664"/>
                    <a:pt x="44713" y="14635"/>
                    <a:pt x="44610" y="14635"/>
                  </a:cubicBezTo>
                  <a:cubicBezTo>
                    <a:pt x="44389" y="14635"/>
                    <a:pt x="44182" y="14723"/>
                    <a:pt x="44035" y="14885"/>
                  </a:cubicBezTo>
                  <a:lnTo>
                    <a:pt x="29784" y="3228"/>
                  </a:lnTo>
                  <a:lnTo>
                    <a:pt x="31774" y="767"/>
                  </a:lnTo>
                  <a:cubicBezTo>
                    <a:pt x="31892" y="826"/>
                    <a:pt x="32024" y="855"/>
                    <a:pt x="32142" y="855"/>
                  </a:cubicBezTo>
                  <a:cubicBezTo>
                    <a:pt x="32304" y="855"/>
                    <a:pt x="32452" y="811"/>
                    <a:pt x="32584" y="738"/>
                  </a:cubicBezTo>
                  <a:close/>
                  <a:moveTo>
                    <a:pt x="68853" y="9094"/>
                  </a:moveTo>
                  <a:lnTo>
                    <a:pt x="72788" y="15755"/>
                  </a:lnTo>
                  <a:lnTo>
                    <a:pt x="63783" y="12218"/>
                  </a:lnTo>
                  <a:cubicBezTo>
                    <a:pt x="63768" y="12144"/>
                    <a:pt x="63754" y="12071"/>
                    <a:pt x="63724" y="12012"/>
                  </a:cubicBezTo>
                  <a:lnTo>
                    <a:pt x="68853" y="9094"/>
                  </a:lnTo>
                  <a:close/>
                  <a:moveTo>
                    <a:pt x="98799" y="13073"/>
                  </a:moveTo>
                  <a:lnTo>
                    <a:pt x="95424" y="18437"/>
                  </a:lnTo>
                  <a:lnTo>
                    <a:pt x="94009" y="15976"/>
                  </a:lnTo>
                  <a:lnTo>
                    <a:pt x="98799" y="13073"/>
                  </a:lnTo>
                  <a:close/>
                  <a:moveTo>
                    <a:pt x="53320" y="8534"/>
                  </a:moveTo>
                  <a:lnTo>
                    <a:pt x="62324" y="12071"/>
                  </a:lnTo>
                  <a:cubicBezTo>
                    <a:pt x="62280" y="12174"/>
                    <a:pt x="62265" y="12277"/>
                    <a:pt x="62265" y="12380"/>
                  </a:cubicBezTo>
                  <a:lnTo>
                    <a:pt x="50917" y="18820"/>
                  </a:lnTo>
                  <a:cubicBezTo>
                    <a:pt x="50814" y="18776"/>
                    <a:pt x="50696" y="18747"/>
                    <a:pt x="50578" y="18747"/>
                  </a:cubicBezTo>
                  <a:lnTo>
                    <a:pt x="50475" y="18747"/>
                  </a:lnTo>
                  <a:lnTo>
                    <a:pt x="46143" y="14252"/>
                  </a:lnTo>
                  <a:lnTo>
                    <a:pt x="53320" y="8534"/>
                  </a:lnTo>
                  <a:close/>
                  <a:moveTo>
                    <a:pt x="45833" y="14502"/>
                  </a:moveTo>
                  <a:lnTo>
                    <a:pt x="50077" y="18923"/>
                  </a:lnTo>
                  <a:cubicBezTo>
                    <a:pt x="49930" y="19056"/>
                    <a:pt x="49827" y="19248"/>
                    <a:pt x="49812" y="19454"/>
                  </a:cubicBezTo>
                  <a:lnTo>
                    <a:pt x="49709" y="19513"/>
                  </a:lnTo>
                  <a:lnTo>
                    <a:pt x="45258" y="15873"/>
                  </a:lnTo>
                  <a:cubicBezTo>
                    <a:pt x="45420" y="15593"/>
                    <a:pt x="45406" y="15254"/>
                    <a:pt x="45244" y="14974"/>
                  </a:cubicBezTo>
                  <a:lnTo>
                    <a:pt x="45833" y="14502"/>
                  </a:lnTo>
                  <a:close/>
                  <a:moveTo>
                    <a:pt x="16314" y="10729"/>
                  </a:moveTo>
                  <a:lnTo>
                    <a:pt x="20455" y="13485"/>
                  </a:lnTo>
                  <a:cubicBezTo>
                    <a:pt x="20367" y="13692"/>
                    <a:pt x="20352" y="13927"/>
                    <a:pt x="20426" y="14134"/>
                  </a:cubicBezTo>
                  <a:lnTo>
                    <a:pt x="15710" y="19955"/>
                  </a:lnTo>
                  <a:lnTo>
                    <a:pt x="12365" y="15637"/>
                  </a:lnTo>
                  <a:cubicBezTo>
                    <a:pt x="12483" y="15460"/>
                    <a:pt x="12527" y="15269"/>
                    <a:pt x="12497" y="15062"/>
                  </a:cubicBezTo>
                  <a:lnTo>
                    <a:pt x="16314" y="10729"/>
                  </a:lnTo>
                  <a:close/>
                  <a:moveTo>
                    <a:pt x="83914" y="575"/>
                  </a:moveTo>
                  <a:cubicBezTo>
                    <a:pt x="84047" y="767"/>
                    <a:pt x="84283" y="870"/>
                    <a:pt x="84519" y="870"/>
                  </a:cubicBezTo>
                  <a:cubicBezTo>
                    <a:pt x="84592" y="870"/>
                    <a:pt x="84681" y="855"/>
                    <a:pt x="84754" y="826"/>
                  </a:cubicBezTo>
                  <a:lnTo>
                    <a:pt x="93449" y="15843"/>
                  </a:lnTo>
                  <a:lnTo>
                    <a:pt x="85403" y="20721"/>
                  </a:lnTo>
                  <a:lnTo>
                    <a:pt x="73392" y="16005"/>
                  </a:lnTo>
                  <a:lnTo>
                    <a:pt x="69192" y="8902"/>
                  </a:lnTo>
                  <a:lnTo>
                    <a:pt x="83914" y="575"/>
                  </a:lnTo>
                  <a:close/>
                  <a:moveTo>
                    <a:pt x="29534" y="3538"/>
                  </a:moveTo>
                  <a:lnTo>
                    <a:pt x="43858" y="15239"/>
                  </a:lnTo>
                  <a:cubicBezTo>
                    <a:pt x="43844" y="15357"/>
                    <a:pt x="43844" y="15460"/>
                    <a:pt x="43858" y="15578"/>
                  </a:cubicBezTo>
                  <a:lnTo>
                    <a:pt x="34972" y="22667"/>
                  </a:lnTo>
                  <a:lnTo>
                    <a:pt x="21914" y="13986"/>
                  </a:lnTo>
                  <a:cubicBezTo>
                    <a:pt x="21959" y="13706"/>
                    <a:pt x="21855" y="13441"/>
                    <a:pt x="21664" y="13250"/>
                  </a:cubicBezTo>
                  <a:lnTo>
                    <a:pt x="29534" y="3538"/>
                  </a:lnTo>
                  <a:close/>
                  <a:moveTo>
                    <a:pt x="51183" y="20058"/>
                  </a:moveTo>
                  <a:lnTo>
                    <a:pt x="54130" y="23124"/>
                  </a:lnTo>
                  <a:lnTo>
                    <a:pt x="54130" y="23124"/>
                  </a:lnTo>
                  <a:lnTo>
                    <a:pt x="50711" y="20323"/>
                  </a:lnTo>
                  <a:cubicBezTo>
                    <a:pt x="50888" y="20309"/>
                    <a:pt x="51065" y="20206"/>
                    <a:pt x="51183" y="20058"/>
                  </a:cubicBezTo>
                  <a:close/>
                  <a:moveTo>
                    <a:pt x="93656" y="16182"/>
                  </a:moveTo>
                  <a:lnTo>
                    <a:pt x="95174" y="18820"/>
                  </a:lnTo>
                  <a:lnTo>
                    <a:pt x="92270" y="23418"/>
                  </a:lnTo>
                  <a:lnTo>
                    <a:pt x="85874" y="20898"/>
                  </a:lnTo>
                  <a:lnTo>
                    <a:pt x="93656" y="16182"/>
                  </a:lnTo>
                  <a:close/>
                  <a:moveTo>
                    <a:pt x="73716" y="16551"/>
                  </a:moveTo>
                  <a:lnTo>
                    <a:pt x="84975" y="20972"/>
                  </a:lnTo>
                  <a:lnTo>
                    <a:pt x="79095" y="24538"/>
                  </a:lnTo>
                  <a:cubicBezTo>
                    <a:pt x="78959" y="24402"/>
                    <a:pt x="78784" y="24316"/>
                    <a:pt x="78595" y="24316"/>
                  </a:cubicBezTo>
                  <a:cubicBezTo>
                    <a:pt x="78580" y="24316"/>
                    <a:pt x="78565" y="24316"/>
                    <a:pt x="78550" y="24317"/>
                  </a:cubicBezTo>
                  <a:cubicBezTo>
                    <a:pt x="78476" y="24317"/>
                    <a:pt x="78403" y="24317"/>
                    <a:pt x="78329" y="24347"/>
                  </a:cubicBezTo>
                  <a:lnTo>
                    <a:pt x="73716" y="16551"/>
                  </a:lnTo>
                  <a:close/>
                  <a:moveTo>
                    <a:pt x="44020" y="15961"/>
                  </a:moveTo>
                  <a:cubicBezTo>
                    <a:pt x="44158" y="16127"/>
                    <a:pt x="44348" y="16228"/>
                    <a:pt x="44566" y="16228"/>
                  </a:cubicBezTo>
                  <a:cubicBezTo>
                    <a:pt x="44580" y="16228"/>
                    <a:pt x="44595" y="16227"/>
                    <a:pt x="44610" y="16226"/>
                  </a:cubicBezTo>
                  <a:cubicBezTo>
                    <a:pt x="44728" y="16226"/>
                    <a:pt x="44860" y="16212"/>
                    <a:pt x="44964" y="16153"/>
                  </a:cubicBezTo>
                  <a:lnTo>
                    <a:pt x="49341" y="19719"/>
                  </a:lnTo>
                  <a:lnTo>
                    <a:pt x="39688" y="25187"/>
                  </a:lnTo>
                  <a:cubicBezTo>
                    <a:pt x="39562" y="24977"/>
                    <a:pt x="39329" y="24847"/>
                    <a:pt x="39079" y="24847"/>
                  </a:cubicBezTo>
                  <a:cubicBezTo>
                    <a:pt x="39066" y="24847"/>
                    <a:pt x="39053" y="24847"/>
                    <a:pt x="39039" y="24848"/>
                  </a:cubicBezTo>
                  <a:cubicBezTo>
                    <a:pt x="39023" y="24847"/>
                    <a:pt x="39007" y="24846"/>
                    <a:pt x="38991" y="24846"/>
                  </a:cubicBezTo>
                  <a:cubicBezTo>
                    <a:pt x="38818" y="24846"/>
                    <a:pt x="38658" y="24918"/>
                    <a:pt x="38523" y="25039"/>
                  </a:cubicBezTo>
                  <a:lnTo>
                    <a:pt x="35311" y="22902"/>
                  </a:lnTo>
                  <a:lnTo>
                    <a:pt x="44020" y="15961"/>
                  </a:lnTo>
                  <a:close/>
                  <a:moveTo>
                    <a:pt x="95409" y="19203"/>
                  </a:moveTo>
                  <a:lnTo>
                    <a:pt x="99300" y="25924"/>
                  </a:lnTo>
                  <a:cubicBezTo>
                    <a:pt x="99226" y="25968"/>
                    <a:pt x="99153" y="26042"/>
                    <a:pt x="99108" y="26115"/>
                  </a:cubicBezTo>
                  <a:lnTo>
                    <a:pt x="92639" y="23580"/>
                  </a:lnTo>
                  <a:lnTo>
                    <a:pt x="95409" y="19203"/>
                  </a:lnTo>
                  <a:close/>
                  <a:moveTo>
                    <a:pt x="34986" y="23168"/>
                  </a:moveTo>
                  <a:lnTo>
                    <a:pt x="38317" y="25378"/>
                  </a:lnTo>
                  <a:cubicBezTo>
                    <a:pt x="38273" y="25511"/>
                    <a:pt x="38258" y="25658"/>
                    <a:pt x="38288" y="25806"/>
                  </a:cubicBezTo>
                  <a:lnTo>
                    <a:pt x="26689" y="29800"/>
                  </a:lnTo>
                  <a:lnTo>
                    <a:pt x="26689" y="29800"/>
                  </a:lnTo>
                  <a:lnTo>
                    <a:pt x="34986" y="23168"/>
                  </a:lnTo>
                  <a:close/>
                  <a:moveTo>
                    <a:pt x="21752" y="14370"/>
                  </a:moveTo>
                  <a:lnTo>
                    <a:pt x="34647" y="22947"/>
                  </a:lnTo>
                  <a:lnTo>
                    <a:pt x="25584" y="30183"/>
                  </a:lnTo>
                  <a:lnTo>
                    <a:pt x="24670" y="30492"/>
                  </a:lnTo>
                  <a:cubicBezTo>
                    <a:pt x="24567" y="30433"/>
                    <a:pt x="24449" y="30418"/>
                    <a:pt x="24346" y="30418"/>
                  </a:cubicBezTo>
                  <a:cubicBezTo>
                    <a:pt x="24184" y="30418"/>
                    <a:pt x="24037" y="30463"/>
                    <a:pt x="23904" y="30536"/>
                  </a:cubicBezTo>
                  <a:lnTo>
                    <a:pt x="15975" y="20279"/>
                  </a:lnTo>
                  <a:lnTo>
                    <a:pt x="20676" y="14473"/>
                  </a:lnTo>
                  <a:cubicBezTo>
                    <a:pt x="20796" y="14579"/>
                    <a:pt x="20951" y="14637"/>
                    <a:pt x="21109" y="14637"/>
                  </a:cubicBezTo>
                  <a:cubicBezTo>
                    <a:pt x="21127" y="14637"/>
                    <a:pt x="21145" y="14636"/>
                    <a:pt x="21163" y="14635"/>
                  </a:cubicBezTo>
                  <a:cubicBezTo>
                    <a:pt x="21177" y="14636"/>
                    <a:pt x="21191" y="14636"/>
                    <a:pt x="21205" y="14636"/>
                  </a:cubicBezTo>
                  <a:cubicBezTo>
                    <a:pt x="21412" y="14636"/>
                    <a:pt x="21614" y="14535"/>
                    <a:pt x="21752" y="14370"/>
                  </a:cubicBezTo>
                  <a:close/>
                  <a:moveTo>
                    <a:pt x="49665" y="19984"/>
                  </a:moveTo>
                  <a:lnTo>
                    <a:pt x="56444" y="25540"/>
                  </a:lnTo>
                  <a:lnTo>
                    <a:pt x="62855" y="32202"/>
                  </a:lnTo>
                  <a:lnTo>
                    <a:pt x="62840" y="32261"/>
                  </a:lnTo>
                  <a:lnTo>
                    <a:pt x="39806" y="25688"/>
                  </a:lnTo>
                  <a:cubicBezTo>
                    <a:pt x="39820" y="25658"/>
                    <a:pt x="39820" y="25614"/>
                    <a:pt x="39806" y="25585"/>
                  </a:cubicBezTo>
                  <a:lnTo>
                    <a:pt x="49665" y="19984"/>
                  </a:lnTo>
                  <a:close/>
                  <a:moveTo>
                    <a:pt x="63768" y="12631"/>
                  </a:moveTo>
                  <a:lnTo>
                    <a:pt x="73127" y="16315"/>
                  </a:lnTo>
                  <a:lnTo>
                    <a:pt x="77990" y="24553"/>
                  </a:lnTo>
                  <a:cubicBezTo>
                    <a:pt x="77798" y="24759"/>
                    <a:pt x="77725" y="25054"/>
                    <a:pt x="77798" y="25334"/>
                  </a:cubicBezTo>
                  <a:lnTo>
                    <a:pt x="77813" y="25349"/>
                  </a:lnTo>
                  <a:lnTo>
                    <a:pt x="66362" y="32275"/>
                  </a:lnTo>
                  <a:cubicBezTo>
                    <a:pt x="66249" y="32035"/>
                    <a:pt x="66001" y="31877"/>
                    <a:pt x="65734" y="31877"/>
                  </a:cubicBezTo>
                  <a:cubicBezTo>
                    <a:pt x="65723" y="31877"/>
                    <a:pt x="65711" y="31877"/>
                    <a:pt x="65699" y="31877"/>
                  </a:cubicBezTo>
                  <a:cubicBezTo>
                    <a:pt x="65478" y="31877"/>
                    <a:pt x="65272" y="31966"/>
                    <a:pt x="65124" y="32128"/>
                  </a:cubicBezTo>
                  <a:lnTo>
                    <a:pt x="56709" y="25246"/>
                  </a:lnTo>
                  <a:lnTo>
                    <a:pt x="51330" y="19646"/>
                  </a:lnTo>
                  <a:cubicBezTo>
                    <a:pt x="51360" y="19454"/>
                    <a:pt x="51315" y="19262"/>
                    <a:pt x="51227" y="19100"/>
                  </a:cubicBezTo>
                  <a:lnTo>
                    <a:pt x="62368" y="12778"/>
                  </a:lnTo>
                  <a:cubicBezTo>
                    <a:pt x="62515" y="13045"/>
                    <a:pt x="62774" y="13173"/>
                    <a:pt x="63032" y="13173"/>
                  </a:cubicBezTo>
                  <a:cubicBezTo>
                    <a:pt x="63344" y="13173"/>
                    <a:pt x="63655" y="12985"/>
                    <a:pt x="63768" y="12631"/>
                  </a:cubicBezTo>
                  <a:close/>
                  <a:moveTo>
                    <a:pt x="59038" y="27633"/>
                  </a:moveTo>
                  <a:lnTo>
                    <a:pt x="64933" y="32467"/>
                  </a:lnTo>
                  <a:cubicBezTo>
                    <a:pt x="64918" y="32600"/>
                    <a:pt x="64918" y="32732"/>
                    <a:pt x="64947" y="32865"/>
                  </a:cubicBezTo>
                  <a:lnTo>
                    <a:pt x="64314" y="32673"/>
                  </a:lnTo>
                  <a:cubicBezTo>
                    <a:pt x="64387" y="32231"/>
                    <a:pt x="64137" y="31730"/>
                    <a:pt x="63562" y="31730"/>
                  </a:cubicBezTo>
                  <a:cubicBezTo>
                    <a:pt x="63400" y="31730"/>
                    <a:pt x="63238" y="31774"/>
                    <a:pt x="63105" y="31877"/>
                  </a:cubicBezTo>
                  <a:lnTo>
                    <a:pt x="59038" y="27633"/>
                  </a:lnTo>
                  <a:close/>
                  <a:moveTo>
                    <a:pt x="64269" y="33086"/>
                  </a:moveTo>
                  <a:lnTo>
                    <a:pt x="64785" y="33233"/>
                  </a:lnTo>
                  <a:lnTo>
                    <a:pt x="64549" y="33366"/>
                  </a:lnTo>
                  <a:lnTo>
                    <a:pt x="64269" y="33086"/>
                  </a:lnTo>
                  <a:close/>
                  <a:moveTo>
                    <a:pt x="12070" y="15887"/>
                  </a:moveTo>
                  <a:lnTo>
                    <a:pt x="15445" y="20279"/>
                  </a:lnTo>
                  <a:lnTo>
                    <a:pt x="4701" y="33543"/>
                  </a:lnTo>
                  <a:lnTo>
                    <a:pt x="766" y="29431"/>
                  </a:lnTo>
                  <a:cubicBezTo>
                    <a:pt x="899" y="29122"/>
                    <a:pt x="855" y="28768"/>
                    <a:pt x="634" y="28517"/>
                  </a:cubicBezTo>
                  <a:lnTo>
                    <a:pt x="11701" y="15946"/>
                  </a:lnTo>
                  <a:lnTo>
                    <a:pt x="11731" y="15946"/>
                  </a:lnTo>
                  <a:cubicBezTo>
                    <a:pt x="11849" y="15946"/>
                    <a:pt x="11967" y="15932"/>
                    <a:pt x="12070" y="15887"/>
                  </a:cubicBezTo>
                  <a:close/>
                  <a:moveTo>
                    <a:pt x="85447" y="21163"/>
                  </a:moveTo>
                  <a:lnTo>
                    <a:pt x="92049" y="23772"/>
                  </a:lnTo>
                  <a:lnTo>
                    <a:pt x="85255" y="34545"/>
                  </a:lnTo>
                  <a:cubicBezTo>
                    <a:pt x="85182" y="34530"/>
                    <a:pt x="85108" y="34530"/>
                    <a:pt x="85049" y="34530"/>
                  </a:cubicBezTo>
                  <a:cubicBezTo>
                    <a:pt x="85033" y="34529"/>
                    <a:pt x="85017" y="34529"/>
                    <a:pt x="85001" y="34529"/>
                  </a:cubicBezTo>
                  <a:cubicBezTo>
                    <a:pt x="84800" y="34529"/>
                    <a:pt x="84626" y="34615"/>
                    <a:pt x="84489" y="34751"/>
                  </a:cubicBezTo>
                  <a:lnTo>
                    <a:pt x="79125" y="25673"/>
                  </a:lnTo>
                  <a:cubicBezTo>
                    <a:pt x="79302" y="25452"/>
                    <a:pt x="79360" y="25172"/>
                    <a:pt x="79287" y="24907"/>
                  </a:cubicBezTo>
                  <a:lnTo>
                    <a:pt x="85447" y="21163"/>
                  </a:lnTo>
                  <a:close/>
                  <a:moveTo>
                    <a:pt x="92432" y="23919"/>
                  </a:moveTo>
                  <a:lnTo>
                    <a:pt x="98991" y="26498"/>
                  </a:lnTo>
                  <a:cubicBezTo>
                    <a:pt x="98976" y="26646"/>
                    <a:pt x="99005" y="26808"/>
                    <a:pt x="99079" y="26955"/>
                  </a:cubicBezTo>
                  <a:lnTo>
                    <a:pt x="85756" y="35031"/>
                  </a:lnTo>
                  <a:cubicBezTo>
                    <a:pt x="85727" y="34928"/>
                    <a:pt x="85668" y="34825"/>
                    <a:pt x="85594" y="34751"/>
                  </a:cubicBezTo>
                  <a:lnTo>
                    <a:pt x="92432" y="23919"/>
                  </a:lnTo>
                  <a:close/>
                  <a:moveTo>
                    <a:pt x="15710" y="20603"/>
                  </a:moveTo>
                  <a:lnTo>
                    <a:pt x="23639" y="30846"/>
                  </a:lnTo>
                  <a:lnTo>
                    <a:pt x="7472" y="36402"/>
                  </a:lnTo>
                  <a:lnTo>
                    <a:pt x="4996" y="33823"/>
                  </a:lnTo>
                  <a:lnTo>
                    <a:pt x="15710" y="20603"/>
                  </a:lnTo>
                  <a:close/>
                  <a:moveTo>
                    <a:pt x="78005" y="25688"/>
                  </a:moveTo>
                  <a:cubicBezTo>
                    <a:pt x="78141" y="25824"/>
                    <a:pt x="78329" y="25910"/>
                    <a:pt x="78520" y="25910"/>
                  </a:cubicBezTo>
                  <a:cubicBezTo>
                    <a:pt x="78535" y="25910"/>
                    <a:pt x="78550" y="25910"/>
                    <a:pt x="78565" y="25909"/>
                  </a:cubicBezTo>
                  <a:cubicBezTo>
                    <a:pt x="78638" y="25909"/>
                    <a:pt x="78712" y="25894"/>
                    <a:pt x="78786" y="25879"/>
                  </a:cubicBezTo>
                  <a:lnTo>
                    <a:pt x="84297" y="35208"/>
                  </a:lnTo>
                  <a:cubicBezTo>
                    <a:pt x="84268" y="35414"/>
                    <a:pt x="84312" y="35650"/>
                    <a:pt x="84430" y="35827"/>
                  </a:cubicBezTo>
                  <a:lnTo>
                    <a:pt x="84445" y="35842"/>
                  </a:lnTo>
                  <a:lnTo>
                    <a:pt x="82293" y="37153"/>
                  </a:lnTo>
                  <a:cubicBezTo>
                    <a:pt x="82146" y="36991"/>
                    <a:pt x="81954" y="36918"/>
                    <a:pt x="81733" y="36918"/>
                  </a:cubicBezTo>
                  <a:cubicBezTo>
                    <a:pt x="81722" y="36917"/>
                    <a:pt x="81712" y="36917"/>
                    <a:pt x="81701" y="36917"/>
                  </a:cubicBezTo>
                  <a:cubicBezTo>
                    <a:pt x="81376" y="36917"/>
                    <a:pt x="81097" y="37135"/>
                    <a:pt x="81011" y="37463"/>
                  </a:cubicBezTo>
                  <a:lnTo>
                    <a:pt x="66642" y="33351"/>
                  </a:lnTo>
                  <a:lnTo>
                    <a:pt x="66347" y="33115"/>
                  </a:lnTo>
                  <a:cubicBezTo>
                    <a:pt x="66436" y="32983"/>
                    <a:pt x="66465" y="32835"/>
                    <a:pt x="66480" y="32688"/>
                  </a:cubicBezTo>
                  <a:lnTo>
                    <a:pt x="78005" y="25688"/>
                  </a:lnTo>
                  <a:close/>
                  <a:moveTo>
                    <a:pt x="83959" y="36593"/>
                  </a:moveTo>
                  <a:lnTo>
                    <a:pt x="83060" y="38038"/>
                  </a:lnTo>
                  <a:lnTo>
                    <a:pt x="82470" y="37876"/>
                  </a:lnTo>
                  <a:cubicBezTo>
                    <a:pt x="82500" y="37743"/>
                    <a:pt x="82485" y="37625"/>
                    <a:pt x="82470" y="37507"/>
                  </a:cubicBezTo>
                  <a:lnTo>
                    <a:pt x="83959" y="36593"/>
                  </a:lnTo>
                  <a:close/>
                  <a:moveTo>
                    <a:pt x="4731" y="34132"/>
                  </a:moveTo>
                  <a:lnTo>
                    <a:pt x="7044" y="36534"/>
                  </a:lnTo>
                  <a:lnTo>
                    <a:pt x="1135" y="38568"/>
                  </a:lnTo>
                  <a:lnTo>
                    <a:pt x="1135" y="38568"/>
                  </a:lnTo>
                  <a:lnTo>
                    <a:pt x="4731" y="34132"/>
                  </a:lnTo>
                  <a:close/>
                  <a:moveTo>
                    <a:pt x="38450" y="26174"/>
                  </a:moveTo>
                  <a:cubicBezTo>
                    <a:pt x="38494" y="26218"/>
                    <a:pt x="38523" y="26263"/>
                    <a:pt x="38568" y="26292"/>
                  </a:cubicBezTo>
                  <a:lnTo>
                    <a:pt x="30801" y="38612"/>
                  </a:lnTo>
                  <a:lnTo>
                    <a:pt x="24906" y="31774"/>
                  </a:lnTo>
                  <a:cubicBezTo>
                    <a:pt x="25068" y="31568"/>
                    <a:pt x="25127" y="31317"/>
                    <a:pt x="25083" y="31067"/>
                  </a:cubicBezTo>
                  <a:lnTo>
                    <a:pt x="25761" y="30536"/>
                  </a:lnTo>
                  <a:lnTo>
                    <a:pt x="38450" y="26174"/>
                  </a:lnTo>
                  <a:close/>
                  <a:moveTo>
                    <a:pt x="84813" y="36063"/>
                  </a:moveTo>
                  <a:lnTo>
                    <a:pt x="86552" y="39040"/>
                  </a:lnTo>
                  <a:lnTo>
                    <a:pt x="83443" y="38141"/>
                  </a:lnTo>
                  <a:lnTo>
                    <a:pt x="84725" y="36122"/>
                  </a:lnTo>
                  <a:lnTo>
                    <a:pt x="84813" y="36063"/>
                  </a:lnTo>
                  <a:close/>
                  <a:moveTo>
                    <a:pt x="39761" y="26086"/>
                  </a:moveTo>
                  <a:lnTo>
                    <a:pt x="62810" y="32673"/>
                  </a:lnTo>
                  <a:cubicBezTo>
                    <a:pt x="62839" y="33047"/>
                    <a:pt x="63163" y="33337"/>
                    <a:pt x="63535" y="33337"/>
                  </a:cubicBezTo>
                  <a:cubicBezTo>
                    <a:pt x="63544" y="33337"/>
                    <a:pt x="63553" y="33337"/>
                    <a:pt x="63562" y="33336"/>
                  </a:cubicBezTo>
                  <a:lnTo>
                    <a:pt x="63577" y="33322"/>
                  </a:lnTo>
                  <a:cubicBezTo>
                    <a:pt x="63680" y="33322"/>
                    <a:pt x="63798" y="33307"/>
                    <a:pt x="63901" y="33263"/>
                  </a:cubicBezTo>
                  <a:lnTo>
                    <a:pt x="64196" y="33587"/>
                  </a:lnTo>
                  <a:lnTo>
                    <a:pt x="52406" y="40735"/>
                  </a:lnTo>
                  <a:lnTo>
                    <a:pt x="39761" y="26086"/>
                  </a:lnTo>
                  <a:close/>
                  <a:moveTo>
                    <a:pt x="67394" y="33985"/>
                  </a:moveTo>
                  <a:lnTo>
                    <a:pt x="80967" y="37846"/>
                  </a:lnTo>
                  <a:cubicBezTo>
                    <a:pt x="80967" y="37876"/>
                    <a:pt x="80967" y="37905"/>
                    <a:pt x="80982" y="37920"/>
                  </a:cubicBezTo>
                  <a:lnTo>
                    <a:pt x="75956" y="40970"/>
                  </a:lnTo>
                  <a:lnTo>
                    <a:pt x="67394" y="33985"/>
                  </a:lnTo>
                  <a:close/>
                  <a:moveTo>
                    <a:pt x="23580" y="31288"/>
                  </a:moveTo>
                  <a:cubicBezTo>
                    <a:pt x="23594" y="31450"/>
                    <a:pt x="23653" y="31612"/>
                    <a:pt x="23757" y="31745"/>
                  </a:cubicBezTo>
                  <a:lnTo>
                    <a:pt x="13779" y="41943"/>
                  </a:lnTo>
                  <a:cubicBezTo>
                    <a:pt x="13647" y="41855"/>
                    <a:pt x="13499" y="41810"/>
                    <a:pt x="13337" y="41810"/>
                  </a:cubicBezTo>
                  <a:cubicBezTo>
                    <a:pt x="13160" y="41810"/>
                    <a:pt x="12984" y="41869"/>
                    <a:pt x="12851" y="41987"/>
                  </a:cubicBezTo>
                  <a:lnTo>
                    <a:pt x="7781" y="36711"/>
                  </a:lnTo>
                  <a:lnTo>
                    <a:pt x="23580" y="31288"/>
                  </a:lnTo>
                  <a:close/>
                  <a:moveTo>
                    <a:pt x="65286" y="33381"/>
                  </a:moveTo>
                  <a:lnTo>
                    <a:pt x="65360" y="33395"/>
                  </a:lnTo>
                  <a:cubicBezTo>
                    <a:pt x="65419" y="33425"/>
                    <a:pt x="65478" y="33440"/>
                    <a:pt x="65552" y="33454"/>
                  </a:cubicBezTo>
                  <a:lnTo>
                    <a:pt x="66436" y="33705"/>
                  </a:lnTo>
                  <a:lnTo>
                    <a:pt x="75588" y="41191"/>
                  </a:lnTo>
                  <a:lnTo>
                    <a:pt x="73775" y="42297"/>
                  </a:lnTo>
                  <a:cubicBezTo>
                    <a:pt x="73640" y="42162"/>
                    <a:pt x="73456" y="42089"/>
                    <a:pt x="73278" y="42089"/>
                  </a:cubicBezTo>
                  <a:cubicBezTo>
                    <a:pt x="73262" y="42089"/>
                    <a:pt x="73246" y="42089"/>
                    <a:pt x="73230" y="42090"/>
                  </a:cubicBezTo>
                  <a:cubicBezTo>
                    <a:pt x="73127" y="42090"/>
                    <a:pt x="73038" y="42105"/>
                    <a:pt x="72950" y="42135"/>
                  </a:cubicBezTo>
                  <a:lnTo>
                    <a:pt x="64815" y="33675"/>
                  </a:lnTo>
                  <a:lnTo>
                    <a:pt x="65286" y="33381"/>
                  </a:lnTo>
                  <a:close/>
                  <a:moveTo>
                    <a:pt x="82308" y="38229"/>
                  </a:moveTo>
                  <a:lnTo>
                    <a:pt x="82809" y="38377"/>
                  </a:lnTo>
                  <a:lnTo>
                    <a:pt x="79405" y="43800"/>
                  </a:lnTo>
                  <a:lnTo>
                    <a:pt x="76280" y="41250"/>
                  </a:lnTo>
                  <a:lnTo>
                    <a:pt x="81173" y="38273"/>
                  </a:lnTo>
                  <a:cubicBezTo>
                    <a:pt x="81321" y="38421"/>
                    <a:pt x="81516" y="38495"/>
                    <a:pt x="81712" y="38495"/>
                  </a:cubicBezTo>
                  <a:cubicBezTo>
                    <a:pt x="81928" y="38495"/>
                    <a:pt x="82146" y="38406"/>
                    <a:pt x="82308" y="38229"/>
                  </a:cubicBezTo>
                  <a:close/>
                  <a:moveTo>
                    <a:pt x="7354" y="36859"/>
                  </a:moveTo>
                  <a:lnTo>
                    <a:pt x="12615" y="42312"/>
                  </a:lnTo>
                  <a:cubicBezTo>
                    <a:pt x="12527" y="42562"/>
                    <a:pt x="12556" y="42827"/>
                    <a:pt x="12689" y="43048"/>
                  </a:cubicBezTo>
                  <a:lnTo>
                    <a:pt x="9638" y="46173"/>
                  </a:lnTo>
                  <a:lnTo>
                    <a:pt x="1061" y="39158"/>
                  </a:lnTo>
                  <a:cubicBezTo>
                    <a:pt x="1076" y="39099"/>
                    <a:pt x="1091" y="39055"/>
                    <a:pt x="1105" y="39010"/>
                  </a:cubicBezTo>
                  <a:lnTo>
                    <a:pt x="1105" y="38996"/>
                  </a:lnTo>
                  <a:lnTo>
                    <a:pt x="7354" y="36859"/>
                  </a:lnTo>
                  <a:close/>
                  <a:moveTo>
                    <a:pt x="75927" y="41457"/>
                  </a:moveTo>
                  <a:lnTo>
                    <a:pt x="79198" y="44139"/>
                  </a:lnTo>
                  <a:lnTo>
                    <a:pt x="77489" y="46836"/>
                  </a:lnTo>
                  <a:lnTo>
                    <a:pt x="73967" y="43166"/>
                  </a:lnTo>
                  <a:cubicBezTo>
                    <a:pt x="74011" y="43004"/>
                    <a:pt x="74026" y="42813"/>
                    <a:pt x="73981" y="42650"/>
                  </a:cubicBezTo>
                  <a:lnTo>
                    <a:pt x="75927" y="41457"/>
                  </a:lnTo>
                  <a:close/>
                  <a:moveTo>
                    <a:pt x="39452" y="26322"/>
                  </a:moveTo>
                  <a:lnTo>
                    <a:pt x="52067" y="40941"/>
                  </a:lnTo>
                  <a:lnTo>
                    <a:pt x="39422" y="48604"/>
                  </a:lnTo>
                  <a:lnTo>
                    <a:pt x="31066" y="38937"/>
                  </a:lnTo>
                  <a:lnTo>
                    <a:pt x="38951" y="26425"/>
                  </a:lnTo>
                  <a:lnTo>
                    <a:pt x="39039" y="26425"/>
                  </a:lnTo>
                  <a:cubicBezTo>
                    <a:pt x="39187" y="26425"/>
                    <a:pt x="39319" y="26395"/>
                    <a:pt x="39452" y="26322"/>
                  </a:cubicBezTo>
                  <a:close/>
                  <a:moveTo>
                    <a:pt x="1282" y="39850"/>
                  </a:moveTo>
                  <a:lnTo>
                    <a:pt x="9373" y="46453"/>
                  </a:lnTo>
                  <a:lnTo>
                    <a:pt x="6764" y="49120"/>
                  </a:lnTo>
                  <a:lnTo>
                    <a:pt x="1282" y="39850"/>
                  </a:lnTo>
                  <a:close/>
                  <a:moveTo>
                    <a:pt x="87407" y="39688"/>
                  </a:moveTo>
                  <a:lnTo>
                    <a:pt x="98991" y="42989"/>
                  </a:lnTo>
                  <a:cubicBezTo>
                    <a:pt x="98976" y="43196"/>
                    <a:pt x="99050" y="43402"/>
                    <a:pt x="99197" y="43564"/>
                  </a:cubicBezTo>
                  <a:lnTo>
                    <a:pt x="93272" y="49621"/>
                  </a:lnTo>
                  <a:lnTo>
                    <a:pt x="87407" y="39688"/>
                  </a:lnTo>
                  <a:close/>
                  <a:moveTo>
                    <a:pt x="64476" y="33896"/>
                  </a:moveTo>
                  <a:lnTo>
                    <a:pt x="72640" y="42370"/>
                  </a:lnTo>
                  <a:cubicBezTo>
                    <a:pt x="72493" y="42562"/>
                    <a:pt x="72434" y="42827"/>
                    <a:pt x="72493" y="43078"/>
                  </a:cubicBezTo>
                  <a:lnTo>
                    <a:pt x="60615" y="50284"/>
                  </a:lnTo>
                  <a:lnTo>
                    <a:pt x="52656" y="41044"/>
                  </a:lnTo>
                  <a:lnTo>
                    <a:pt x="64476" y="33896"/>
                  </a:lnTo>
                  <a:close/>
                  <a:moveTo>
                    <a:pt x="24081" y="31966"/>
                  </a:moveTo>
                  <a:cubicBezTo>
                    <a:pt x="24154" y="31995"/>
                    <a:pt x="24243" y="32010"/>
                    <a:pt x="24331" y="32010"/>
                  </a:cubicBezTo>
                  <a:cubicBezTo>
                    <a:pt x="24405" y="32010"/>
                    <a:pt x="24479" y="31995"/>
                    <a:pt x="24552" y="31981"/>
                  </a:cubicBezTo>
                  <a:lnTo>
                    <a:pt x="30580" y="38966"/>
                  </a:lnTo>
                  <a:lnTo>
                    <a:pt x="22401" y="51920"/>
                  </a:lnTo>
                  <a:lnTo>
                    <a:pt x="13927" y="43122"/>
                  </a:lnTo>
                  <a:cubicBezTo>
                    <a:pt x="14104" y="42872"/>
                    <a:pt x="14148" y="42547"/>
                    <a:pt x="14030" y="42267"/>
                  </a:cubicBezTo>
                  <a:lnTo>
                    <a:pt x="24081" y="31966"/>
                  </a:lnTo>
                  <a:close/>
                  <a:moveTo>
                    <a:pt x="83222" y="38495"/>
                  </a:moveTo>
                  <a:lnTo>
                    <a:pt x="86832" y="39526"/>
                  </a:lnTo>
                  <a:lnTo>
                    <a:pt x="92978" y="49916"/>
                  </a:lnTo>
                  <a:lnTo>
                    <a:pt x="90281" y="52687"/>
                  </a:lnTo>
                  <a:lnTo>
                    <a:pt x="79714" y="44051"/>
                  </a:lnTo>
                  <a:lnTo>
                    <a:pt x="83222" y="38495"/>
                  </a:lnTo>
                  <a:close/>
                  <a:moveTo>
                    <a:pt x="12984" y="43328"/>
                  </a:moveTo>
                  <a:cubicBezTo>
                    <a:pt x="13102" y="43373"/>
                    <a:pt x="13219" y="43402"/>
                    <a:pt x="13337" y="43402"/>
                  </a:cubicBezTo>
                  <a:cubicBezTo>
                    <a:pt x="13426" y="43402"/>
                    <a:pt x="13529" y="43387"/>
                    <a:pt x="13617" y="43358"/>
                  </a:cubicBezTo>
                  <a:lnTo>
                    <a:pt x="22194" y="52274"/>
                  </a:lnTo>
                  <a:lnTo>
                    <a:pt x="20455" y="55015"/>
                  </a:lnTo>
                  <a:lnTo>
                    <a:pt x="9962" y="46423"/>
                  </a:lnTo>
                  <a:lnTo>
                    <a:pt x="12984" y="43328"/>
                  </a:lnTo>
                  <a:close/>
                  <a:moveTo>
                    <a:pt x="30845" y="39276"/>
                  </a:moveTo>
                  <a:lnTo>
                    <a:pt x="39069" y="48811"/>
                  </a:lnTo>
                  <a:lnTo>
                    <a:pt x="27279" y="55958"/>
                  </a:lnTo>
                  <a:cubicBezTo>
                    <a:pt x="27131" y="55811"/>
                    <a:pt x="26925" y="55722"/>
                    <a:pt x="26719" y="55722"/>
                  </a:cubicBezTo>
                  <a:cubicBezTo>
                    <a:pt x="26542" y="55722"/>
                    <a:pt x="26365" y="55781"/>
                    <a:pt x="26232" y="55899"/>
                  </a:cubicBezTo>
                  <a:lnTo>
                    <a:pt x="22681" y="52215"/>
                  </a:lnTo>
                  <a:lnTo>
                    <a:pt x="30845" y="39276"/>
                  </a:lnTo>
                  <a:close/>
                  <a:moveTo>
                    <a:pt x="79508" y="44389"/>
                  </a:moveTo>
                  <a:lnTo>
                    <a:pt x="90001" y="52967"/>
                  </a:lnTo>
                  <a:lnTo>
                    <a:pt x="86980" y="56076"/>
                  </a:lnTo>
                  <a:cubicBezTo>
                    <a:pt x="86862" y="56017"/>
                    <a:pt x="86744" y="56002"/>
                    <a:pt x="86626" y="56002"/>
                  </a:cubicBezTo>
                  <a:cubicBezTo>
                    <a:pt x="86538" y="56002"/>
                    <a:pt x="86434" y="56017"/>
                    <a:pt x="86346" y="56047"/>
                  </a:cubicBezTo>
                  <a:lnTo>
                    <a:pt x="77769" y="47131"/>
                  </a:lnTo>
                  <a:lnTo>
                    <a:pt x="79508" y="44389"/>
                  </a:lnTo>
                  <a:close/>
                  <a:moveTo>
                    <a:pt x="22460" y="52569"/>
                  </a:moveTo>
                  <a:lnTo>
                    <a:pt x="25997" y="56238"/>
                  </a:lnTo>
                  <a:cubicBezTo>
                    <a:pt x="25938" y="56400"/>
                    <a:pt x="25938" y="56592"/>
                    <a:pt x="25982" y="56754"/>
                  </a:cubicBezTo>
                  <a:lnTo>
                    <a:pt x="24037" y="57933"/>
                  </a:lnTo>
                  <a:lnTo>
                    <a:pt x="20765" y="55266"/>
                  </a:lnTo>
                  <a:lnTo>
                    <a:pt x="22460" y="52569"/>
                  </a:lnTo>
                  <a:close/>
                  <a:moveTo>
                    <a:pt x="52317" y="41265"/>
                  </a:moveTo>
                  <a:lnTo>
                    <a:pt x="60276" y="50491"/>
                  </a:lnTo>
                  <a:lnTo>
                    <a:pt x="47646" y="58154"/>
                  </a:lnTo>
                  <a:lnTo>
                    <a:pt x="39673" y="48914"/>
                  </a:lnTo>
                  <a:lnTo>
                    <a:pt x="52317" y="41265"/>
                  </a:lnTo>
                  <a:close/>
                  <a:moveTo>
                    <a:pt x="93184" y="50270"/>
                  </a:moveTo>
                  <a:lnTo>
                    <a:pt x="98681" y="59554"/>
                  </a:lnTo>
                  <a:lnTo>
                    <a:pt x="90590" y="52937"/>
                  </a:lnTo>
                  <a:lnTo>
                    <a:pt x="93184" y="50270"/>
                  </a:lnTo>
                  <a:close/>
                  <a:moveTo>
                    <a:pt x="6691" y="49769"/>
                  </a:moveTo>
                  <a:lnTo>
                    <a:pt x="12556" y="59702"/>
                  </a:lnTo>
                  <a:lnTo>
                    <a:pt x="973" y="56400"/>
                  </a:lnTo>
                  <a:cubicBezTo>
                    <a:pt x="987" y="56194"/>
                    <a:pt x="914" y="55988"/>
                    <a:pt x="781" y="55840"/>
                  </a:cubicBezTo>
                  <a:lnTo>
                    <a:pt x="6691" y="49769"/>
                  </a:lnTo>
                  <a:close/>
                  <a:moveTo>
                    <a:pt x="72684" y="43432"/>
                  </a:moveTo>
                  <a:cubicBezTo>
                    <a:pt x="72808" y="43582"/>
                    <a:pt x="72994" y="43669"/>
                    <a:pt x="73197" y="43669"/>
                  </a:cubicBezTo>
                  <a:cubicBezTo>
                    <a:pt x="73213" y="43669"/>
                    <a:pt x="73229" y="43668"/>
                    <a:pt x="73244" y="43667"/>
                  </a:cubicBezTo>
                  <a:cubicBezTo>
                    <a:pt x="73421" y="43667"/>
                    <a:pt x="73598" y="43608"/>
                    <a:pt x="73731" y="43505"/>
                  </a:cubicBezTo>
                  <a:lnTo>
                    <a:pt x="77283" y="47190"/>
                  </a:lnTo>
                  <a:lnTo>
                    <a:pt x="69118" y="60129"/>
                  </a:lnTo>
                  <a:lnTo>
                    <a:pt x="60895" y="50579"/>
                  </a:lnTo>
                  <a:lnTo>
                    <a:pt x="72684" y="43432"/>
                  </a:lnTo>
                  <a:close/>
                  <a:moveTo>
                    <a:pt x="9668" y="46718"/>
                  </a:moveTo>
                  <a:lnTo>
                    <a:pt x="20234" y="55354"/>
                  </a:lnTo>
                  <a:lnTo>
                    <a:pt x="16742" y="60910"/>
                  </a:lnTo>
                  <a:lnTo>
                    <a:pt x="13116" y="59864"/>
                  </a:lnTo>
                  <a:lnTo>
                    <a:pt x="6971" y="49489"/>
                  </a:lnTo>
                  <a:lnTo>
                    <a:pt x="9668" y="46718"/>
                  </a:lnTo>
                  <a:close/>
                  <a:moveTo>
                    <a:pt x="20559" y="55605"/>
                  </a:moveTo>
                  <a:lnTo>
                    <a:pt x="23683" y="58154"/>
                  </a:lnTo>
                  <a:lnTo>
                    <a:pt x="18790" y="61131"/>
                  </a:lnTo>
                  <a:cubicBezTo>
                    <a:pt x="18643" y="60969"/>
                    <a:pt x="18451" y="60895"/>
                    <a:pt x="18245" y="60895"/>
                  </a:cubicBezTo>
                  <a:cubicBezTo>
                    <a:pt x="18009" y="60895"/>
                    <a:pt x="17803" y="60998"/>
                    <a:pt x="17655" y="61161"/>
                  </a:cubicBezTo>
                  <a:lnTo>
                    <a:pt x="17140" y="61013"/>
                  </a:lnTo>
                  <a:lnTo>
                    <a:pt x="20559" y="55605"/>
                  </a:lnTo>
                  <a:close/>
                  <a:moveTo>
                    <a:pt x="90310" y="53232"/>
                  </a:moveTo>
                  <a:lnTo>
                    <a:pt x="98902" y="60232"/>
                  </a:lnTo>
                  <a:cubicBezTo>
                    <a:pt x="98873" y="60291"/>
                    <a:pt x="98858" y="60335"/>
                    <a:pt x="98858" y="60394"/>
                  </a:cubicBezTo>
                  <a:lnTo>
                    <a:pt x="98873" y="60394"/>
                  </a:lnTo>
                  <a:lnTo>
                    <a:pt x="92609" y="62546"/>
                  </a:lnTo>
                  <a:lnTo>
                    <a:pt x="87348" y="57078"/>
                  </a:lnTo>
                  <a:cubicBezTo>
                    <a:pt x="87437" y="56843"/>
                    <a:pt x="87407" y="56562"/>
                    <a:pt x="87274" y="56341"/>
                  </a:cubicBezTo>
                  <a:lnTo>
                    <a:pt x="90310" y="53232"/>
                  </a:lnTo>
                  <a:close/>
                  <a:moveTo>
                    <a:pt x="16904" y="61367"/>
                  </a:moveTo>
                  <a:lnTo>
                    <a:pt x="17478" y="61529"/>
                  </a:lnTo>
                  <a:cubicBezTo>
                    <a:pt x="17464" y="61647"/>
                    <a:pt x="17464" y="61765"/>
                    <a:pt x="17493" y="61897"/>
                  </a:cubicBezTo>
                  <a:lnTo>
                    <a:pt x="16005" y="62811"/>
                  </a:lnTo>
                  <a:lnTo>
                    <a:pt x="16904" y="61367"/>
                  </a:lnTo>
                  <a:close/>
                  <a:moveTo>
                    <a:pt x="13426" y="60365"/>
                  </a:moveTo>
                  <a:lnTo>
                    <a:pt x="16521" y="61249"/>
                  </a:lnTo>
                  <a:lnTo>
                    <a:pt x="15253" y="63283"/>
                  </a:lnTo>
                  <a:lnTo>
                    <a:pt x="15165" y="63327"/>
                  </a:lnTo>
                  <a:lnTo>
                    <a:pt x="13426" y="60365"/>
                  </a:lnTo>
                  <a:close/>
                  <a:moveTo>
                    <a:pt x="98828" y="60836"/>
                  </a:moveTo>
                  <a:lnTo>
                    <a:pt x="95233" y="65272"/>
                  </a:lnTo>
                  <a:lnTo>
                    <a:pt x="92904" y="62855"/>
                  </a:lnTo>
                  <a:lnTo>
                    <a:pt x="98828" y="60836"/>
                  </a:lnTo>
                  <a:close/>
                  <a:moveTo>
                    <a:pt x="23992" y="58434"/>
                  </a:moveTo>
                  <a:lnTo>
                    <a:pt x="32555" y="65420"/>
                  </a:lnTo>
                  <a:lnTo>
                    <a:pt x="18982" y="61558"/>
                  </a:lnTo>
                  <a:cubicBezTo>
                    <a:pt x="18982" y="61529"/>
                    <a:pt x="18982" y="61500"/>
                    <a:pt x="18967" y="61485"/>
                  </a:cubicBezTo>
                  <a:lnTo>
                    <a:pt x="23992" y="58434"/>
                  </a:lnTo>
                  <a:close/>
                  <a:moveTo>
                    <a:pt x="39334" y="49120"/>
                  </a:moveTo>
                  <a:lnTo>
                    <a:pt x="47292" y="58360"/>
                  </a:lnTo>
                  <a:lnTo>
                    <a:pt x="35487" y="65523"/>
                  </a:lnTo>
                  <a:lnTo>
                    <a:pt x="27323" y="57034"/>
                  </a:lnTo>
                  <a:cubicBezTo>
                    <a:pt x="27470" y="56828"/>
                    <a:pt x="27515" y="56577"/>
                    <a:pt x="27456" y="56327"/>
                  </a:cubicBezTo>
                  <a:lnTo>
                    <a:pt x="39334" y="49120"/>
                  </a:lnTo>
                  <a:close/>
                  <a:moveTo>
                    <a:pt x="26174" y="57108"/>
                  </a:moveTo>
                  <a:cubicBezTo>
                    <a:pt x="26310" y="57231"/>
                    <a:pt x="26485" y="57316"/>
                    <a:pt x="26674" y="57316"/>
                  </a:cubicBezTo>
                  <a:cubicBezTo>
                    <a:pt x="26689" y="57316"/>
                    <a:pt x="26704" y="57315"/>
                    <a:pt x="26719" y="57314"/>
                  </a:cubicBezTo>
                  <a:cubicBezTo>
                    <a:pt x="26807" y="57314"/>
                    <a:pt x="26910" y="57299"/>
                    <a:pt x="26999" y="57270"/>
                  </a:cubicBezTo>
                  <a:lnTo>
                    <a:pt x="35134" y="65729"/>
                  </a:lnTo>
                  <a:lnTo>
                    <a:pt x="34662" y="66009"/>
                  </a:lnTo>
                  <a:lnTo>
                    <a:pt x="34589" y="65994"/>
                  </a:lnTo>
                  <a:cubicBezTo>
                    <a:pt x="34530" y="65965"/>
                    <a:pt x="34471" y="65950"/>
                    <a:pt x="34397" y="65950"/>
                  </a:cubicBezTo>
                  <a:lnTo>
                    <a:pt x="33513" y="65685"/>
                  </a:lnTo>
                  <a:lnTo>
                    <a:pt x="24361" y="58213"/>
                  </a:lnTo>
                  <a:lnTo>
                    <a:pt x="26174" y="57108"/>
                  </a:lnTo>
                  <a:close/>
                  <a:moveTo>
                    <a:pt x="35414" y="66024"/>
                  </a:moveTo>
                  <a:lnTo>
                    <a:pt x="35694" y="66319"/>
                  </a:lnTo>
                  <a:lnTo>
                    <a:pt x="35178" y="66156"/>
                  </a:lnTo>
                  <a:lnTo>
                    <a:pt x="35414" y="66024"/>
                  </a:lnTo>
                  <a:close/>
                  <a:moveTo>
                    <a:pt x="77563" y="47484"/>
                  </a:moveTo>
                  <a:lnTo>
                    <a:pt x="86036" y="56282"/>
                  </a:lnTo>
                  <a:cubicBezTo>
                    <a:pt x="85860" y="56533"/>
                    <a:pt x="85815" y="56857"/>
                    <a:pt x="85933" y="57137"/>
                  </a:cubicBezTo>
                  <a:lnTo>
                    <a:pt x="85933" y="57152"/>
                  </a:lnTo>
                  <a:lnTo>
                    <a:pt x="75882" y="67453"/>
                  </a:lnTo>
                  <a:cubicBezTo>
                    <a:pt x="75809" y="67424"/>
                    <a:pt x="75720" y="67409"/>
                    <a:pt x="75632" y="67409"/>
                  </a:cubicBezTo>
                  <a:cubicBezTo>
                    <a:pt x="75558" y="67409"/>
                    <a:pt x="75485" y="67409"/>
                    <a:pt x="75411" y="67439"/>
                  </a:cubicBezTo>
                  <a:lnTo>
                    <a:pt x="69383" y="60438"/>
                  </a:lnTo>
                  <a:lnTo>
                    <a:pt x="77563" y="47484"/>
                  </a:lnTo>
                  <a:close/>
                  <a:moveTo>
                    <a:pt x="87127" y="57417"/>
                  </a:moveTo>
                  <a:lnTo>
                    <a:pt x="92197" y="62693"/>
                  </a:lnTo>
                  <a:lnTo>
                    <a:pt x="76384" y="68117"/>
                  </a:lnTo>
                  <a:cubicBezTo>
                    <a:pt x="76369" y="67954"/>
                    <a:pt x="76310" y="67792"/>
                    <a:pt x="76207" y="67660"/>
                  </a:cubicBezTo>
                  <a:lnTo>
                    <a:pt x="86184" y="57461"/>
                  </a:lnTo>
                  <a:cubicBezTo>
                    <a:pt x="86316" y="57550"/>
                    <a:pt x="86464" y="57594"/>
                    <a:pt x="86626" y="57594"/>
                  </a:cubicBezTo>
                  <a:cubicBezTo>
                    <a:pt x="86803" y="57594"/>
                    <a:pt x="86980" y="57535"/>
                    <a:pt x="87127" y="57417"/>
                  </a:cubicBezTo>
                  <a:close/>
                  <a:moveTo>
                    <a:pt x="35016" y="66540"/>
                  </a:moveTo>
                  <a:lnTo>
                    <a:pt x="35635" y="66717"/>
                  </a:lnTo>
                  <a:cubicBezTo>
                    <a:pt x="35561" y="67159"/>
                    <a:pt x="35826" y="67660"/>
                    <a:pt x="36386" y="67660"/>
                  </a:cubicBezTo>
                  <a:cubicBezTo>
                    <a:pt x="36405" y="67661"/>
                    <a:pt x="36423" y="67662"/>
                    <a:pt x="36441" y="67662"/>
                  </a:cubicBezTo>
                  <a:cubicBezTo>
                    <a:pt x="36596" y="67662"/>
                    <a:pt x="36739" y="67606"/>
                    <a:pt x="36858" y="67527"/>
                  </a:cubicBezTo>
                  <a:lnTo>
                    <a:pt x="40926" y="71757"/>
                  </a:lnTo>
                  <a:lnTo>
                    <a:pt x="35016" y="66923"/>
                  </a:lnTo>
                  <a:cubicBezTo>
                    <a:pt x="35045" y="66790"/>
                    <a:pt x="35045" y="66658"/>
                    <a:pt x="35016" y="66540"/>
                  </a:cubicBezTo>
                  <a:close/>
                  <a:moveTo>
                    <a:pt x="60541" y="50785"/>
                  </a:moveTo>
                  <a:lnTo>
                    <a:pt x="68882" y="60468"/>
                  </a:lnTo>
                  <a:lnTo>
                    <a:pt x="60998" y="72965"/>
                  </a:lnTo>
                  <a:lnTo>
                    <a:pt x="60909" y="72965"/>
                  </a:lnTo>
                  <a:cubicBezTo>
                    <a:pt x="60777" y="72965"/>
                    <a:pt x="60629" y="73009"/>
                    <a:pt x="60511" y="73083"/>
                  </a:cubicBezTo>
                  <a:lnTo>
                    <a:pt x="47911" y="58449"/>
                  </a:lnTo>
                  <a:lnTo>
                    <a:pt x="60541" y="50785"/>
                  </a:lnTo>
                  <a:close/>
                  <a:moveTo>
                    <a:pt x="69162" y="60792"/>
                  </a:moveTo>
                  <a:lnTo>
                    <a:pt x="75057" y="67630"/>
                  </a:lnTo>
                  <a:cubicBezTo>
                    <a:pt x="74895" y="67822"/>
                    <a:pt x="74821" y="68087"/>
                    <a:pt x="74866" y="68338"/>
                  </a:cubicBezTo>
                  <a:lnTo>
                    <a:pt x="74880" y="68338"/>
                  </a:lnTo>
                  <a:lnTo>
                    <a:pt x="74217" y="68883"/>
                  </a:lnTo>
                  <a:lnTo>
                    <a:pt x="61499" y="73230"/>
                  </a:lnTo>
                  <a:cubicBezTo>
                    <a:pt x="61469" y="73186"/>
                    <a:pt x="61425" y="73142"/>
                    <a:pt x="61381" y="73113"/>
                  </a:cubicBezTo>
                  <a:lnTo>
                    <a:pt x="69162" y="60792"/>
                  </a:lnTo>
                  <a:close/>
                  <a:moveTo>
                    <a:pt x="47557" y="58655"/>
                  </a:moveTo>
                  <a:lnTo>
                    <a:pt x="60202" y="73319"/>
                  </a:lnTo>
                  <a:lnTo>
                    <a:pt x="37153" y="66731"/>
                  </a:lnTo>
                  <a:cubicBezTo>
                    <a:pt x="37110" y="66357"/>
                    <a:pt x="36800" y="66068"/>
                    <a:pt x="36415" y="66068"/>
                  </a:cubicBezTo>
                  <a:cubicBezTo>
                    <a:pt x="36406" y="66068"/>
                    <a:pt x="36396" y="66068"/>
                    <a:pt x="36386" y="66068"/>
                  </a:cubicBezTo>
                  <a:cubicBezTo>
                    <a:pt x="36283" y="66068"/>
                    <a:pt x="36180" y="66083"/>
                    <a:pt x="36077" y="66127"/>
                  </a:cubicBezTo>
                  <a:lnTo>
                    <a:pt x="35767" y="65818"/>
                  </a:lnTo>
                  <a:lnTo>
                    <a:pt x="47557" y="58655"/>
                  </a:lnTo>
                  <a:close/>
                  <a:moveTo>
                    <a:pt x="18967" y="61956"/>
                  </a:moveTo>
                  <a:lnTo>
                    <a:pt x="33336" y="66053"/>
                  </a:lnTo>
                  <a:lnTo>
                    <a:pt x="33616" y="66289"/>
                  </a:lnTo>
                  <a:cubicBezTo>
                    <a:pt x="33542" y="66422"/>
                    <a:pt x="33513" y="66569"/>
                    <a:pt x="33513" y="66717"/>
                  </a:cubicBezTo>
                  <a:lnTo>
                    <a:pt x="21973" y="73717"/>
                  </a:lnTo>
                  <a:cubicBezTo>
                    <a:pt x="21837" y="73580"/>
                    <a:pt x="21649" y="73494"/>
                    <a:pt x="21458" y="73494"/>
                  </a:cubicBezTo>
                  <a:cubicBezTo>
                    <a:pt x="21443" y="73494"/>
                    <a:pt x="21428" y="73495"/>
                    <a:pt x="21413" y="73496"/>
                  </a:cubicBezTo>
                  <a:cubicBezTo>
                    <a:pt x="21340" y="73496"/>
                    <a:pt x="21266" y="73510"/>
                    <a:pt x="21192" y="73525"/>
                  </a:cubicBezTo>
                  <a:lnTo>
                    <a:pt x="15681" y="64211"/>
                  </a:lnTo>
                  <a:cubicBezTo>
                    <a:pt x="15710" y="63975"/>
                    <a:pt x="15651" y="63754"/>
                    <a:pt x="15518" y="63577"/>
                  </a:cubicBezTo>
                  <a:lnTo>
                    <a:pt x="15533" y="63577"/>
                  </a:lnTo>
                  <a:lnTo>
                    <a:pt x="17670" y="62266"/>
                  </a:lnTo>
                  <a:cubicBezTo>
                    <a:pt x="17807" y="62403"/>
                    <a:pt x="17994" y="62488"/>
                    <a:pt x="18185" y="62488"/>
                  </a:cubicBezTo>
                  <a:cubicBezTo>
                    <a:pt x="18200" y="62488"/>
                    <a:pt x="18215" y="62488"/>
                    <a:pt x="18230" y="62487"/>
                  </a:cubicBezTo>
                  <a:cubicBezTo>
                    <a:pt x="18241" y="62487"/>
                    <a:pt x="18251" y="62488"/>
                    <a:pt x="18262" y="62488"/>
                  </a:cubicBezTo>
                  <a:cubicBezTo>
                    <a:pt x="18588" y="62488"/>
                    <a:pt x="18881" y="62270"/>
                    <a:pt x="18967" y="61956"/>
                  </a:cubicBezTo>
                  <a:close/>
                  <a:moveTo>
                    <a:pt x="14192" y="64373"/>
                  </a:moveTo>
                  <a:cubicBezTo>
                    <a:pt x="14236" y="64476"/>
                    <a:pt x="14280" y="64565"/>
                    <a:pt x="14369" y="64653"/>
                  </a:cubicBezTo>
                  <a:lnTo>
                    <a:pt x="7531" y="75485"/>
                  </a:lnTo>
                  <a:lnTo>
                    <a:pt x="958" y="72906"/>
                  </a:lnTo>
                  <a:cubicBezTo>
                    <a:pt x="973" y="72744"/>
                    <a:pt x="943" y="72582"/>
                    <a:pt x="870" y="72449"/>
                  </a:cubicBezTo>
                  <a:lnTo>
                    <a:pt x="14192" y="64373"/>
                  </a:lnTo>
                  <a:close/>
                  <a:moveTo>
                    <a:pt x="73274" y="69605"/>
                  </a:moveTo>
                  <a:lnTo>
                    <a:pt x="64962" y="76237"/>
                  </a:lnTo>
                  <a:lnTo>
                    <a:pt x="61646" y="74011"/>
                  </a:lnTo>
                  <a:cubicBezTo>
                    <a:pt x="61676" y="73879"/>
                    <a:pt x="61690" y="73731"/>
                    <a:pt x="61661" y="73584"/>
                  </a:cubicBezTo>
                  <a:lnTo>
                    <a:pt x="73274" y="69605"/>
                  </a:lnTo>
                  <a:close/>
                  <a:moveTo>
                    <a:pt x="15474" y="64653"/>
                  </a:moveTo>
                  <a:lnTo>
                    <a:pt x="20839" y="73731"/>
                  </a:lnTo>
                  <a:cubicBezTo>
                    <a:pt x="20662" y="73938"/>
                    <a:pt x="20588" y="74233"/>
                    <a:pt x="20662" y="74498"/>
                  </a:cubicBezTo>
                  <a:lnTo>
                    <a:pt x="14531" y="78241"/>
                  </a:lnTo>
                  <a:lnTo>
                    <a:pt x="7914" y="75633"/>
                  </a:lnTo>
                  <a:lnTo>
                    <a:pt x="14708" y="64845"/>
                  </a:lnTo>
                  <a:cubicBezTo>
                    <a:pt x="14782" y="64874"/>
                    <a:pt x="14841" y="64874"/>
                    <a:pt x="14914" y="64874"/>
                  </a:cubicBezTo>
                  <a:cubicBezTo>
                    <a:pt x="15121" y="64874"/>
                    <a:pt x="15327" y="64801"/>
                    <a:pt x="15474" y="64653"/>
                  </a:cubicBezTo>
                  <a:close/>
                  <a:moveTo>
                    <a:pt x="92491" y="63003"/>
                  </a:moveTo>
                  <a:lnTo>
                    <a:pt x="94967" y="65582"/>
                  </a:lnTo>
                  <a:lnTo>
                    <a:pt x="84253" y="78801"/>
                  </a:lnTo>
                  <a:lnTo>
                    <a:pt x="76325" y="68559"/>
                  </a:lnTo>
                  <a:lnTo>
                    <a:pt x="92491" y="63003"/>
                  </a:lnTo>
                  <a:close/>
                  <a:moveTo>
                    <a:pt x="45818" y="76266"/>
                  </a:moveTo>
                  <a:lnTo>
                    <a:pt x="49252" y="79066"/>
                  </a:lnTo>
                  <a:cubicBezTo>
                    <a:pt x="49061" y="79096"/>
                    <a:pt x="48884" y="79184"/>
                    <a:pt x="48781" y="79332"/>
                  </a:cubicBezTo>
                  <a:lnTo>
                    <a:pt x="45818" y="76266"/>
                  </a:lnTo>
                  <a:close/>
                  <a:moveTo>
                    <a:pt x="37123" y="67129"/>
                  </a:moveTo>
                  <a:lnTo>
                    <a:pt x="60143" y="73717"/>
                  </a:lnTo>
                  <a:cubicBezTo>
                    <a:pt x="60143" y="73746"/>
                    <a:pt x="60143" y="73790"/>
                    <a:pt x="60143" y="73820"/>
                  </a:cubicBezTo>
                  <a:lnTo>
                    <a:pt x="50284" y="79405"/>
                  </a:lnTo>
                  <a:lnTo>
                    <a:pt x="43505" y="73864"/>
                  </a:lnTo>
                  <a:lnTo>
                    <a:pt x="37094" y="67203"/>
                  </a:lnTo>
                  <a:cubicBezTo>
                    <a:pt x="37109" y="67173"/>
                    <a:pt x="37109" y="67159"/>
                    <a:pt x="37123" y="67129"/>
                  </a:cubicBezTo>
                  <a:close/>
                  <a:moveTo>
                    <a:pt x="855" y="73289"/>
                  </a:moveTo>
                  <a:lnTo>
                    <a:pt x="7310" y="75824"/>
                  </a:lnTo>
                  <a:lnTo>
                    <a:pt x="4554" y="80201"/>
                  </a:lnTo>
                  <a:lnTo>
                    <a:pt x="663" y="73481"/>
                  </a:lnTo>
                  <a:cubicBezTo>
                    <a:pt x="737" y="73422"/>
                    <a:pt x="796" y="73363"/>
                    <a:pt x="855" y="73289"/>
                  </a:cubicBezTo>
                  <a:close/>
                  <a:moveTo>
                    <a:pt x="20853" y="74852"/>
                  </a:moveTo>
                  <a:cubicBezTo>
                    <a:pt x="21001" y="74999"/>
                    <a:pt x="21207" y="75087"/>
                    <a:pt x="21413" y="75087"/>
                  </a:cubicBezTo>
                  <a:lnTo>
                    <a:pt x="21413" y="75073"/>
                  </a:lnTo>
                  <a:cubicBezTo>
                    <a:pt x="21487" y="75073"/>
                    <a:pt x="21561" y="75073"/>
                    <a:pt x="21634" y="75043"/>
                  </a:cubicBezTo>
                  <a:lnTo>
                    <a:pt x="26232" y="82839"/>
                  </a:lnTo>
                  <a:lnTo>
                    <a:pt x="14988" y="78418"/>
                  </a:lnTo>
                  <a:lnTo>
                    <a:pt x="20853" y="74852"/>
                  </a:lnTo>
                  <a:close/>
                  <a:moveTo>
                    <a:pt x="7693" y="75986"/>
                  </a:moveTo>
                  <a:lnTo>
                    <a:pt x="14089" y="78506"/>
                  </a:lnTo>
                  <a:lnTo>
                    <a:pt x="6293" y="83222"/>
                  </a:lnTo>
                  <a:lnTo>
                    <a:pt x="4775" y="80584"/>
                  </a:lnTo>
                  <a:lnTo>
                    <a:pt x="7693" y="75986"/>
                  </a:lnTo>
                  <a:close/>
                  <a:moveTo>
                    <a:pt x="60261" y="74203"/>
                  </a:moveTo>
                  <a:cubicBezTo>
                    <a:pt x="60401" y="74413"/>
                    <a:pt x="60620" y="74543"/>
                    <a:pt x="60869" y="74543"/>
                  </a:cubicBezTo>
                  <a:cubicBezTo>
                    <a:pt x="60883" y="74543"/>
                    <a:pt x="60896" y="74543"/>
                    <a:pt x="60909" y="74542"/>
                  </a:cubicBezTo>
                  <a:cubicBezTo>
                    <a:pt x="60926" y="74543"/>
                    <a:pt x="60942" y="74544"/>
                    <a:pt x="60958" y="74544"/>
                  </a:cubicBezTo>
                  <a:cubicBezTo>
                    <a:pt x="61133" y="74544"/>
                    <a:pt x="61304" y="74473"/>
                    <a:pt x="61425" y="74365"/>
                  </a:cubicBezTo>
                  <a:lnTo>
                    <a:pt x="64638" y="76502"/>
                  </a:lnTo>
                  <a:lnTo>
                    <a:pt x="55943" y="83443"/>
                  </a:lnTo>
                  <a:cubicBezTo>
                    <a:pt x="55805" y="83278"/>
                    <a:pt x="55602" y="83177"/>
                    <a:pt x="55395" y="83177"/>
                  </a:cubicBezTo>
                  <a:cubicBezTo>
                    <a:pt x="55381" y="83177"/>
                    <a:pt x="55367" y="83177"/>
                    <a:pt x="55353" y="83178"/>
                  </a:cubicBezTo>
                  <a:cubicBezTo>
                    <a:pt x="55331" y="83176"/>
                    <a:pt x="55308" y="83174"/>
                    <a:pt x="55286" y="83174"/>
                  </a:cubicBezTo>
                  <a:cubicBezTo>
                    <a:pt x="55180" y="83174"/>
                    <a:pt x="55083" y="83203"/>
                    <a:pt x="54985" y="83252"/>
                  </a:cubicBezTo>
                  <a:lnTo>
                    <a:pt x="50623" y="79671"/>
                  </a:lnTo>
                  <a:lnTo>
                    <a:pt x="60261" y="74203"/>
                  </a:lnTo>
                  <a:close/>
                  <a:moveTo>
                    <a:pt x="95247" y="65876"/>
                  </a:moveTo>
                  <a:lnTo>
                    <a:pt x="99197" y="69959"/>
                  </a:lnTo>
                  <a:cubicBezTo>
                    <a:pt x="99064" y="70268"/>
                    <a:pt x="99108" y="70622"/>
                    <a:pt x="99330" y="70872"/>
                  </a:cubicBezTo>
                  <a:lnTo>
                    <a:pt x="88247" y="83443"/>
                  </a:lnTo>
                  <a:lnTo>
                    <a:pt x="88218" y="83443"/>
                  </a:lnTo>
                  <a:cubicBezTo>
                    <a:pt x="88100" y="83443"/>
                    <a:pt x="87982" y="83458"/>
                    <a:pt x="87879" y="83502"/>
                  </a:cubicBezTo>
                  <a:lnTo>
                    <a:pt x="84489" y="79140"/>
                  </a:lnTo>
                  <a:lnTo>
                    <a:pt x="95247" y="65876"/>
                  </a:lnTo>
                  <a:close/>
                  <a:moveTo>
                    <a:pt x="50254" y="79877"/>
                  </a:moveTo>
                  <a:lnTo>
                    <a:pt x="54690" y="83517"/>
                  </a:lnTo>
                  <a:cubicBezTo>
                    <a:pt x="54528" y="83797"/>
                    <a:pt x="54543" y="84136"/>
                    <a:pt x="54705" y="84416"/>
                  </a:cubicBezTo>
                  <a:lnTo>
                    <a:pt x="54115" y="84888"/>
                  </a:lnTo>
                  <a:lnTo>
                    <a:pt x="49886" y="80466"/>
                  </a:lnTo>
                  <a:cubicBezTo>
                    <a:pt x="50033" y="80334"/>
                    <a:pt x="50122" y="80157"/>
                    <a:pt x="50136" y="79951"/>
                  </a:cubicBezTo>
                  <a:lnTo>
                    <a:pt x="50254" y="79877"/>
                  </a:lnTo>
                  <a:close/>
                  <a:moveTo>
                    <a:pt x="76059" y="68868"/>
                  </a:moveTo>
                  <a:lnTo>
                    <a:pt x="83988" y="79125"/>
                  </a:lnTo>
                  <a:lnTo>
                    <a:pt x="79287" y="84917"/>
                  </a:lnTo>
                  <a:cubicBezTo>
                    <a:pt x="79154" y="84814"/>
                    <a:pt x="78977" y="84755"/>
                    <a:pt x="78800" y="84755"/>
                  </a:cubicBezTo>
                  <a:cubicBezTo>
                    <a:pt x="78787" y="84754"/>
                    <a:pt x="78774" y="84754"/>
                    <a:pt x="78761" y="84754"/>
                  </a:cubicBezTo>
                  <a:cubicBezTo>
                    <a:pt x="78540" y="84754"/>
                    <a:pt x="78336" y="84868"/>
                    <a:pt x="78211" y="85035"/>
                  </a:cubicBezTo>
                  <a:lnTo>
                    <a:pt x="65316" y="76458"/>
                  </a:lnTo>
                  <a:lnTo>
                    <a:pt x="74394" y="69222"/>
                  </a:lnTo>
                  <a:lnTo>
                    <a:pt x="75293" y="68912"/>
                  </a:lnTo>
                  <a:cubicBezTo>
                    <a:pt x="75396" y="68957"/>
                    <a:pt x="75514" y="68986"/>
                    <a:pt x="75632" y="68986"/>
                  </a:cubicBezTo>
                  <a:cubicBezTo>
                    <a:pt x="75779" y="68986"/>
                    <a:pt x="75927" y="68942"/>
                    <a:pt x="76059" y="68868"/>
                  </a:cubicBezTo>
                  <a:close/>
                  <a:moveTo>
                    <a:pt x="4539" y="80968"/>
                  </a:moveTo>
                  <a:lnTo>
                    <a:pt x="5954" y="83414"/>
                  </a:lnTo>
                  <a:lnTo>
                    <a:pt x="1150" y="86332"/>
                  </a:lnTo>
                  <a:lnTo>
                    <a:pt x="1150" y="86332"/>
                  </a:lnTo>
                  <a:lnTo>
                    <a:pt x="4539" y="80968"/>
                  </a:lnTo>
                  <a:close/>
                  <a:moveTo>
                    <a:pt x="33601" y="67114"/>
                  </a:moveTo>
                  <a:cubicBezTo>
                    <a:pt x="33719" y="67380"/>
                    <a:pt x="33984" y="67527"/>
                    <a:pt x="34264" y="67527"/>
                  </a:cubicBezTo>
                  <a:cubicBezTo>
                    <a:pt x="34485" y="67527"/>
                    <a:pt x="34692" y="67439"/>
                    <a:pt x="34839" y="67277"/>
                  </a:cubicBezTo>
                  <a:lnTo>
                    <a:pt x="43239" y="74144"/>
                  </a:lnTo>
                  <a:lnTo>
                    <a:pt x="48618" y="79759"/>
                  </a:lnTo>
                  <a:cubicBezTo>
                    <a:pt x="48589" y="79951"/>
                    <a:pt x="48633" y="80142"/>
                    <a:pt x="48736" y="80319"/>
                  </a:cubicBezTo>
                  <a:lnTo>
                    <a:pt x="37595" y="86627"/>
                  </a:lnTo>
                  <a:cubicBezTo>
                    <a:pt x="37462" y="86376"/>
                    <a:pt x="37197" y="86229"/>
                    <a:pt x="36917" y="86229"/>
                  </a:cubicBezTo>
                  <a:cubicBezTo>
                    <a:pt x="36906" y="86228"/>
                    <a:pt x="36896" y="86228"/>
                    <a:pt x="36885" y="86228"/>
                  </a:cubicBezTo>
                  <a:cubicBezTo>
                    <a:pt x="36559" y="86228"/>
                    <a:pt x="36266" y="86446"/>
                    <a:pt x="36180" y="86774"/>
                  </a:cubicBezTo>
                  <a:lnTo>
                    <a:pt x="26822" y="83090"/>
                  </a:lnTo>
                  <a:lnTo>
                    <a:pt x="21973" y="74852"/>
                  </a:lnTo>
                  <a:cubicBezTo>
                    <a:pt x="22150" y="74630"/>
                    <a:pt x="22224" y="74336"/>
                    <a:pt x="22150" y="74056"/>
                  </a:cubicBezTo>
                  <a:lnTo>
                    <a:pt x="33601" y="67114"/>
                  </a:lnTo>
                  <a:close/>
                  <a:moveTo>
                    <a:pt x="84253" y="79435"/>
                  </a:moveTo>
                  <a:lnTo>
                    <a:pt x="87584" y="83753"/>
                  </a:lnTo>
                  <a:cubicBezTo>
                    <a:pt x="87481" y="83930"/>
                    <a:pt x="87437" y="84121"/>
                    <a:pt x="87466" y="84328"/>
                  </a:cubicBezTo>
                  <a:lnTo>
                    <a:pt x="83634" y="88660"/>
                  </a:lnTo>
                  <a:lnTo>
                    <a:pt x="79493" y="85905"/>
                  </a:lnTo>
                  <a:cubicBezTo>
                    <a:pt x="79582" y="85698"/>
                    <a:pt x="79596" y="85477"/>
                    <a:pt x="79523" y="85256"/>
                  </a:cubicBezTo>
                  <a:lnTo>
                    <a:pt x="84253" y="79435"/>
                  </a:lnTo>
                  <a:close/>
                  <a:moveTo>
                    <a:pt x="27161" y="83635"/>
                  </a:moveTo>
                  <a:lnTo>
                    <a:pt x="36165" y="87172"/>
                  </a:lnTo>
                  <a:cubicBezTo>
                    <a:pt x="36180" y="87246"/>
                    <a:pt x="36210" y="87305"/>
                    <a:pt x="36239" y="87378"/>
                  </a:cubicBezTo>
                  <a:lnTo>
                    <a:pt x="31111" y="90296"/>
                  </a:lnTo>
                  <a:lnTo>
                    <a:pt x="27161" y="83635"/>
                  </a:lnTo>
                  <a:close/>
                  <a:moveTo>
                    <a:pt x="49046" y="80555"/>
                  </a:moveTo>
                  <a:cubicBezTo>
                    <a:pt x="49149" y="80614"/>
                    <a:pt x="49267" y="80629"/>
                    <a:pt x="49385" y="80629"/>
                  </a:cubicBezTo>
                  <a:lnTo>
                    <a:pt x="49473" y="80629"/>
                  </a:lnTo>
                  <a:lnTo>
                    <a:pt x="53806" y="85138"/>
                  </a:lnTo>
                  <a:lnTo>
                    <a:pt x="46644" y="90856"/>
                  </a:lnTo>
                  <a:lnTo>
                    <a:pt x="37639" y="87319"/>
                  </a:lnTo>
                  <a:cubicBezTo>
                    <a:pt x="37669" y="87216"/>
                    <a:pt x="37683" y="87113"/>
                    <a:pt x="37683" y="87010"/>
                  </a:cubicBezTo>
                  <a:lnTo>
                    <a:pt x="49046" y="80555"/>
                  </a:lnTo>
                  <a:close/>
                  <a:moveTo>
                    <a:pt x="64992" y="76723"/>
                  </a:moveTo>
                  <a:lnTo>
                    <a:pt x="78049" y="85418"/>
                  </a:lnTo>
                  <a:cubicBezTo>
                    <a:pt x="78005" y="85683"/>
                    <a:pt x="78093" y="85963"/>
                    <a:pt x="78285" y="86155"/>
                  </a:cubicBezTo>
                  <a:lnTo>
                    <a:pt x="70415" y="95867"/>
                  </a:lnTo>
                  <a:lnTo>
                    <a:pt x="56090" y="84151"/>
                  </a:lnTo>
                  <a:cubicBezTo>
                    <a:pt x="56120" y="84033"/>
                    <a:pt x="56120" y="83930"/>
                    <a:pt x="56105" y="83812"/>
                  </a:cubicBezTo>
                  <a:lnTo>
                    <a:pt x="64992" y="76723"/>
                  </a:lnTo>
                  <a:close/>
                  <a:moveTo>
                    <a:pt x="55913" y="84519"/>
                  </a:moveTo>
                  <a:lnTo>
                    <a:pt x="70164" y="96176"/>
                  </a:lnTo>
                  <a:lnTo>
                    <a:pt x="68175" y="98623"/>
                  </a:lnTo>
                  <a:cubicBezTo>
                    <a:pt x="68062" y="98563"/>
                    <a:pt x="67937" y="98533"/>
                    <a:pt x="67813" y="98533"/>
                  </a:cubicBezTo>
                  <a:cubicBezTo>
                    <a:pt x="67661" y="98533"/>
                    <a:pt x="67509" y="98578"/>
                    <a:pt x="67379" y="98667"/>
                  </a:cubicBezTo>
                  <a:lnTo>
                    <a:pt x="54395" y="85182"/>
                  </a:lnTo>
                  <a:lnTo>
                    <a:pt x="55014" y="84681"/>
                  </a:lnTo>
                  <a:cubicBezTo>
                    <a:pt x="55118" y="84726"/>
                    <a:pt x="55235" y="84755"/>
                    <a:pt x="55353" y="84755"/>
                  </a:cubicBezTo>
                  <a:cubicBezTo>
                    <a:pt x="55560" y="84755"/>
                    <a:pt x="55766" y="84667"/>
                    <a:pt x="55913" y="84519"/>
                  </a:cubicBezTo>
                  <a:close/>
                  <a:moveTo>
                    <a:pt x="87628" y="84755"/>
                  </a:moveTo>
                  <a:cubicBezTo>
                    <a:pt x="87752" y="84921"/>
                    <a:pt x="87954" y="85022"/>
                    <a:pt x="88173" y="85022"/>
                  </a:cubicBezTo>
                  <a:cubicBezTo>
                    <a:pt x="88188" y="85022"/>
                    <a:pt x="88203" y="85021"/>
                    <a:pt x="88218" y="85020"/>
                  </a:cubicBezTo>
                  <a:cubicBezTo>
                    <a:pt x="88321" y="85020"/>
                    <a:pt x="88424" y="85006"/>
                    <a:pt x="88527" y="84961"/>
                  </a:cubicBezTo>
                  <a:lnTo>
                    <a:pt x="98932" y="98402"/>
                  </a:lnTo>
                  <a:cubicBezTo>
                    <a:pt x="98828" y="98461"/>
                    <a:pt x="98740" y="98564"/>
                    <a:pt x="98681" y="98667"/>
                  </a:cubicBezTo>
                  <a:lnTo>
                    <a:pt x="83973" y="88881"/>
                  </a:lnTo>
                  <a:lnTo>
                    <a:pt x="87628" y="84755"/>
                  </a:lnTo>
                  <a:close/>
                  <a:moveTo>
                    <a:pt x="37389" y="87658"/>
                  </a:moveTo>
                  <a:lnTo>
                    <a:pt x="46275" y="91166"/>
                  </a:lnTo>
                  <a:lnTo>
                    <a:pt x="36829" y="98697"/>
                  </a:lnTo>
                  <a:cubicBezTo>
                    <a:pt x="36681" y="98446"/>
                    <a:pt x="36416" y="98284"/>
                    <a:pt x="36121" y="98269"/>
                  </a:cubicBezTo>
                  <a:cubicBezTo>
                    <a:pt x="36033" y="98269"/>
                    <a:pt x="35944" y="98284"/>
                    <a:pt x="35856" y="98313"/>
                  </a:cubicBezTo>
                  <a:lnTo>
                    <a:pt x="31302" y="90635"/>
                  </a:lnTo>
                  <a:lnTo>
                    <a:pt x="36504" y="87688"/>
                  </a:lnTo>
                  <a:cubicBezTo>
                    <a:pt x="36636" y="87771"/>
                    <a:pt x="36781" y="87812"/>
                    <a:pt x="36925" y="87812"/>
                  </a:cubicBezTo>
                  <a:cubicBezTo>
                    <a:pt x="37087" y="87812"/>
                    <a:pt x="37248" y="87760"/>
                    <a:pt x="37389" y="87658"/>
                  </a:cubicBezTo>
                  <a:close/>
                  <a:moveTo>
                    <a:pt x="14546" y="78683"/>
                  </a:moveTo>
                  <a:lnTo>
                    <a:pt x="26557" y="83399"/>
                  </a:lnTo>
                  <a:lnTo>
                    <a:pt x="30757" y="90503"/>
                  </a:lnTo>
                  <a:lnTo>
                    <a:pt x="16049" y="98829"/>
                  </a:lnTo>
                  <a:cubicBezTo>
                    <a:pt x="15911" y="98650"/>
                    <a:pt x="15708" y="98548"/>
                    <a:pt x="15489" y="98548"/>
                  </a:cubicBezTo>
                  <a:cubicBezTo>
                    <a:pt x="15474" y="98548"/>
                    <a:pt x="15460" y="98548"/>
                    <a:pt x="15445" y="98549"/>
                  </a:cubicBezTo>
                  <a:cubicBezTo>
                    <a:pt x="15356" y="98549"/>
                    <a:pt x="15283" y="98564"/>
                    <a:pt x="15194" y="98593"/>
                  </a:cubicBezTo>
                  <a:lnTo>
                    <a:pt x="6499" y="83561"/>
                  </a:lnTo>
                  <a:lnTo>
                    <a:pt x="14546" y="78683"/>
                  </a:lnTo>
                  <a:close/>
                  <a:moveTo>
                    <a:pt x="79243" y="86214"/>
                  </a:moveTo>
                  <a:lnTo>
                    <a:pt x="83369" y="88955"/>
                  </a:lnTo>
                  <a:lnTo>
                    <a:pt x="74910" y="98564"/>
                  </a:lnTo>
                  <a:cubicBezTo>
                    <a:pt x="74836" y="98549"/>
                    <a:pt x="74762" y="98534"/>
                    <a:pt x="74703" y="98534"/>
                  </a:cubicBezTo>
                  <a:cubicBezTo>
                    <a:pt x="74453" y="98534"/>
                    <a:pt x="74217" y="98652"/>
                    <a:pt x="74070" y="98859"/>
                  </a:cubicBezTo>
                  <a:lnTo>
                    <a:pt x="70724" y="96117"/>
                  </a:lnTo>
                  <a:lnTo>
                    <a:pt x="78653" y="86332"/>
                  </a:lnTo>
                  <a:cubicBezTo>
                    <a:pt x="78712" y="86347"/>
                    <a:pt x="78756" y="86347"/>
                    <a:pt x="78800" y="86347"/>
                  </a:cubicBezTo>
                  <a:cubicBezTo>
                    <a:pt x="78963" y="86347"/>
                    <a:pt x="79125" y="86302"/>
                    <a:pt x="79243" y="86214"/>
                  </a:cubicBezTo>
                  <a:close/>
                  <a:moveTo>
                    <a:pt x="54086" y="85418"/>
                  </a:moveTo>
                  <a:lnTo>
                    <a:pt x="67025" y="98873"/>
                  </a:lnTo>
                  <a:lnTo>
                    <a:pt x="67025" y="98873"/>
                  </a:lnTo>
                  <a:lnTo>
                    <a:pt x="47071" y="91033"/>
                  </a:lnTo>
                  <a:lnTo>
                    <a:pt x="54086" y="85418"/>
                  </a:lnTo>
                  <a:close/>
                  <a:moveTo>
                    <a:pt x="0" y="1"/>
                  </a:moveTo>
                  <a:lnTo>
                    <a:pt x="0" y="841"/>
                  </a:lnTo>
                  <a:cubicBezTo>
                    <a:pt x="30" y="870"/>
                    <a:pt x="44" y="900"/>
                    <a:pt x="74" y="914"/>
                  </a:cubicBezTo>
                  <a:cubicBezTo>
                    <a:pt x="221" y="1047"/>
                    <a:pt x="413" y="1121"/>
                    <a:pt x="604" y="1121"/>
                  </a:cubicBezTo>
                  <a:lnTo>
                    <a:pt x="619" y="1121"/>
                  </a:lnTo>
                  <a:lnTo>
                    <a:pt x="11127" y="14679"/>
                  </a:lnTo>
                  <a:cubicBezTo>
                    <a:pt x="10876" y="15047"/>
                    <a:pt x="10950" y="15563"/>
                    <a:pt x="11304" y="15843"/>
                  </a:cubicBezTo>
                  <a:lnTo>
                    <a:pt x="295" y="28326"/>
                  </a:lnTo>
                  <a:cubicBezTo>
                    <a:pt x="236" y="28311"/>
                    <a:pt x="192" y="28311"/>
                    <a:pt x="147" y="28296"/>
                  </a:cubicBezTo>
                  <a:lnTo>
                    <a:pt x="15" y="28296"/>
                  </a:lnTo>
                  <a:lnTo>
                    <a:pt x="15" y="29873"/>
                  </a:lnTo>
                  <a:lnTo>
                    <a:pt x="74" y="29873"/>
                  </a:lnTo>
                  <a:cubicBezTo>
                    <a:pt x="236" y="29873"/>
                    <a:pt x="398" y="29829"/>
                    <a:pt x="531" y="29741"/>
                  </a:cubicBezTo>
                  <a:lnTo>
                    <a:pt x="4451" y="33838"/>
                  </a:lnTo>
                  <a:lnTo>
                    <a:pt x="855" y="38273"/>
                  </a:lnTo>
                  <a:cubicBezTo>
                    <a:pt x="707" y="38156"/>
                    <a:pt x="531" y="38097"/>
                    <a:pt x="339" y="38097"/>
                  </a:cubicBezTo>
                  <a:cubicBezTo>
                    <a:pt x="251" y="38097"/>
                    <a:pt x="162" y="38111"/>
                    <a:pt x="88" y="38141"/>
                  </a:cubicBezTo>
                  <a:lnTo>
                    <a:pt x="15" y="38170"/>
                  </a:lnTo>
                  <a:lnTo>
                    <a:pt x="15" y="39615"/>
                  </a:lnTo>
                  <a:cubicBezTo>
                    <a:pt x="30" y="39629"/>
                    <a:pt x="59" y="39644"/>
                    <a:pt x="74" y="39644"/>
                  </a:cubicBezTo>
                  <a:cubicBezTo>
                    <a:pt x="162" y="39674"/>
                    <a:pt x="251" y="39688"/>
                    <a:pt x="339" y="39688"/>
                  </a:cubicBezTo>
                  <a:cubicBezTo>
                    <a:pt x="457" y="39688"/>
                    <a:pt x="575" y="39659"/>
                    <a:pt x="693" y="39615"/>
                  </a:cubicBezTo>
                  <a:lnTo>
                    <a:pt x="6484" y="49415"/>
                  </a:lnTo>
                  <a:lnTo>
                    <a:pt x="413" y="55634"/>
                  </a:lnTo>
                  <a:cubicBezTo>
                    <a:pt x="354" y="55605"/>
                    <a:pt x="280" y="55605"/>
                    <a:pt x="206" y="55605"/>
                  </a:cubicBezTo>
                  <a:lnTo>
                    <a:pt x="74" y="55605"/>
                  </a:lnTo>
                  <a:cubicBezTo>
                    <a:pt x="59" y="55619"/>
                    <a:pt x="30" y="55619"/>
                    <a:pt x="15" y="55619"/>
                  </a:cubicBezTo>
                  <a:lnTo>
                    <a:pt x="15" y="57167"/>
                  </a:lnTo>
                  <a:cubicBezTo>
                    <a:pt x="30" y="57167"/>
                    <a:pt x="59" y="57181"/>
                    <a:pt x="74" y="57181"/>
                  </a:cubicBezTo>
                  <a:cubicBezTo>
                    <a:pt x="118" y="57181"/>
                    <a:pt x="162" y="57196"/>
                    <a:pt x="206" y="57196"/>
                  </a:cubicBezTo>
                  <a:cubicBezTo>
                    <a:pt x="486" y="57196"/>
                    <a:pt x="752" y="57049"/>
                    <a:pt x="884" y="56784"/>
                  </a:cubicBezTo>
                  <a:lnTo>
                    <a:pt x="12851" y="60203"/>
                  </a:lnTo>
                  <a:lnTo>
                    <a:pt x="14693" y="63327"/>
                  </a:lnTo>
                  <a:cubicBezTo>
                    <a:pt x="14413" y="63401"/>
                    <a:pt x="14207" y="63636"/>
                    <a:pt x="14163" y="63916"/>
                  </a:cubicBezTo>
                  <a:lnTo>
                    <a:pt x="604" y="72140"/>
                  </a:lnTo>
                  <a:cubicBezTo>
                    <a:pt x="486" y="72066"/>
                    <a:pt x="354" y="72037"/>
                    <a:pt x="206" y="72037"/>
                  </a:cubicBezTo>
                  <a:lnTo>
                    <a:pt x="74" y="72037"/>
                  </a:lnTo>
                  <a:cubicBezTo>
                    <a:pt x="59" y="72051"/>
                    <a:pt x="30" y="72051"/>
                    <a:pt x="15" y="72051"/>
                  </a:cubicBezTo>
                  <a:lnTo>
                    <a:pt x="15" y="73599"/>
                  </a:lnTo>
                  <a:cubicBezTo>
                    <a:pt x="30" y="73599"/>
                    <a:pt x="59" y="73614"/>
                    <a:pt x="74" y="73614"/>
                  </a:cubicBezTo>
                  <a:cubicBezTo>
                    <a:pt x="103" y="73614"/>
                    <a:pt x="133" y="73620"/>
                    <a:pt x="162" y="73620"/>
                  </a:cubicBezTo>
                  <a:cubicBezTo>
                    <a:pt x="177" y="73620"/>
                    <a:pt x="192" y="73618"/>
                    <a:pt x="206" y="73614"/>
                  </a:cubicBezTo>
                  <a:lnTo>
                    <a:pt x="280" y="73614"/>
                  </a:lnTo>
                  <a:lnTo>
                    <a:pt x="4318" y="80584"/>
                  </a:lnTo>
                  <a:lnTo>
                    <a:pt x="781" y="86185"/>
                  </a:lnTo>
                  <a:cubicBezTo>
                    <a:pt x="693" y="85890"/>
                    <a:pt x="413" y="85698"/>
                    <a:pt x="118" y="85698"/>
                  </a:cubicBezTo>
                  <a:lnTo>
                    <a:pt x="15" y="85698"/>
                  </a:lnTo>
                  <a:lnTo>
                    <a:pt x="15" y="87275"/>
                  </a:lnTo>
                  <a:lnTo>
                    <a:pt x="74" y="87275"/>
                  </a:lnTo>
                  <a:cubicBezTo>
                    <a:pt x="236" y="87275"/>
                    <a:pt x="398" y="87216"/>
                    <a:pt x="531" y="87128"/>
                  </a:cubicBezTo>
                  <a:cubicBezTo>
                    <a:pt x="560" y="87128"/>
                    <a:pt x="604" y="87128"/>
                    <a:pt x="634" y="87098"/>
                  </a:cubicBezTo>
                  <a:lnTo>
                    <a:pt x="6160" y="83753"/>
                  </a:lnTo>
                  <a:lnTo>
                    <a:pt x="14870" y="98785"/>
                  </a:lnTo>
                  <a:cubicBezTo>
                    <a:pt x="14737" y="98962"/>
                    <a:pt x="14664" y="99183"/>
                    <a:pt x="14693" y="99404"/>
                  </a:cubicBezTo>
                  <a:lnTo>
                    <a:pt x="16211" y="99404"/>
                  </a:lnTo>
                  <a:cubicBezTo>
                    <a:pt x="16226" y="99330"/>
                    <a:pt x="16226" y="99271"/>
                    <a:pt x="16211" y="99198"/>
                  </a:cubicBezTo>
                  <a:lnTo>
                    <a:pt x="30978" y="90827"/>
                  </a:lnTo>
                  <a:lnTo>
                    <a:pt x="35546" y="98564"/>
                  </a:lnTo>
                  <a:cubicBezTo>
                    <a:pt x="35414" y="98711"/>
                    <a:pt x="35340" y="98888"/>
                    <a:pt x="35340" y="99080"/>
                  </a:cubicBezTo>
                  <a:lnTo>
                    <a:pt x="35340" y="99212"/>
                  </a:lnTo>
                  <a:cubicBezTo>
                    <a:pt x="35340" y="99271"/>
                    <a:pt x="35355" y="99345"/>
                    <a:pt x="35370" y="99404"/>
                  </a:cubicBezTo>
                  <a:lnTo>
                    <a:pt x="36902" y="99404"/>
                  </a:lnTo>
                  <a:cubicBezTo>
                    <a:pt x="36917" y="99345"/>
                    <a:pt x="36932" y="99271"/>
                    <a:pt x="36932" y="99212"/>
                  </a:cubicBezTo>
                  <a:lnTo>
                    <a:pt x="36932" y="99139"/>
                  </a:lnTo>
                  <a:lnTo>
                    <a:pt x="46717" y="91328"/>
                  </a:lnTo>
                  <a:lnTo>
                    <a:pt x="67055" y="99315"/>
                  </a:lnTo>
                  <a:lnTo>
                    <a:pt x="67055" y="99404"/>
                  </a:lnTo>
                  <a:lnTo>
                    <a:pt x="68573" y="99404"/>
                  </a:lnTo>
                  <a:cubicBezTo>
                    <a:pt x="68587" y="99242"/>
                    <a:pt x="68558" y="99065"/>
                    <a:pt x="68470" y="98918"/>
                  </a:cubicBezTo>
                  <a:lnTo>
                    <a:pt x="70489" y="96427"/>
                  </a:lnTo>
                  <a:lnTo>
                    <a:pt x="73937" y="99257"/>
                  </a:lnTo>
                  <a:cubicBezTo>
                    <a:pt x="73937" y="99301"/>
                    <a:pt x="73937" y="99360"/>
                    <a:pt x="73937" y="99404"/>
                  </a:cubicBezTo>
                  <a:lnTo>
                    <a:pt x="75470" y="99404"/>
                  </a:lnTo>
                  <a:cubicBezTo>
                    <a:pt x="75485" y="99183"/>
                    <a:pt x="75411" y="98947"/>
                    <a:pt x="75263" y="98770"/>
                  </a:cubicBezTo>
                  <a:lnTo>
                    <a:pt x="83708" y="89191"/>
                  </a:lnTo>
                  <a:lnTo>
                    <a:pt x="98593" y="99094"/>
                  </a:lnTo>
                  <a:cubicBezTo>
                    <a:pt x="98593" y="99212"/>
                    <a:pt x="98622" y="99315"/>
                    <a:pt x="98652" y="99419"/>
                  </a:cubicBezTo>
                  <a:lnTo>
                    <a:pt x="99433" y="99419"/>
                  </a:lnTo>
                  <a:lnTo>
                    <a:pt x="99433" y="98299"/>
                  </a:lnTo>
                  <a:lnTo>
                    <a:pt x="99344" y="98299"/>
                  </a:lnTo>
                  <a:lnTo>
                    <a:pt x="88837" y="84740"/>
                  </a:lnTo>
                  <a:cubicBezTo>
                    <a:pt x="89087" y="84372"/>
                    <a:pt x="89013" y="83856"/>
                    <a:pt x="88674" y="83576"/>
                  </a:cubicBezTo>
                  <a:lnTo>
                    <a:pt x="99418" y="71388"/>
                  </a:lnTo>
                  <a:lnTo>
                    <a:pt x="99418" y="69635"/>
                  </a:lnTo>
                  <a:lnTo>
                    <a:pt x="95513" y="65552"/>
                  </a:lnTo>
                  <a:lnTo>
                    <a:pt x="99108" y="61116"/>
                  </a:lnTo>
                  <a:cubicBezTo>
                    <a:pt x="99197" y="61190"/>
                    <a:pt x="99300" y="61249"/>
                    <a:pt x="99418" y="61278"/>
                  </a:cubicBezTo>
                  <a:lnTo>
                    <a:pt x="99418" y="59731"/>
                  </a:lnTo>
                  <a:cubicBezTo>
                    <a:pt x="99374" y="59746"/>
                    <a:pt x="99330" y="59760"/>
                    <a:pt x="99285" y="59775"/>
                  </a:cubicBezTo>
                  <a:lnTo>
                    <a:pt x="93479" y="49975"/>
                  </a:lnTo>
                  <a:lnTo>
                    <a:pt x="99418" y="43903"/>
                  </a:lnTo>
                  <a:lnTo>
                    <a:pt x="99418" y="42282"/>
                  </a:lnTo>
                  <a:cubicBezTo>
                    <a:pt x="99271" y="42341"/>
                    <a:pt x="99153" y="42459"/>
                    <a:pt x="99079" y="42606"/>
                  </a:cubicBezTo>
                  <a:lnTo>
                    <a:pt x="87112" y="39202"/>
                  </a:lnTo>
                  <a:lnTo>
                    <a:pt x="85270" y="36078"/>
                  </a:lnTo>
                  <a:cubicBezTo>
                    <a:pt x="85535" y="36004"/>
                    <a:pt x="85742" y="35768"/>
                    <a:pt x="85786" y="35488"/>
                  </a:cubicBezTo>
                  <a:lnTo>
                    <a:pt x="99344" y="27265"/>
                  </a:lnTo>
                  <a:cubicBezTo>
                    <a:pt x="99374" y="27265"/>
                    <a:pt x="99388" y="27279"/>
                    <a:pt x="99418" y="27294"/>
                  </a:cubicBezTo>
                  <a:lnTo>
                    <a:pt x="99418" y="25349"/>
                  </a:lnTo>
                  <a:lnTo>
                    <a:pt x="95645" y="18820"/>
                  </a:lnTo>
                  <a:lnTo>
                    <a:pt x="99167" y="13220"/>
                  </a:lnTo>
                  <a:cubicBezTo>
                    <a:pt x="99212" y="13367"/>
                    <a:pt x="99300" y="13485"/>
                    <a:pt x="99418" y="13574"/>
                  </a:cubicBezTo>
                  <a:lnTo>
                    <a:pt x="99418" y="12262"/>
                  </a:lnTo>
                  <a:cubicBezTo>
                    <a:pt x="99388" y="12262"/>
                    <a:pt x="99344" y="12277"/>
                    <a:pt x="99315" y="12292"/>
                  </a:cubicBezTo>
                  <a:lnTo>
                    <a:pt x="93788" y="15637"/>
                  </a:lnTo>
                  <a:lnTo>
                    <a:pt x="85093" y="605"/>
                  </a:lnTo>
                  <a:cubicBezTo>
                    <a:pt x="85226" y="428"/>
                    <a:pt x="85285" y="207"/>
                    <a:pt x="85270" y="1"/>
                  </a:cubicBezTo>
                  <a:lnTo>
                    <a:pt x="83737" y="1"/>
                  </a:lnTo>
                  <a:cubicBezTo>
                    <a:pt x="83737" y="60"/>
                    <a:pt x="83737" y="133"/>
                    <a:pt x="83737" y="192"/>
                  </a:cubicBezTo>
                  <a:lnTo>
                    <a:pt x="68985" y="8563"/>
                  </a:lnTo>
                  <a:lnTo>
                    <a:pt x="64417" y="841"/>
                  </a:lnTo>
                  <a:cubicBezTo>
                    <a:pt x="64549" y="693"/>
                    <a:pt x="64608" y="516"/>
                    <a:pt x="64623" y="325"/>
                  </a:cubicBezTo>
                  <a:lnTo>
                    <a:pt x="64623" y="192"/>
                  </a:lnTo>
                  <a:cubicBezTo>
                    <a:pt x="64623" y="133"/>
                    <a:pt x="64608" y="60"/>
                    <a:pt x="64594" y="1"/>
                  </a:cubicBezTo>
                  <a:lnTo>
                    <a:pt x="63061" y="1"/>
                  </a:lnTo>
                  <a:cubicBezTo>
                    <a:pt x="63046" y="60"/>
                    <a:pt x="63032" y="133"/>
                    <a:pt x="63032" y="192"/>
                  </a:cubicBezTo>
                  <a:lnTo>
                    <a:pt x="63032" y="266"/>
                  </a:lnTo>
                  <a:lnTo>
                    <a:pt x="53246" y="8077"/>
                  </a:lnTo>
                  <a:lnTo>
                    <a:pt x="32923" y="89"/>
                  </a:lnTo>
                  <a:cubicBezTo>
                    <a:pt x="32923" y="60"/>
                    <a:pt x="32923" y="30"/>
                    <a:pt x="32923" y="1"/>
                  </a:cubicBezTo>
                  <a:lnTo>
                    <a:pt x="31391" y="1"/>
                  </a:lnTo>
                  <a:cubicBezTo>
                    <a:pt x="31376" y="163"/>
                    <a:pt x="31405" y="340"/>
                    <a:pt x="31494" y="487"/>
                  </a:cubicBezTo>
                  <a:lnTo>
                    <a:pt x="29475" y="2978"/>
                  </a:lnTo>
                  <a:lnTo>
                    <a:pt x="26026" y="148"/>
                  </a:lnTo>
                  <a:cubicBezTo>
                    <a:pt x="26026" y="89"/>
                    <a:pt x="26026" y="45"/>
                    <a:pt x="26026" y="1"/>
                  </a:cubicBezTo>
                  <a:lnTo>
                    <a:pt x="24493" y="1"/>
                  </a:lnTo>
                  <a:cubicBezTo>
                    <a:pt x="24479" y="222"/>
                    <a:pt x="24552" y="458"/>
                    <a:pt x="24700" y="620"/>
                  </a:cubicBezTo>
                  <a:lnTo>
                    <a:pt x="16255" y="10214"/>
                  </a:lnTo>
                  <a:lnTo>
                    <a:pt x="1371" y="310"/>
                  </a:lnTo>
                  <a:cubicBezTo>
                    <a:pt x="1371" y="207"/>
                    <a:pt x="1341" y="89"/>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 name="Google Shape;27;p4"/>
          <p:cNvCxnSpPr/>
          <p:nvPr/>
        </p:nvCxnSpPr>
        <p:spPr>
          <a:xfrm>
            <a:off x="-5575" y="785955"/>
            <a:ext cx="9144000" cy="5380"/>
          </a:xfrm>
          <a:prstGeom prst="straightConnector1">
            <a:avLst/>
          </a:prstGeom>
          <a:noFill/>
          <a:ln w="9525" cap="flat" cmpd="sng">
            <a:solidFill>
              <a:schemeClr val="dk2"/>
            </a:solidFill>
            <a:prstDash val="solid"/>
            <a:round/>
            <a:headEnd type="none" w="med" len="med"/>
            <a:tailEnd type="none" w="med" len="med"/>
          </a:ln>
        </p:spPr>
      </p:cxnSp>
      <p:sp>
        <p:nvSpPr>
          <p:cNvPr id="28" name="Google Shape;28;p4"/>
          <p:cNvSpPr txBox="1">
            <a:spLocks noGrp="1"/>
          </p:cNvSpPr>
          <p:nvPr>
            <p:ph type="title"/>
          </p:nvPr>
        </p:nvSpPr>
        <p:spPr>
          <a:xfrm>
            <a:off x="0" y="173055"/>
            <a:ext cx="9138425" cy="612900"/>
          </a:xfrm>
          <a:prstGeom prst="rect">
            <a:avLst/>
          </a:prstGeom>
        </p:spPr>
        <p:txBody>
          <a:bodyPr spcFirstLastPara="1" wrap="square" lIns="91425" tIns="0" rIns="91425" bIns="91425" anchor="t" anchorCtr="0">
            <a:noAutofit/>
          </a:bodyPr>
          <a:lstStyle>
            <a:lvl1pPr lvl="0" algn="ctr">
              <a:spcBef>
                <a:spcPts val="0"/>
              </a:spcBef>
              <a:spcAft>
                <a:spcPts val="0"/>
              </a:spcAft>
              <a:buSzPts val="3600"/>
              <a:buNone/>
              <a:defRPr sz="2800" b="1">
                <a:latin typeface="+mj-lt"/>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5" name="Picture Placeholder 4">
            <a:extLst>
              <a:ext uri="{FF2B5EF4-FFF2-40B4-BE49-F238E27FC236}">
                <a16:creationId xmlns:a16="http://schemas.microsoft.com/office/drawing/2014/main" id="{EC7FDEF9-E391-48C6-9785-2B4A6A2B92F5}"/>
              </a:ext>
            </a:extLst>
          </p:cNvPr>
          <p:cNvSpPr>
            <a:spLocks noGrp="1"/>
          </p:cNvSpPr>
          <p:nvPr>
            <p:ph type="pic" sz="quarter" idx="12"/>
          </p:nvPr>
        </p:nvSpPr>
        <p:spPr>
          <a:xfrm>
            <a:off x="0" y="785954"/>
            <a:ext cx="9137650" cy="3343134"/>
          </a:xfrm>
        </p:spPr>
        <p:txBody>
          <a:bodyPr/>
          <a:lstStyle/>
          <a:p>
            <a:endParaRPr lang="en-US" dirty="0"/>
          </a:p>
        </p:txBody>
      </p:sp>
      <p:sp>
        <p:nvSpPr>
          <p:cNvPr id="10" name="Google Shape;29;p4">
            <a:extLst>
              <a:ext uri="{FF2B5EF4-FFF2-40B4-BE49-F238E27FC236}">
                <a16:creationId xmlns:a16="http://schemas.microsoft.com/office/drawing/2014/main" id="{23EBE56C-345C-4DE8-AEBF-A66621EE9EF5}"/>
              </a:ext>
            </a:extLst>
          </p:cNvPr>
          <p:cNvSpPr txBox="1">
            <a:spLocks noGrp="1"/>
          </p:cNvSpPr>
          <p:nvPr>
            <p:ph type="body" idx="11"/>
          </p:nvPr>
        </p:nvSpPr>
        <p:spPr>
          <a:xfrm>
            <a:off x="5575" y="4147694"/>
            <a:ext cx="9138425" cy="612901"/>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8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4" name="TextBox 3"/>
          <p:cNvSpPr txBox="1"/>
          <p:nvPr userDrawn="1"/>
        </p:nvSpPr>
        <p:spPr>
          <a:xfrm>
            <a:off x="-79637" y="4874896"/>
            <a:ext cx="2379945" cy="261610"/>
          </a:xfrm>
          <a:prstGeom prst="rect">
            <a:avLst/>
          </a:prstGeom>
          <a:noFill/>
        </p:spPr>
        <p:txBody>
          <a:bodyPr wrap="square" rtlCol="0">
            <a:spAutoFit/>
          </a:bodyPr>
          <a:lstStyle/>
          <a:p>
            <a:r>
              <a:rPr lang="en-US" sz="1100" dirty="0"/>
              <a:t>California Department of Education</a:t>
            </a:r>
          </a:p>
        </p:txBody>
      </p:sp>
      <p:sp>
        <p:nvSpPr>
          <p:cNvPr id="13" name="Content Placeholder 2">
            <a:extLst>
              <a:ext uri="{FF2B5EF4-FFF2-40B4-BE49-F238E27FC236}">
                <a16:creationId xmlns:a16="http://schemas.microsoft.com/office/drawing/2014/main" id="{313EB488-C0D3-4E07-9F65-9F0BE7D1BF38}"/>
              </a:ext>
            </a:extLst>
          </p:cNvPr>
          <p:cNvSpPr>
            <a:spLocks noGrp="1"/>
          </p:cNvSpPr>
          <p:nvPr>
            <p:ph sz="quarter" idx="10" hasCustomPrompt="1"/>
          </p:nvPr>
        </p:nvSpPr>
        <p:spPr>
          <a:xfrm>
            <a:off x="8425175" y="4760596"/>
            <a:ext cx="713250" cy="209849"/>
          </a:xfrm>
        </p:spPr>
        <p:txBody>
          <a:bodyPr/>
          <a:lstStyle>
            <a:lvl1pPr marL="127000" indent="0">
              <a:buNone/>
              <a:defRPr sz="1200">
                <a:latin typeface="+mn-lt"/>
              </a:defRPr>
            </a:lvl1pPr>
          </a:lstStyle>
          <a:p>
            <a:pPr lvl="0"/>
            <a:fld id="{DD946A8A-EF8D-4BD4-AA07-73E8A63B0989}" type="slidenum">
              <a:rPr lang="en-US" smtClean="0"/>
              <a:t>‹#›</a:t>
            </a:fld>
            <a:endParaRPr lang="en-US" dirty="0"/>
          </a:p>
        </p:txBody>
      </p:sp>
    </p:spTree>
    <p:extLst>
      <p:ext uri="{BB962C8B-B14F-4D97-AF65-F5344CB8AC3E}">
        <p14:creationId xmlns:p14="http://schemas.microsoft.com/office/powerpoint/2010/main" val="3803736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columns">
    <p:bg>
      <p:bgPr>
        <a:blipFill>
          <a:blip r:embed="rId2">
            <a:alphaModFix/>
          </a:blip>
          <a:stretch>
            <a:fillRect/>
          </a:stretch>
        </a:blip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1" y="56752"/>
            <a:ext cx="9143999" cy="5086748"/>
            <a:chOff x="1599575" y="2987725"/>
            <a:chExt cx="4328725" cy="2485475"/>
          </a:xfrm>
        </p:grpSpPr>
        <p:sp>
          <p:nvSpPr>
            <p:cNvPr id="24" name="Google Shape;24;p4" hidden="1"/>
            <p:cNvSpPr/>
            <p:nvPr/>
          </p:nvSpPr>
          <p:spPr>
            <a:xfrm>
              <a:off x="1599575" y="2987725"/>
              <a:ext cx="1846600" cy="2485475"/>
            </a:xfrm>
            <a:custGeom>
              <a:avLst/>
              <a:gdLst/>
              <a:ahLst/>
              <a:cxnLst/>
              <a:rect l="l" t="t" r="r" b="b"/>
              <a:pathLst>
                <a:path w="73864" h="99419" extrusionOk="0">
                  <a:moveTo>
                    <a:pt x="10729" y="693"/>
                  </a:moveTo>
                  <a:lnTo>
                    <a:pt x="20190" y="8254"/>
                  </a:lnTo>
                  <a:lnTo>
                    <a:pt x="11304" y="11746"/>
                  </a:lnTo>
                  <a:cubicBezTo>
                    <a:pt x="11184" y="11654"/>
                    <a:pt x="11042" y="11597"/>
                    <a:pt x="10886" y="11597"/>
                  </a:cubicBezTo>
                  <a:cubicBezTo>
                    <a:pt x="10868" y="11597"/>
                    <a:pt x="10850" y="11597"/>
                    <a:pt x="10832" y="11599"/>
                  </a:cubicBezTo>
                  <a:cubicBezTo>
                    <a:pt x="10813" y="11597"/>
                    <a:pt x="10794" y="11596"/>
                    <a:pt x="10776" y="11596"/>
                  </a:cubicBezTo>
                  <a:cubicBezTo>
                    <a:pt x="10648" y="11596"/>
                    <a:pt x="10522" y="11640"/>
                    <a:pt x="10419" y="11717"/>
                  </a:cubicBezTo>
                  <a:lnTo>
                    <a:pt x="5217" y="8769"/>
                  </a:lnTo>
                  <a:lnTo>
                    <a:pt x="9771" y="1076"/>
                  </a:lnTo>
                  <a:cubicBezTo>
                    <a:pt x="9845" y="1106"/>
                    <a:pt x="9948" y="1121"/>
                    <a:pt x="10036" y="1121"/>
                  </a:cubicBezTo>
                  <a:cubicBezTo>
                    <a:pt x="10331" y="1106"/>
                    <a:pt x="10596" y="944"/>
                    <a:pt x="10729" y="693"/>
                  </a:cubicBezTo>
                  <a:close/>
                  <a:moveTo>
                    <a:pt x="47985" y="546"/>
                  </a:moveTo>
                  <a:cubicBezTo>
                    <a:pt x="48124" y="741"/>
                    <a:pt x="48342" y="857"/>
                    <a:pt x="48576" y="857"/>
                  </a:cubicBezTo>
                  <a:cubicBezTo>
                    <a:pt x="48590" y="857"/>
                    <a:pt x="48604" y="856"/>
                    <a:pt x="48618" y="855"/>
                  </a:cubicBezTo>
                  <a:cubicBezTo>
                    <a:pt x="48677" y="855"/>
                    <a:pt x="48751" y="855"/>
                    <a:pt x="48810" y="826"/>
                  </a:cubicBezTo>
                  <a:lnTo>
                    <a:pt x="57284" y="10435"/>
                  </a:lnTo>
                  <a:lnTo>
                    <a:pt x="53157" y="13191"/>
                  </a:lnTo>
                  <a:cubicBezTo>
                    <a:pt x="53052" y="13111"/>
                    <a:pt x="52910" y="13056"/>
                    <a:pt x="52776" y="13056"/>
                  </a:cubicBezTo>
                  <a:cubicBezTo>
                    <a:pt x="52761" y="13056"/>
                    <a:pt x="52745" y="13056"/>
                    <a:pt x="52730" y="13058"/>
                  </a:cubicBezTo>
                  <a:cubicBezTo>
                    <a:pt x="52671" y="13058"/>
                    <a:pt x="52627" y="13058"/>
                    <a:pt x="52583" y="13073"/>
                  </a:cubicBezTo>
                  <a:lnTo>
                    <a:pt x="44639" y="3287"/>
                  </a:lnTo>
                  <a:lnTo>
                    <a:pt x="47985" y="546"/>
                  </a:lnTo>
                  <a:close/>
                  <a:moveTo>
                    <a:pt x="40940" y="516"/>
                  </a:moveTo>
                  <a:lnTo>
                    <a:pt x="28001" y="13972"/>
                  </a:lnTo>
                  <a:lnTo>
                    <a:pt x="20986" y="8371"/>
                  </a:lnTo>
                  <a:lnTo>
                    <a:pt x="40940" y="516"/>
                  </a:lnTo>
                  <a:close/>
                  <a:moveTo>
                    <a:pt x="72596" y="738"/>
                  </a:moveTo>
                  <a:cubicBezTo>
                    <a:pt x="72655" y="841"/>
                    <a:pt x="72729" y="929"/>
                    <a:pt x="72832" y="1003"/>
                  </a:cubicBezTo>
                  <a:lnTo>
                    <a:pt x="62427" y="14428"/>
                  </a:lnTo>
                  <a:cubicBezTo>
                    <a:pt x="62339" y="14384"/>
                    <a:pt x="62236" y="14370"/>
                    <a:pt x="62133" y="14370"/>
                  </a:cubicBezTo>
                  <a:cubicBezTo>
                    <a:pt x="61897" y="14370"/>
                    <a:pt x="61676" y="14473"/>
                    <a:pt x="61528" y="14650"/>
                  </a:cubicBezTo>
                  <a:lnTo>
                    <a:pt x="57888" y="10508"/>
                  </a:lnTo>
                  <a:lnTo>
                    <a:pt x="72596" y="738"/>
                  </a:lnTo>
                  <a:close/>
                  <a:moveTo>
                    <a:pt x="41279" y="738"/>
                  </a:moveTo>
                  <a:cubicBezTo>
                    <a:pt x="41412" y="811"/>
                    <a:pt x="41559" y="855"/>
                    <a:pt x="41721" y="855"/>
                  </a:cubicBezTo>
                  <a:cubicBezTo>
                    <a:pt x="41839" y="855"/>
                    <a:pt x="41972" y="826"/>
                    <a:pt x="42090" y="767"/>
                  </a:cubicBezTo>
                  <a:lnTo>
                    <a:pt x="44079" y="3228"/>
                  </a:lnTo>
                  <a:lnTo>
                    <a:pt x="29828" y="14885"/>
                  </a:lnTo>
                  <a:cubicBezTo>
                    <a:pt x="29681" y="14723"/>
                    <a:pt x="29475" y="14635"/>
                    <a:pt x="29254" y="14635"/>
                  </a:cubicBezTo>
                  <a:cubicBezTo>
                    <a:pt x="29136" y="14635"/>
                    <a:pt x="29033" y="14664"/>
                    <a:pt x="28929" y="14709"/>
                  </a:cubicBezTo>
                  <a:lnTo>
                    <a:pt x="28310" y="14222"/>
                  </a:lnTo>
                  <a:lnTo>
                    <a:pt x="41279" y="738"/>
                  </a:lnTo>
                  <a:close/>
                  <a:moveTo>
                    <a:pt x="5011" y="9108"/>
                  </a:moveTo>
                  <a:lnTo>
                    <a:pt x="10154" y="12012"/>
                  </a:lnTo>
                  <a:cubicBezTo>
                    <a:pt x="10125" y="12085"/>
                    <a:pt x="10095" y="12144"/>
                    <a:pt x="10080" y="12218"/>
                  </a:cubicBezTo>
                  <a:lnTo>
                    <a:pt x="1076" y="15770"/>
                  </a:lnTo>
                  <a:lnTo>
                    <a:pt x="5011" y="9108"/>
                  </a:lnTo>
                  <a:close/>
                  <a:moveTo>
                    <a:pt x="20544" y="8534"/>
                  </a:moveTo>
                  <a:lnTo>
                    <a:pt x="27721" y="14252"/>
                  </a:lnTo>
                  <a:lnTo>
                    <a:pt x="23403" y="18761"/>
                  </a:lnTo>
                  <a:cubicBezTo>
                    <a:pt x="23359" y="18761"/>
                    <a:pt x="23329" y="18747"/>
                    <a:pt x="23300" y="18747"/>
                  </a:cubicBezTo>
                  <a:cubicBezTo>
                    <a:pt x="23182" y="18747"/>
                    <a:pt x="23064" y="18776"/>
                    <a:pt x="22961" y="18820"/>
                  </a:cubicBezTo>
                  <a:lnTo>
                    <a:pt x="11598" y="12380"/>
                  </a:lnTo>
                  <a:cubicBezTo>
                    <a:pt x="11598" y="12277"/>
                    <a:pt x="11584" y="12174"/>
                    <a:pt x="11539" y="12071"/>
                  </a:cubicBezTo>
                  <a:lnTo>
                    <a:pt x="20544" y="8534"/>
                  </a:lnTo>
                  <a:close/>
                  <a:moveTo>
                    <a:pt x="28030" y="14502"/>
                  </a:moveTo>
                  <a:lnTo>
                    <a:pt x="28620" y="14974"/>
                  </a:lnTo>
                  <a:cubicBezTo>
                    <a:pt x="28458" y="15239"/>
                    <a:pt x="28443" y="15593"/>
                    <a:pt x="28605" y="15873"/>
                  </a:cubicBezTo>
                  <a:lnTo>
                    <a:pt x="24169" y="19513"/>
                  </a:lnTo>
                  <a:lnTo>
                    <a:pt x="24051" y="19454"/>
                  </a:lnTo>
                  <a:cubicBezTo>
                    <a:pt x="24037" y="19248"/>
                    <a:pt x="23933" y="19056"/>
                    <a:pt x="23786" y="18923"/>
                  </a:cubicBezTo>
                  <a:lnTo>
                    <a:pt x="28030" y="14502"/>
                  </a:lnTo>
                  <a:close/>
                  <a:moveTo>
                    <a:pt x="57549" y="10729"/>
                  </a:moveTo>
                  <a:lnTo>
                    <a:pt x="61366" y="15062"/>
                  </a:lnTo>
                  <a:cubicBezTo>
                    <a:pt x="61351" y="15269"/>
                    <a:pt x="61396" y="15475"/>
                    <a:pt x="61499" y="15637"/>
                  </a:cubicBezTo>
                  <a:lnTo>
                    <a:pt x="58153" y="19955"/>
                  </a:lnTo>
                  <a:lnTo>
                    <a:pt x="53437" y="14134"/>
                  </a:lnTo>
                  <a:cubicBezTo>
                    <a:pt x="53511" y="13927"/>
                    <a:pt x="53496" y="13692"/>
                    <a:pt x="53408" y="13485"/>
                  </a:cubicBezTo>
                  <a:lnTo>
                    <a:pt x="57549" y="10729"/>
                  </a:lnTo>
                  <a:close/>
                  <a:moveTo>
                    <a:pt x="44330" y="3538"/>
                  </a:moveTo>
                  <a:lnTo>
                    <a:pt x="52200" y="13250"/>
                  </a:lnTo>
                  <a:cubicBezTo>
                    <a:pt x="52008" y="13441"/>
                    <a:pt x="51920" y="13706"/>
                    <a:pt x="51964" y="13986"/>
                  </a:cubicBezTo>
                  <a:lnTo>
                    <a:pt x="38892" y="22681"/>
                  </a:lnTo>
                  <a:lnTo>
                    <a:pt x="30020" y="15593"/>
                  </a:lnTo>
                  <a:cubicBezTo>
                    <a:pt x="30035" y="15475"/>
                    <a:pt x="30035" y="15357"/>
                    <a:pt x="30005" y="15254"/>
                  </a:cubicBezTo>
                  <a:lnTo>
                    <a:pt x="44330" y="3538"/>
                  </a:lnTo>
                  <a:close/>
                  <a:moveTo>
                    <a:pt x="22695" y="20058"/>
                  </a:moveTo>
                  <a:cubicBezTo>
                    <a:pt x="22813" y="20206"/>
                    <a:pt x="22975" y="20294"/>
                    <a:pt x="23167" y="20323"/>
                  </a:cubicBezTo>
                  <a:lnTo>
                    <a:pt x="19733" y="23124"/>
                  </a:lnTo>
                  <a:lnTo>
                    <a:pt x="19733" y="23124"/>
                  </a:lnTo>
                  <a:lnTo>
                    <a:pt x="22695" y="20058"/>
                  </a:lnTo>
                  <a:close/>
                  <a:moveTo>
                    <a:pt x="29858" y="15961"/>
                  </a:moveTo>
                  <a:lnTo>
                    <a:pt x="38553" y="22902"/>
                  </a:lnTo>
                  <a:lnTo>
                    <a:pt x="35340" y="25054"/>
                  </a:lnTo>
                  <a:cubicBezTo>
                    <a:pt x="35207" y="24921"/>
                    <a:pt x="35016" y="24848"/>
                    <a:pt x="34824" y="24848"/>
                  </a:cubicBezTo>
                  <a:cubicBezTo>
                    <a:pt x="34559" y="24848"/>
                    <a:pt x="34323" y="24980"/>
                    <a:pt x="34176" y="25201"/>
                  </a:cubicBezTo>
                  <a:lnTo>
                    <a:pt x="24538" y="19734"/>
                  </a:lnTo>
                  <a:lnTo>
                    <a:pt x="28900" y="16153"/>
                  </a:lnTo>
                  <a:cubicBezTo>
                    <a:pt x="29018" y="16197"/>
                    <a:pt x="29136" y="16226"/>
                    <a:pt x="29254" y="16226"/>
                  </a:cubicBezTo>
                  <a:cubicBezTo>
                    <a:pt x="29268" y="16227"/>
                    <a:pt x="29283" y="16228"/>
                    <a:pt x="29298" y="16228"/>
                  </a:cubicBezTo>
                  <a:cubicBezTo>
                    <a:pt x="29517" y="16228"/>
                    <a:pt x="29720" y="16127"/>
                    <a:pt x="29858" y="15961"/>
                  </a:cubicBezTo>
                  <a:close/>
                  <a:moveTo>
                    <a:pt x="38892" y="23168"/>
                  </a:moveTo>
                  <a:lnTo>
                    <a:pt x="47189" y="29785"/>
                  </a:lnTo>
                  <a:lnTo>
                    <a:pt x="35591" y="25806"/>
                  </a:lnTo>
                  <a:cubicBezTo>
                    <a:pt x="35605" y="25658"/>
                    <a:pt x="35605" y="25511"/>
                    <a:pt x="35561" y="25378"/>
                  </a:cubicBezTo>
                  <a:lnTo>
                    <a:pt x="38892" y="23168"/>
                  </a:lnTo>
                  <a:close/>
                  <a:moveTo>
                    <a:pt x="52126" y="14355"/>
                  </a:moveTo>
                  <a:cubicBezTo>
                    <a:pt x="52264" y="14534"/>
                    <a:pt x="52467" y="14636"/>
                    <a:pt x="52686" y="14636"/>
                  </a:cubicBezTo>
                  <a:cubicBezTo>
                    <a:pt x="52700" y="14636"/>
                    <a:pt x="52715" y="14636"/>
                    <a:pt x="52730" y="14635"/>
                  </a:cubicBezTo>
                  <a:cubicBezTo>
                    <a:pt x="52748" y="14636"/>
                    <a:pt x="52766" y="14637"/>
                    <a:pt x="52784" y="14637"/>
                  </a:cubicBezTo>
                  <a:cubicBezTo>
                    <a:pt x="52942" y="14637"/>
                    <a:pt x="53097" y="14579"/>
                    <a:pt x="53216" y="14473"/>
                  </a:cubicBezTo>
                  <a:lnTo>
                    <a:pt x="57918" y="20279"/>
                  </a:lnTo>
                  <a:lnTo>
                    <a:pt x="49989" y="30536"/>
                  </a:lnTo>
                  <a:cubicBezTo>
                    <a:pt x="49873" y="30459"/>
                    <a:pt x="49735" y="30416"/>
                    <a:pt x="49594" y="30416"/>
                  </a:cubicBezTo>
                  <a:cubicBezTo>
                    <a:pt x="49576" y="30416"/>
                    <a:pt x="49558" y="30416"/>
                    <a:pt x="49541" y="30418"/>
                  </a:cubicBezTo>
                  <a:lnTo>
                    <a:pt x="49541" y="30418"/>
                  </a:lnTo>
                  <a:cubicBezTo>
                    <a:pt x="49522" y="30416"/>
                    <a:pt x="49503" y="30415"/>
                    <a:pt x="49484" y="30415"/>
                  </a:cubicBezTo>
                  <a:cubicBezTo>
                    <a:pt x="49388" y="30415"/>
                    <a:pt x="49293" y="30441"/>
                    <a:pt x="49208" y="30477"/>
                  </a:cubicBezTo>
                  <a:lnTo>
                    <a:pt x="48309" y="30168"/>
                  </a:lnTo>
                  <a:lnTo>
                    <a:pt x="39231" y="22932"/>
                  </a:lnTo>
                  <a:lnTo>
                    <a:pt x="52126" y="14355"/>
                  </a:lnTo>
                  <a:close/>
                  <a:moveTo>
                    <a:pt x="24199" y="19984"/>
                  </a:moveTo>
                  <a:lnTo>
                    <a:pt x="34058" y="25585"/>
                  </a:lnTo>
                  <a:cubicBezTo>
                    <a:pt x="34058" y="25614"/>
                    <a:pt x="34058" y="25644"/>
                    <a:pt x="34058" y="25688"/>
                  </a:cubicBezTo>
                  <a:lnTo>
                    <a:pt x="11038" y="32261"/>
                  </a:lnTo>
                  <a:lnTo>
                    <a:pt x="11009" y="32202"/>
                  </a:lnTo>
                  <a:lnTo>
                    <a:pt x="17420" y="25540"/>
                  </a:lnTo>
                  <a:lnTo>
                    <a:pt x="24199" y="19984"/>
                  </a:lnTo>
                  <a:close/>
                  <a:moveTo>
                    <a:pt x="14826" y="27648"/>
                  </a:moveTo>
                  <a:lnTo>
                    <a:pt x="10758" y="31892"/>
                  </a:lnTo>
                  <a:cubicBezTo>
                    <a:pt x="10626" y="31789"/>
                    <a:pt x="10463" y="31745"/>
                    <a:pt x="10301" y="31745"/>
                  </a:cubicBezTo>
                  <a:cubicBezTo>
                    <a:pt x="9727" y="31745"/>
                    <a:pt x="9476" y="32246"/>
                    <a:pt x="9550" y="32688"/>
                  </a:cubicBezTo>
                  <a:lnTo>
                    <a:pt x="8931" y="32865"/>
                  </a:lnTo>
                  <a:cubicBezTo>
                    <a:pt x="8946" y="32732"/>
                    <a:pt x="8946" y="32600"/>
                    <a:pt x="8931" y="32482"/>
                  </a:cubicBezTo>
                  <a:lnTo>
                    <a:pt x="14826" y="27648"/>
                  </a:lnTo>
                  <a:close/>
                  <a:moveTo>
                    <a:pt x="9609" y="33086"/>
                  </a:moveTo>
                  <a:lnTo>
                    <a:pt x="9329" y="33381"/>
                  </a:lnTo>
                  <a:lnTo>
                    <a:pt x="9093" y="33233"/>
                  </a:lnTo>
                  <a:lnTo>
                    <a:pt x="9609" y="33086"/>
                  </a:lnTo>
                  <a:close/>
                  <a:moveTo>
                    <a:pt x="61808" y="15887"/>
                  </a:moveTo>
                  <a:cubicBezTo>
                    <a:pt x="61911" y="15932"/>
                    <a:pt x="62015" y="15961"/>
                    <a:pt x="62133" y="15961"/>
                  </a:cubicBezTo>
                  <a:lnTo>
                    <a:pt x="62162" y="15961"/>
                  </a:lnTo>
                  <a:lnTo>
                    <a:pt x="73230" y="28517"/>
                  </a:lnTo>
                  <a:cubicBezTo>
                    <a:pt x="73009" y="28783"/>
                    <a:pt x="72964" y="29136"/>
                    <a:pt x="73097" y="29446"/>
                  </a:cubicBezTo>
                  <a:lnTo>
                    <a:pt x="69162" y="33528"/>
                  </a:lnTo>
                  <a:lnTo>
                    <a:pt x="58419" y="20264"/>
                  </a:lnTo>
                  <a:lnTo>
                    <a:pt x="61808" y="15887"/>
                  </a:lnTo>
                  <a:close/>
                  <a:moveTo>
                    <a:pt x="58168" y="20589"/>
                  </a:moveTo>
                  <a:lnTo>
                    <a:pt x="68882" y="33823"/>
                  </a:lnTo>
                  <a:lnTo>
                    <a:pt x="66406" y="36402"/>
                  </a:lnTo>
                  <a:lnTo>
                    <a:pt x="50239" y="30846"/>
                  </a:lnTo>
                  <a:lnTo>
                    <a:pt x="58168" y="20589"/>
                  </a:lnTo>
                  <a:close/>
                  <a:moveTo>
                    <a:pt x="69133" y="34132"/>
                  </a:moveTo>
                  <a:lnTo>
                    <a:pt x="72743" y="38568"/>
                  </a:lnTo>
                  <a:lnTo>
                    <a:pt x="66819" y="36549"/>
                  </a:lnTo>
                  <a:lnTo>
                    <a:pt x="69133" y="34132"/>
                  </a:lnTo>
                  <a:close/>
                  <a:moveTo>
                    <a:pt x="35429" y="26174"/>
                  </a:moveTo>
                  <a:lnTo>
                    <a:pt x="48117" y="30536"/>
                  </a:lnTo>
                  <a:lnTo>
                    <a:pt x="48795" y="31067"/>
                  </a:lnTo>
                  <a:cubicBezTo>
                    <a:pt x="48751" y="31317"/>
                    <a:pt x="48810" y="31568"/>
                    <a:pt x="48972" y="31774"/>
                  </a:cubicBezTo>
                  <a:lnTo>
                    <a:pt x="48987" y="31774"/>
                  </a:lnTo>
                  <a:lnTo>
                    <a:pt x="43077" y="38612"/>
                  </a:lnTo>
                  <a:lnTo>
                    <a:pt x="35296" y="26292"/>
                  </a:lnTo>
                  <a:cubicBezTo>
                    <a:pt x="35340" y="26263"/>
                    <a:pt x="35384" y="26218"/>
                    <a:pt x="35429" y="26174"/>
                  </a:cubicBezTo>
                  <a:close/>
                  <a:moveTo>
                    <a:pt x="34117" y="26086"/>
                  </a:moveTo>
                  <a:lnTo>
                    <a:pt x="21472" y="40735"/>
                  </a:lnTo>
                  <a:lnTo>
                    <a:pt x="9682" y="33587"/>
                  </a:lnTo>
                  <a:lnTo>
                    <a:pt x="9992" y="33263"/>
                  </a:lnTo>
                  <a:cubicBezTo>
                    <a:pt x="10095" y="33307"/>
                    <a:pt x="10213" y="33322"/>
                    <a:pt x="10316" y="33322"/>
                  </a:cubicBezTo>
                  <a:cubicBezTo>
                    <a:pt x="10326" y="33322"/>
                    <a:pt x="10335" y="33322"/>
                    <a:pt x="10345" y="33322"/>
                  </a:cubicBezTo>
                  <a:cubicBezTo>
                    <a:pt x="10716" y="33322"/>
                    <a:pt x="11039" y="33046"/>
                    <a:pt x="11068" y="32659"/>
                  </a:cubicBezTo>
                  <a:lnTo>
                    <a:pt x="34117" y="26086"/>
                  </a:lnTo>
                  <a:close/>
                  <a:moveTo>
                    <a:pt x="50298" y="31288"/>
                  </a:moveTo>
                  <a:lnTo>
                    <a:pt x="66097" y="36711"/>
                  </a:lnTo>
                  <a:lnTo>
                    <a:pt x="61027" y="41987"/>
                  </a:lnTo>
                  <a:cubicBezTo>
                    <a:pt x="60895" y="41869"/>
                    <a:pt x="60718" y="41810"/>
                    <a:pt x="60541" y="41810"/>
                  </a:cubicBezTo>
                  <a:cubicBezTo>
                    <a:pt x="60379" y="41810"/>
                    <a:pt x="60231" y="41855"/>
                    <a:pt x="60099" y="41943"/>
                  </a:cubicBezTo>
                  <a:lnTo>
                    <a:pt x="50122" y="31730"/>
                  </a:lnTo>
                  <a:cubicBezTo>
                    <a:pt x="50225" y="31597"/>
                    <a:pt x="50284" y="31450"/>
                    <a:pt x="50298" y="31288"/>
                  </a:cubicBezTo>
                  <a:close/>
                  <a:moveTo>
                    <a:pt x="66509" y="36859"/>
                  </a:moveTo>
                  <a:lnTo>
                    <a:pt x="72773" y="39010"/>
                  </a:lnTo>
                  <a:cubicBezTo>
                    <a:pt x="72788" y="39055"/>
                    <a:pt x="72788" y="39114"/>
                    <a:pt x="72802" y="39158"/>
                  </a:cubicBezTo>
                  <a:lnTo>
                    <a:pt x="64225" y="46173"/>
                  </a:lnTo>
                  <a:lnTo>
                    <a:pt x="61175" y="43063"/>
                  </a:lnTo>
                  <a:cubicBezTo>
                    <a:pt x="61307" y="42827"/>
                    <a:pt x="61337" y="42562"/>
                    <a:pt x="61263" y="42326"/>
                  </a:cubicBezTo>
                  <a:lnTo>
                    <a:pt x="66509" y="36859"/>
                  </a:lnTo>
                  <a:close/>
                  <a:moveTo>
                    <a:pt x="34426" y="26336"/>
                  </a:moveTo>
                  <a:cubicBezTo>
                    <a:pt x="34529" y="26400"/>
                    <a:pt x="34643" y="26442"/>
                    <a:pt x="34768" y="26442"/>
                  </a:cubicBezTo>
                  <a:cubicBezTo>
                    <a:pt x="34786" y="26442"/>
                    <a:pt x="34805" y="26441"/>
                    <a:pt x="34824" y="26439"/>
                  </a:cubicBezTo>
                  <a:lnTo>
                    <a:pt x="34913" y="26439"/>
                  </a:lnTo>
                  <a:lnTo>
                    <a:pt x="42812" y="38922"/>
                  </a:lnTo>
                  <a:lnTo>
                    <a:pt x="34456" y="48604"/>
                  </a:lnTo>
                  <a:lnTo>
                    <a:pt x="21811" y="40941"/>
                  </a:lnTo>
                  <a:lnTo>
                    <a:pt x="34426" y="26336"/>
                  </a:lnTo>
                  <a:close/>
                  <a:moveTo>
                    <a:pt x="72581" y="39850"/>
                  </a:moveTo>
                  <a:lnTo>
                    <a:pt x="67099" y="49120"/>
                  </a:lnTo>
                  <a:lnTo>
                    <a:pt x="64505" y="46453"/>
                  </a:lnTo>
                  <a:lnTo>
                    <a:pt x="72581" y="39850"/>
                  </a:lnTo>
                  <a:close/>
                  <a:moveTo>
                    <a:pt x="9402" y="33896"/>
                  </a:moveTo>
                  <a:lnTo>
                    <a:pt x="21207" y="41059"/>
                  </a:lnTo>
                  <a:lnTo>
                    <a:pt x="13249" y="50284"/>
                  </a:lnTo>
                  <a:lnTo>
                    <a:pt x="1371" y="43078"/>
                  </a:lnTo>
                  <a:cubicBezTo>
                    <a:pt x="1430" y="42827"/>
                    <a:pt x="1371" y="42562"/>
                    <a:pt x="1238" y="42356"/>
                  </a:cubicBezTo>
                  <a:lnTo>
                    <a:pt x="9402" y="33896"/>
                  </a:lnTo>
                  <a:close/>
                  <a:moveTo>
                    <a:pt x="49797" y="31951"/>
                  </a:moveTo>
                  <a:lnTo>
                    <a:pt x="59848" y="42253"/>
                  </a:lnTo>
                  <a:cubicBezTo>
                    <a:pt x="59716" y="42533"/>
                    <a:pt x="59760" y="42872"/>
                    <a:pt x="59937" y="43122"/>
                  </a:cubicBezTo>
                  <a:lnTo>
                    <a:pt x="51463" y="51920"/>
                  </a:lnTo>
                  <a:lnTo>
                    <a:pt x="43298" y="38966"/>
                  </a:lnTo>
                  <a:lnTo>
                    <a:pt x="49326" y="31966"/>
                  </a:lnTo>
                  <a:cubicBezTo>
                    <a:pt x="49385" y="31981"/>
                    <a:pt x="49458" y="31995"/>
                    <a:pt x="49532" y="31995"/>
                  </a:cubicBezTo>
                  <a:cubicBezTo>
                    <a:pt x="49621" y="31995"/>
                    <a:pt x="49709" y="31981"/>
                    <a:pt x="49797" y="31951"/>
                  </a:cubicBezTo>
                  <a:close/>
                  <a:moveTo>
                    <a:pt x="60880" y="43328"/>
                  </a:moveTo>
                  <a:lnTo>
                    <a:pt x="63930" y="46423"/>
                  </a:lnTo>
                  <a:lnTo>
                    <a:pt x="53423" y="55015"/>
                  </a:lnTo>
                  <a:lnTo>
                    <a:pt x="51684" y="52274"/>
                  </a:lnTo>
                  <a:lnTo>
                    <a:pt x="60261" y="43358"/>
                  </a:lnTo>
                  <a:cubicBezTo>
                    <a:pt x="60349" y="43387"/>
                    <a:pt x="60438" y="43402"/>
                    <a:pt x="60541" y="43402"/>
                  </a:cubicBezTo>
                  <a:cubicBezTo>
                    <a:pt x="60659" y="43402"/>
                    <a:pt x="60777" y="43387"/>
                    <a:pt x="60880" y="43328"/>
                  </a:cubicBezTo>
                  <a:close/>
                  <a:moveTo>
                    <a:pt x="43033" y="39290"/>
                  </a:moveTo>
                  <a:lnTo>
                    <a:pt x="51197" y="52215"/>
                  </a:lnTo>
                  <a:lnTo>
                    <a:pt x="47646" y="55899"/>
                  </a:lnTo>
                  <a:cubicBezTo>
                    <a:pt x="47526" y="55793"/>
                    <a:pt x="47372" y="55735"/>
                    <a:pt x="47213" y="55735"/>
                  </a:cubicBezTo>
                  <a:cubicBezTo>
                    <a:pt x="47195" y="55735"/>
                    <a:pt x="47177" y="55736"/>
                    <a:pt x="47159" y="55737"/>
                  </a:cubicBezTo>
                  <a:cubicBezTo>
                    <a:pt x="47145" y="55736"/>
                    <a:pt x="47130" y="55736"/>
                    <a:pt x="47115" y="55736"/>
                  </a:cubicBezTo>
                  <a:cubicBezTo>
                    <a:pt x="46924" y="55736"/>
                    <a:pt x="46736" y="55823"/>
                    <a:pt x="46599" y="55973"/>
                  </a:cubicBezTo>
                  <a:lnTo>
                    <a:pt x="34810" y="48825"/>
                  </a:lnTo>
                  <a:lnTo>
                    <a:pt x="43033" y="39290"/>
                  </a:lnTo>
                  <a:close/>
                  <a:moveTo>
                    <a:pt x="51404" y="52569"/>
                  </a:moveTo>
                  <a:lnTo>
                    <a:pt x="53099" y="55266"/>
                  </a:lnTo>
                  <a:lnTo>
                    <a:pt x="49842" y="57933"/>
                  </a:lnTo>
                  <a:lnTo>
                    <a:pt x="47896" y="56754"/>
                  </a:lnTo>
                  <a:cubicBezTo>
                    <a:pt x="47940" y="56577"/>
                    <a:pt x="47940" y="56400"/>
                    <a:pt x="47882" y="56238"/>
                  </a:cubicBezTo>
                  <a:lnTo>
                    <a:pt x="51404" y="52569"/>
                  </a:lnTo>
                  <a:close/>
                  <a:moveTo>
                    <a:pt x="21561" y="41265"/>
                  </a:moveTo>
                  <a:lnTo>
                    <a:pt x="34191" y="48914"/>
                  </a:lnTo>
                  <a:lnTo>
                    <a:pt x="26232" y="58154"/>
                  </a:lnTo>
                  <a:lnTo>
                    <a:pt x="13588" y="50491"/>
                  </a:lnTo>
                  <a:lnTo>
                    <a:pt x="21561" y="41265"/>
                  </a:lnTo>
                  <a:close/>
                  <a:moveTo>
                    <a:pt x="67187" y="49783"/>
                  </a:moveTo>
                  <a:lnTo>
                    <a:pt x="73097" y="55826"/>
                  </a:lnTo>
                  <a:cubicBezTo>
                    <a:pt x="72964" y="55988"/>
                    <a:pt x="72891" y="56194"/>
                    <a:pt x="72891" y="56400"/>
                  </a:cubicBezTo>
                  <a:lnTo>
                    <a:pt x="61307" y="59716"/>
                  </a:lnTo>
                  <a:lnTo>
                    <a:pt x="67187" y="49783"/>
                  </a:lnTo>
                  <a:close/>
                  <a:moveTo>
                    <a:pt x="64196" y="46703"/>
                  </a:moveTo>
                  <a:lnTo>
                    <a:pt x="66893" y="49474"/>
                  </a:lnTo>
                  <a:lnTo>
                    <a:pt x="60747" y="59864"/>
                  </a:lnTo>
                  <a:lnTo>
                    <a:pt x="57137" y="60895"/>
                  </a:lnTo>
                  <a:lnTo>
                    <a:pt x="53629" y="55339"/>
                  </a:lnTo>
                  <a:lnTo>
                    <a:pt x="64196" y="46703"/>
                  </a:lnTo>
                  <a:close/>
                  <a:moveTo>
                    <a:pt x="53305" y="55605"/>
                  </a:moveTo>
                  <a:lnTo>
                    <a:pt x="56739" y="61013"/>
                  </a:lnTo>
                  <a:lnTo>
                    <a:pt x="56223" y="61161"/>
                  </a:lnTo>
                  <a:cubicBezTo>
                    <a:pt x="56085" y="61009"/>
                    <a:pt x="55882" y="60909"/>
                    <a:pt x="55675" y="60909"/>
                  </a:cubicBezTo>
                  <a:cubicBezTo>
                    <a:pt x="55661" y="60909"/>
                    <a:pt x="55647" y="60909"/>
                    <a:pt x="55633" y="60910"/>
                  </a:cubicBezTo>
                  <a:cubicBezTo>
                    <a:pt x="55618" y="60909"/>
                    <a:pt x="55603" y="60908"/>
                    <a:pt x="55588" y="60908"/>
                  </a:cubicBezTo>
                  <a:cubicBezTo>
                    <a:pt x="55397" y="60908"/>
                    <a:pt x="55210" y="60994"/>
                    <a:pt x="55073" y="61131"/>
                  </a:cubicBezTo>
                  <a:lnTo>
                    <a:pt x="50195" y="58154"/>
                  </a:lnTo>
                  <a:lnTo>
                    <a:pt x="53305" y="55605"/>
                  </a:lnTo>
                  <a:close/>
                  <a:moveTo>
                    <a:pt x="56945" y="61367"/>
                  </a:moveTo>
                  <a:lnTo>
                    <a:pt x="57859" y="62811"/>
                  </a:lnTo>
                  <a:lnTo>
                    <a:pt x="56370" y="61897"/>
                  </a:lnTo>
                  <a:cubicBezTo>
                    <a:pt x="56400" y="61780"/>
                    <a:pt x="56400" y="61662"/>
                    <a:pt x="56385" y="61529"/>
                  </a:cubicBezTo>
                  <a:lnTo>
                    <a:pt x="56945" y="61367"/>
                  </a:lnTo>
                  <a:close/>
                  <a:moveTo>
                    <a:pt x="60452" y="60365"/>
                  </a:moveTo>
                  <a:lnTo>
                    <a:pt x="58713" y="63327"/>
                  </a:lnTo>
                  <a:lnTo>
                    <a:pt x="58625" y="63268"/>
                  </a:lnTo>
                  <a:lnTo>
                    <a:pt x="57358" y="61249"/>
                  </a:lnTo>
                  <a:lnTo>
                    <a:pt x="60452" y="60365"/>
                  </a:lnTo>
                  <a:close/>
                  <a:moveTo>
                    <a:pt x="49886" y="58419"/>
                  </a:moveTo>
                  <a:lnTo>
                    <a:pt x="54896" y="61470"/>
                  </a:lnTo>
                  <a:cubicBezTo>
                    <a:pt x="54882" y="61500"/>
                    <a:pt x="54882" y="61514"/>
                    <a:pt x="54882" y="61544"/>
                  </a:cubicBezTo>
                  <a:lnTo>
                    <a:pt x="41309" y="65420"/>
                  </a:lnTo>
                  <a:lnTo>
                    <a:pt x="49886" y="58419"/>
                  </a:lnTo>
                  <a:close/>
                  <a:moveTo>
                    <a:pt x="34544" y="49120"/>
                  </a:moveTo>
                  <a:lnTo>
                    <a:pt x="46423" y="56327"/>
                  </a:lnTo>
                  <a:cubicBezTo>
                    <a:pt x="46364" y="56562"/>
                    <a:pt x="46408" y="56828"/>
                    <a:pt x="46555" y="57034"/>
                  </a:cubicBezTo>
                  <a:lnTo>
                    <a:pt x="38391" y="65523"/>
                  </a:lnTo>
                  <a:lnTo>
                    <a:pt x="26586" y="58360"/>
                  </a:lnTo>
                  <a:lnTo>
                    <a:pt x="34544" y="49120"/>
                  </a:lnTo>
                  <a:close/>
                  <a:moveTo>
                    <a:pt x="47690" y="57108"/>
                  </a:moveTo>
                  <a:lnTo>
                    <a:pt x="49517" y="58213"/>
                  </a:lnTo>
                  <a:lnTo>
                    <a:pt x="40351" y="65700"/>
                  </a:lnTo>
                  <a:lnTo>
                    <a:pt x="39467" y="65950"/>
                  </a:lnTo>
                  <a:cubicBezTo>
                    <a:pt x="39393" y="65950"/>
                    <a:pt x="39334" y="65980"/>
                    <a:pt x="39275" y="65994"/>
                  </a:cubicBezTo>
                  <a:lnTo>
                    <a:pt x="39201" y="66024"/>
                  </a:lnTo>
                  <a:lnTo>
                    <a:pt x="38744" y="65729"/>
                  </a:lnTo>
                  <a:lnTo>
                    <a:pt x="46879" y="57270"/>
                  </a:lnTo>
                  <a:cubicBezTo>
                    <a:pt x="46968" y="57299"/>
                    <a:pt x="47071" y="57314"/>
                    <a:pt x="47159" y="57314"/>
                  </a:cubicBezTo>
                  <a:cubicBezTo>
                    <a:pt x="47366" y="57314"/>
                    <a:pt x="47557" y="57240"/>
                    <a:pt x="47690" y="57108"/>
                  </a:cubicBezTo>
                  <a:close/>
                  <a:moveTo>
                    <a:pt x="38464" y="66024"/>
                  </a:moveTo>
                  <a:lnTo>
                    <a:pt x="38700" y="66171"/>
                  </a:lnTo>
                  <a:lnTo>
                    <a:pt x="38184" y="66319"/>
                  </a:lnTo>
                  <a:lnTo>
                    <a:pt x="38464" y="66024"/>
                  </a:lnTo>
                  <a:close/>
                  <a:moveTo>
                    <a:pt x="38862" y="66525"/>
                  </a:moveTo>
                  <a:lnTo>
                    <a:pt x="38862" y="66525"/>
                  </a:lnTo>
                  <a:cubicBezTo>
                    <a:pt x="38818" y="66658"/>
                    <a:pt x="38818" y="66790"/>
                    <a:pt x="38848" y="66923"/>
                  </a:cubicBezTo>
                  <a:lnTo>
                    <a:pt x="32938" y="71757"/>
                  </a:lnTo>
                  <a:lnTo>
                    <a:pt x="37020" y="67512"/>
                  </a:lnTo>
                  <a:cubicBezTo>
                    <a:pt x="37153" y="67601"/>
                    <a:pt x="37315" y="67660"/>
                    <a:pt x="37477" y="67660"/>
                  </a:cubicBezTo>
                  <a:cubicBezTo>
                    <a:pt x="38052" y="67660"/>
                    <a:pt x="38302" y="67144"/>
                    <a:pt x="38229" y="66702"/>
                  </a:cubicBezTo>
                  <a:lnTo>
                    <a:pt x="38862" y="66525"/>
                  </a:lnTo>
                  <a:close/>
                  <a:moveTo>
                    <a:pt x="13323" y="50785"/>
                  </a:moveTo>
                  <a:lnTo>
                    <a:pt x="25967" y="58449"/>
                  </a:lnTo>
                  <a:lnTo>
                    <a:pt x="13352" y="73068"/>
                  </a:lnTo>
                  <a:cubicBezTo>
                    <a:pt x="13234" y="72995"/>
                    <a:pt x="13101" y="72965"/>
                    <a:pt x="12954" y="72965"/>
                  </a:cubicBezTo>
                  <a:lnTo>
                    <a:pt x="12866" y="72965"/>
                  </a:lnTo>
                  <a:lnTo>
                    <a:pt x="4981" y="60468"/>
                  </a:lnTo>
                  <a:lnTo>
                    <a:pt x="13323" y="50785"/>
                  </a:lnTo>
                  <a:close/>
                  <a:moveTo>
                    <a:pt x="26306" y="58670"/>
                  </a:moveTo>
                  <a:lnTo>
                    <a:pt x="38096" y="65818"/>
                  </a:lnTo>
                  <a:lnTo>
                    <a:pt x="37786" y="66142"/>
                  </a:lnTo>
                  <a:cubicBezTo>
                    <a:pt x="37683" y="66098"/>
                    <a:pt x="37580" y="66068"/>
                    <a:pt x="37462" y="66068"/>
                  </a:cubicBezTo>
                  <a:cubicBezTo>
                    <a:pt x="37079" y="66068"/>
                    <a:pt x="36755" y="66348"/>
                    <a:pt x="36711" y="66731"/>
                  </a:cubicBezTo>
                  <a:lnTo>
                    <a:pt x="13676" y="73319"/>
                  </a:lnTo>
                  <a:lnTo>
                    <a:pt x="26306" y="58670"/>
                  </a:lnTo>
                  <a:close/>
                  <a:moveTo>
                    <a:pt x="54911" y="61942"/>
                  </a:moveTo>
                  <a:cubicBezTo>
                    <a:pt x="54983" y="62270"/>
                    <a:pt x="55275" y="62488"/>
                    <a:pt x="55615" y="62488"/>
                  </a:cubicBezTo>
                  <a:cubicBezTo>
                    <a:pt x="55626" y="62488"/>
                    <a:pt x="55637" y="62487"/>
                    <a:pt x="55648" y="62487"/>
                  </a:cubicBezTo>
                  <a:cubicBezTo>
                    <a:pt x="55854" y="62487"/>
                    <a:pt x="56046" y="62413"/>
                    <a:pt x="56193" y="62251"/>
                  </a:cubicBezTo>
                  <a:lnTo>
                    <a:pt x="58345" y="63563"/>
                  </a:lnTo>
                  <a:cubicBezTo>
                    <a:pt x="58212" y="63740"/>
                    <a:pt x="58153" y="63975"/>
                    <a:pt x="58198" y="64196"/>
                  </a:cubicBezTo>
                  <a:lnTo>
                    <a:pt x="52686" y="73525"/>
                  </a:lnTo>
                  <a:cubicBezTo>
                    <a:pt x="52612" y="73496"/>
                    <a:pt x="52524" y="73496"/>
                    <a:pt x="52450" y="73496"/>
                  </a:cubicBezTo>
                  <a:cubicBezTo>
                    <a:pt x="52435" y="73495"/>
                    <a:pt x="52420" y="73494"/>
                    <a:pt x="52405" y="73494"/>
                  </a:cubicBezTo>
                  <a:cubicBezTo>
                    <a:pt x="52216" y="73494"/>
                    <a:pt x="52041" y="73580"/>
                    <a:pt x="51905" y="73717"/>
                  </a:cubicBezTo>
                  <a:lnTo>
                    <a:pt x="40365" y="66717"/>
                  </a:lnTo>
                  <a:cubicBezTo>
                    <a:pt x="40365" y="66569"/>
                    <a:pt x="40321" y="66422"/>
                    <a:pt x="40248" y="66289"/>
                  </a:cubicBezTo>
                  <a:lnTo>
                    <a:pt x="40542" y="66053"/>
                  </a:lnTo>
                  <a:lnTo>
                    <a:pt x="54911" y="61942"/>
                  </a:lnTo>
                  <a:close/>
                  <a:moveTo>
                    <a:pt x="59671" y="64359"/>
                  </a:moveTo>
                  <a:lnTo>
                    <a:pt x="59671" y="64373"/>
                  </a:lnTo>
                  <a:lnTo>
                    <a:pt x="72979" y="72449"/>
                  </a:lnTo>
                  <a:cubicBezTo>
                    <a:pt x="72920" y="72582"/>
                    <a:pt x="72891" y="72744"/>
                    <a:pt x="72905" y="72906"/>
                  </a:cubicBezTo>
                  <a:lnTo>
                    <a:pt x="66333" y="75485"/>
                  </a:lnTo>
                  <a:lnTo>
                    <a:pt x="59509" y="64653"/>
                  </a:lnTo>
                  <a:cubicBezTo>
                    <a:pt x="59583" y="64565"/>
                    <a:pt x="59627" y="64476"/>
                    <a:pt x="59671" y="64359"/>
                  </a:cubicBezTo>
                  <a:close/>
                  <a:moveTo>
                    <a:pt x="604" y="69605"/>
                  </a:moveTo>
                  <a:lnTo>
                    <a:pt x="12202" y="73599"/>
                  </a:lnTo>
                  <a:cubicBezTo>
                    <a:pt x="12173" y="73731"/>
                    <a:pt x="12188" y="73879"/>
                    <a:pt x="12232" y="74026"/>
                  </a:cubicBezTo>
                  <a:lnTo>
                    <a:pt x="8916" y="76237"/>
                  </a:lnTo>
                  <a:lnTo>
                    <a:pt x="604" y="69605"/>
                  </a:lnTo>
                  <a:close/>
                  <a:moveTo>
                    <a:pt x="58404" y="64653"/>
                  </a:moveTo>
                  <a:cubicBezTo>
                    <a:pt x="58537" y="64801"/>
                    <a:pt x="58743" y="64889"/>
                    <a:pt x="58949" y="64889"/>
                  </a:cubicBezTo>
                  <a:cubicBezTo>
                    <a:pt x="59023" y="64889"/>
                    <a:pt x="59082" y="64874"/>
                    <a:pt x="59156" y="64860"/>
                  </a:cubicBezTo>
                  <a:lnTo>
                    <a:pt x="65964" y="75633"/>
                  </a:lnTo>
                  <a:lnTo>
                    <a:pt x="59347" y="78241"/>
                  </a:lnTo>
                  <a:lnTo>
                    <a:pt x="53202" y="74498"/>
                  </a:lnTo>
                  <a:cubicBezTo>
                    <a:pt x="53261" y="74233"/>
                    <a:pt x="53202" y="73938"/>
                    <a:pt x="53025" y="73731"/>
                  </a:cubicBezTo>
                  <a:lnTo>
                    <a:pt x="58404" y="64653"/>
                  </a:lnTo>
                  <a:close/>
                  <a:moveTo>
                    <a:pt x="28045" y="76281"/>
                  </a:moveTo>
                  <a:lnTo>
                    <a:pt x="25083" y="79346"/>
                  </a:lnTo>
                  <a:cubicBezTo>
                    <a:pt x="24965" y="79199"/>
                    <a:pt x="24803" y="79096"/>
                    <a:pt x="24611" y="79081"/>
                  </a:cubicBezTo>
                  <a:lnTo>
                    <a:pt x="28045" y="76281"/>
                  </a:lnTo>
                  <a:close/>
                  <a:moveTo>
                    <a:pt x="36740" y="67144"/>
                  </a:moveTo>
                  <a:cubicBezTo>
                    <a:pt x="36740" y="67159"/>
                    <a:pt x="36755" y="67173"/>
                    <a:pt x="36770" y="67203"/>
                  </a:cubicBezTo>
                  <a:lnTo>
                    <a:pt x="30359" y="73864"/>
                  </a:lnTo>
                  <a:lnTo>
                    <a:pt x="23580" y="79405"/>
                  </a:lnTo>
                  <a:lnTo>
                    <a:pt x="13720" y="73820"/>
                  </a:lnTo>
                  <a:cubicBezTo>
                    <a:pt x="13720" y="73776"/>
                    <a:pt x="13720" y="73746"/>
                    <a:pt x="13720" y="73717"/>
                  </a:cubicBezTo>
                  <a:lnTo>
                    <a:pt x="36740" y="67144"/>
                  </a:lnTo>
                  <a:close/>
                  <a:moveTo>
                    <a:pt x="73023" y="73289"/>
                  </a:moveTo>
                  <a:cubicBezTo>
                    <a:pt x="73068" y="73363"/>
                    <a:pt x="73127" y="73422"/>
                    <a:pt x="73200" y="73481"/>
                  </a:cubicBezTo>
                  <a:lnTo>
                    <a:pt x="69310" y="80201"/>
                  </a:lnTo>
                  <a:lnTo>
                    <a:pt x="66554" y="75824"/>
                  </a:lnTo>
                  <a:lnTo>
                    <a:pt x="73023" y="73289"/>
                  </a:lnTo>
                  <a:close/>
                  <a:moveTo>
                    <a:pt x="53010" y="74852"/>
                  </a:moveTo>
                  <a:lnTo>
                    <a:pt x="58890" y="78418"/>
                  </a:lnTo>
                  <a:lnTo>
                    <a:pt x="47631" y="82839"/>
                  </a:lnTo>
                  <a:lnTo>
                    <a:pt x="52244" y="75058"/>
                  </a:lnTo>
                  <a:cubicBezTo>
                    <a:pt x="52303" y="75073"/>
                    <a:pt x="52376" y="75087"/>
                    <a:pt x="52450" y="75087"/>
                  </a:cubicBezTo>
                  <a:cubicBezTo>
                    <a:pt x="52656" y="75087"/>
                    <a:pt x="52863" y="75014"/>
                    <a:pt x="53010" y="74852"/>
                  </a:cubicBezTo>
                  <a:close/>
                  <a:moveTo>
                    <a:pt x="66171" y="75972"/>
                  </a:moveTo>
                  <a:lnTo>
                    <a:pt x="69089" y="80584"/>
                  </a:lnTo>
                  <a:lnTo>
                    <a:pt x="67571" y="83222"/>
                  </a:lnTo>
                  <a:lnTo>
                    <a:pt x="59775" y="78492"/>
                  </a:lnTo>
                  <a:lnTo>
                    <a:pt x="66171" y="75972"/>
                  </a:lnTo>
                  <a:close/>
                  <a:moveTo>
                    <a:pt x="13603" y="74203"/>
                  </a:moveTo>
                  <a:lnTo>
                    <a:pt x="23241" y="79671"/>
                  </a:lnTo>
                  <a:lnTo>
                    <a:pt x="18878" y="83237"/>
                  </a:lnTo>
                  <a:cubicBezTo>
                    <a:pt x="18775" y="83193"/>
                    <a:pt x="18643" y="83163"/>
                    <a:pt x="18525" y="83163"/>
                  </a:cubicBezTo>
                  <a:cubicBezTo>
                    <a:pt x="18510" y="83162"/>
                    <a:pt x="18495" y="83162"/>
                    <a:pt x="18480" y="83162"/>
                  </a:cubicBezTo>
                  <a:cubicBezTo>
                    <a:pt x="18261" y="83162"/>
                    <a:pt x="18060" y="83263"/>
                    <a:pt x="17935" y="83429"/>
                  </a:cubicBezTo>
                  <a:lnTo>
                    <a:pt x="9226" y="76502"/>
                  </a:lnTo>
                  <a:lnTo>
                    <a:pt x="12438" y="74365"/>
                  </a:lnTo>
                  <a:cubicBezTo>
                    <a:pt x="12573" y="74473"/>
                    <a:pt x="12733" y="74544"/>
                    <a:pt x="12905" y="74544"/>
                  </a:cubicBezTo>
                  <a:cubicBezTo>
                    <a:pt x="12922" y="74544"/>
                    <a:pt x="12938" y="74543"/>
                    <a:pt x="12954" y="74542"/>
                  </a:cubicBezTo>
                  <a:cubicBezTo>
                    <a:pt x="12967" y="74543"/>
                    <a:pt x="12981" y="74543"/>
                    <a:pt x="12994" y="74543"/>
                  </a:cubicBezTo>
                  <a:cubicBezTo>
                    <a:pt x="13243" y="74543"/>
                    <a:pt x="13463" y="74413"/>
                    <a:pt x="13603" y="74203"/>
                  </a:cubicBezTo>
                  <a:close/>
                  <a:moveTo>
                    <a:pt x="23624" y="79892"/>
                  </a:moveTo>
                  <a:lnTo>
                    <a:pt x="23727" y="79951"/>
                  </a:lnTo>
                  <a:cubicBezTo>
                    <a:pt x="23742" y="80157"/>
                    <a:pt x="23845" y="80349"/>
                    <a:pt x="23992" y="80481"/>
                  </a:cubicBezTo>
                  <a:lnTo>
                    <a:pt x="19748" y="84902"/>
                  </a:lnTo>
                  <a:lnTo>
                    <a:pt x="19159" y="84431"/>
                  </a:lnTo>
                  <a:cubicBezTo>
                    <a:pt x="19335" y="84151"/>
                    <a:pt x="19335" y="83812"/>
                    <a:pt x="19173" y="83517"/>
                  </a:cubicBezTo>
                  <a:lnTo>
                    <a:pt x="23624" y="79892"/>
                  </a:lnTo>
                  <a:close/>
                  <a:moveTo>
                    <a:pt x="69324" y="80968"/>
                  </a:moveTo>
                  <a:lnTo>
                    <a:pt x="72714" y="86332"/>
                  </a:lnTo>
                  <a:lnTo>
                    <a:pt x="67910" y="83429"/>
                  </a:lnTo>
                  <a:lnTo>
                    <a:pt x="69324" y="80968"/>
                  </a:lnTo>
                  <a:close/>
                  <a:moveTo>
                    <a:pt x="40277" y="67129"/>
                  </a:moveTo>
                  <a:lnTo>
                    <a:pt x="51713" y="74070"/>
                  </a:lnTo>
                  <a:cubicBezTo>
                    <a:pt x="51640" y="74350"/>
                    <a:pt x="51713" y="74645"/>
                    <a:pt x="51905" y="74852"/>
                  </a:cubicBezTo>
                  <a:lnTo>
                    <a:pt x="47027" y="83075"/>
                  </a:lnTo>
                  <a:lnTo>
                    <a:pt x="37683" y="86759"/>
                  </a:lnTo>
                  <a:cubicBezTo>
                    <a:pt x="37598" y="86431"/>
                    <a:pt x="37305" y="86213"/>
                    <a:pt x="36978" y="86213"/>
                  </a:cubicBezTo>
                  <a:cubicBezTo>
                    <a:pt x="36968" y="86213"/>
                    <a:pt x="36957" y="86214"/>
                    <a:pt x="36946" y="86214"/>
                  </a:cubicBezTo>
                  <a:cubicBezTo>
                    <a:pt x="36934" y="86213"/>
                    <a:pt x="36922" y="86213"/>
                    <a:pt x="36909" y="86213"/>
                  </a:cubicBezTo>
                  <a:cubicBezTo>
                    <a:pt x="36630" y="86213"/>
                    <a:pt x="36381" y="86372"/>
                    <a:pt x="36269" y="86612"/>
                  </a:cubicBezTo>
                  <a:lnTo>
                    <a:pt x="25127" y="80304"/>
                  </a:lnTo>
                  <a:cubicBezTo>
                    <a:pt x="25230" y="80127"/>
                    <a:pt x="25260" y="79951"/>
                    <a:pt x="25245" y="79759"/>
                  </a:cubicBezTo>
                  <a:lnTo>
                    <a:pt x="30624" y="74159"/>
                  </a:lnTo>
                  <a:lnTo>
                    <a:pt x="39024" y="67291"/>
                  </a:lnTo>
                  <a:cubicBezTo>
                    <a:pt x="39161" y="67442"/>
                    <a:pt x="39349" y="67529"/>
                    <a:pt x="39552" y="67529"/>
                  </a:cubicBezTo>
                  <a:cubicBezTo>
                    <a:pt x="39567" y="67529"/>
                    <a:pt x="39583" y="67528"/>
                    <a:pt x="39599" y="67527"/>
                  </a:cubicBezTo>
                  <a:cubicBezTo>
                    <a:pt x="39612" y="67528"/>
                    <a:pt x="39625" y="67528"/>
                    <a:pt x="39637" y="67528"/>
                  </a:cubicBezTo>
                  <a:cubicBezTo>
                    <a:pt x="39903" y="67528"/>
                    <a:pt x="40151" y="67382"/>
                    <a:pt x="40277" y="67129"/>
                  </a:cubicBezTo>
                  <a:close/>
                  <a:moveTo>
                    <a:pt x="46703" y="83635"/>
                  </a:moveTo>
                  <a:lnTo>
                    <a:pt x="42768" y="90296"/>
                  </a:lnTo>
                  <a:lnTo>
                    <a:pt x="37624" y="87378"/>
                  </a:lnTo>
                  <a:cubicBezTo>
                    <a:pt x="37669" y="87319"/>
                    <a:pt x="37683" y="87246"/>
                    <a:pt x="37698" y="87172"/>
                  </a:cubicBezTo>
                  <a:lnTo>
                    <a:pt x="46703" y="83635"/>
                  </a:lnTo>
                  <a:close/>
                  <a:moveTo>
                    <a:pt x="24832" y="80570"/>
                  </a:moveTo>
                  <a:lnTo>
                    <a:pt x="36180" y="87010"/>
                  </a:lnTo>
                  <a:cubicBezTo>
                    <a:pt x="36180" y="87128"/>
                    <a:pt x="36195" y="87231"/>
                    <a:pt x="36239" y="87319"/>
                  </a:cubicBezTo>
                  <a:lnTo>
                    <a:pt x="27235" y="90871"/>
                  </a:lnTo>
                  <a:lnTo>
                    <a:pt x="20057" y="85138"/>
                  </a:lnTo>
                  <a:lnTo>
                    <a:pt x="24390" y="80643"/>
                  </a:lnTo>
                  <a:lnTo>
                    <a:pt x="24493" y="80643"/>
                  </a:lnTo>
                  <a:cubicBezTo>
                    <a:pt x="24611" y="80643"/>
                    <a:pt x="24714" y="80614"/>
                    <a:pt x="24832" y="80570"/>
                  </a:cubicBezTo>
                  <a:close/>
                  <a:moveTo>
                    <a:pt x="17965" y="84519"/>
                  </a:moveTo>
                  <a:cubicBezTo>
                    <a:pt x="18088" y="84670"/>
                    <a:pt x="18274" y="84757"/>
                    <a:pt x="18477" y="84757"/>
                  </a:cubicBezTo>
                  <a:cubicBezTo>
                    <a:pt x="18493" y="84757"/>
                    <a:pt x="18509" y="84756"/>
                    <a:pt x="18525" y="84755"/>
                  </a:cubicBezTo>
                  <a:cubicBezTo>
                    <a:pt x="18643" y="84755"/>
                    <a:pt x="18746" y="84740"/>
                    <a:pt x="18864" y="84696"/>
                  </a:cubicBezTo>
                  <a:lnTo>
                    <a:pt x="19468" y="85182"/>
                  </a:lnTo>
                  <a:lnTo>
                    <a:pt x="6499" y="98667"/>
                  </a:lnTo>
                  <a:cubicBezTo>
                    <a:pt x="6383" y="98590"/>
                    <a:pt x="6256" y="98546"/>
                    <a:pt x="6118" y="98546"/>
                  </a:cubicBezTo>
                  <a:cubicBezTo>
                    <a:pt x="6098" y="98546"/>
                    <a:pt x="6078" y="98547"/>
                    <a:pt x="6057" y="98549"/>
                  </a:cubicBezTo>
                  <a:cubicBezTo>
                    <a:pt x="5939" y="98549"/>
                    <a:pt x="5807" y="98579"/>
                    <a:pt x="5689" y="98638"/>
                  </a:cubicBezTo>
                  <a:lnTo>
                    <a:pt x="3699" y="96176"/>
                  </a:lnTo>
                  <a:lnTo>
                    <a:pt x="17965" y="84519"/>
                  </a:lnTo>
                  <a:close/>
                  <a:moveTo>
                    <a:pt x="36475" y="87644"/>
                  </a:moveTo>
                  <a:cubicBezTo>
                    <a:pt x="36607" y="87747"/>
                    <a:pt x="36770" y="87806"/>
                    <a:pt x="36946" y="87806"/>
                  </a:cubicBezTo>
                  <a:cubicBezTo>
                    <a:pt x="37094" y="87806"/>
                    <a:pt x="37241" y="87761"/>
                    <a:pt x="37359" y="87688"/>
                  </a:cubicBezTo>
                  <a:lnTo>
                    <a:pt x="42561" y="90635"/>
                  </a:lnTo>
                  <a:lnTo>
                    <a:pt x="38022" y="98328"/>
                  </a:lnTo>
                  <a:cubicBezTo>
                    <a:pt x="37956" y="98295"/>
                    <a:pt x="37881" y="98278"/>
                    <a:pt x="37811" y="98278"/>
                  </a:cubicBezTo>
                  <a:cubicBezTo>
                    <a:pt x="37787" y="98278"/>
                    <a:pt x="37764" y="98280"/>
                    <a:pt x="37742" y="98284"/>
                  </a:cubicBezTo>
                  <a:cubicBezTo>
                    <a:pt x="37448" y="98284"/>
                    <a:pt x="37182" y="98446"/>
                    <a:pt x="37050" y="98697"/>
                  </a:cubicBezTo>
                  <a:lnTo>
                    <a:pt x="27588" y="91151"/>
                  </a:lnTo>
                  <a:lnTo>
                    <a:pt x="36475" y="87644"/>
                  </a:lnTo>
                  <a:close/>
                  <a:moveTo>
                    <a:pt x="59303" y="78668"/>
                  </a:moveTo>
                  <a:lnTo>
                    <a:pt x="67364" y="83561"/>
                  </a:lnTo>
                  <a:lnTo>
                    <a:pt x="58669" y="98579"/>
                  </a:lnTo>
                  <a:cubicBezTo>
                    <a:pt x="58581" y="98564"/>
                    <a:pt x="58507" y="98549"/>
                    <a:pt x="58419" y="98549"/>
                  </a:cubicBezTo>
                  <a:cubicBezTo>
                    <a:pt x="58404" y="98548"/>
                    <a:pt x="58389" y="98548"/>
                    <a:pt x="58374" y="98548"/>
                  </a:cubicBezTo>
                  <a:cubicBezTo>
                    <a:pt x="58155" y="98548"/>
                    <a:pt x="57953" y="98650"/>
                    <a:pt x="57814" y="98829"/>
                  </a:cubicBezTo>
                  <a:lnTo>
                    <a:pt x="43107" y="90488"/>
                  </a:lnTo>
                  <a:lnTo>
                    <a:pt x="47307" y="83399"/>
                  </a:lnTo>
                  <a:lnTo>
                    <a:pt x="59303" y="78668"/>
                  </a:lnTo>
                  <a:close/>
                  <a:moveTo>
                    <a:pt x="19777" y="85433"/>
                  </a:moveTo>
                  <a:lnTo>
                    <a:pt x="26807" y="91048"/>
                  </a:lnTo>
                  <a:lnTo>
                    <a:pt x="6838" y="98888"/>
                  </a:lnTo>
                  <a:lnTo>
                    <a:pt x="19777" y="85433"/>
                  </a:lnTo>
                  <a:close/>
                  <a:moveTo>
                    <a:pt x="9270" y="1"/>
                  </a:moveTo>
                  <a:cubicBezTo>
                    <a:pt x="9255" y="60"/>
                    <a:pt x="9240" y="119"/>
                    <a:pt x="9240" y="192"/>
                  </a:cubicBezTo>
                  <a:lnTo>
                    <a:pt x="9240" y="325"/>
                  </a:lnTo>
                  <a:cubicBezTo>
                    <a:pt x="9240" y="516"/>
                    <a:pt x="9314" y="693"/>
                    <a:pt x="9447" y="841"/>
                  </a:cubicBezTo>
                  <a:lnTo>
                    <a:pt x="4878" y="8563"/>
                  </a:lnTo>
                  <a:lnTo>
                    <a:pt x="0" y="5807"/>
                  </a:lnTo>
                  <a:lnTo>
                    <a:pt x="0" y="6264"/>
                  </a:lnTo>
                  <a:lnTo>
                    <a:pt x="4672" y="8902"/>
                  </a:lnTo>
                  <a:lnTo>
                    <a:pt x="472" y="16005"/>
                  </a:lnTo>
                  <a:lnTo>
                    <a:pt x="0" y="16182"/>
                  </a:lnTo>
                  <a:lnTo>
                    <a:pt x="0" y="16610"/>
                  </a:lnTo>
                  <a:lnTo>
                    <a:pt x="147" y="16551"/>
                  </a:lnTo>
                  <a:lnTo>
                    <a:pt x="0" y="16801"/>
                  </a:lnTo>
                  <a:lnTo>
                    <a:pt x="0" y="17582"/>
                  </a:lnTo>
                  <a:lnTo>
                    <a:pt x="752" y="16315"/>
                  </a:lnTo>
                  <a:lnTo>
                    <a:pt x="10110" y="12631"/>
                  </a:lnTo>
                  <a:cubicBezTo>
                    <a:pt x="10181" y="12959"/>
                    <a:pt x="10474" y="13177"/>
                    <a:pt x="10813" y="13177"/>
                  </a:cubicBezTo>
                  <a:cubicBezTo>
                    <a:pt x="10824" y="13177"/>
                    <a:pt x="10836" y="13176"/>
                    <a:pt x="10847" y="13176"/>
                  </a:cubicBezTo>
                  <a:cubicBezTo>
                    <a:pt x="11127" y="13176"/>
                    <a:pt x="11392" y="13028"/>
                    <a:pt x="11510" y="12778"/>
                  </a:cubicBezTo>
                  <a:lnTo>
                    <a:pt x="22651" y="19100"/>
                  </a:lnTo>
                  <a:cubicBezTo>
                    <a:pt x="22548" y="19262"/>
                    <a:pt x="22519" y="19454"/>
                    <a:pt x="22533" y="19646"/>
                  </a:cubicBezTo>
                  <a:lnTo>
                    <a:pt x="17154" y="25246"/>
                  </a:lnTo>
                  <a:lnTo>
                    <a:pt x="8754" y="32113"/>
                  </a:lnTo>
                  <a:cubicBezTo>
                    <a:pt x="8617" y="31963"/>
                    <a:pt x="8430" y="31876"/>
                    <a:pt x="8239" y="31876"/>
                  </a:cubicBezTo>
                  <a:cubicBezTo>
                    <a:pt x="8224" y="31876"/>
                    <a:pt x="8209" y="31876"/>
                    <a:pt x="8194" y="31877"/>
                  </a:cubicBezTo>
                  <a:cubicBezTo>
                    <a:pt x="8180" y="31877"/>
                    <a:pt x="8167" y="31876"/>
                    <a:pt x="8154" y="31876"/>
                  </a:cubicBezTo>
                  <a:cubicBezTo>
                    <a:pt x="7877" y="31876"/>
                    <a:pt x="7643" y="32022"/>
                    <a:pt x="7516" y="32275"/>
                  </a:cubicBezTo>
                  <a:lnTo>
                    <a:pt x="0" y="27722"/>
                  </a:lnTo>
                  <a:lnTo>
                    <a:pt x="0" y="28178"/>
                  </a:lnTo>
                  <a:lnTo>
                    <a:pt x="7413" y="32673"/>
                  </a:lnTo>
                  <a:cubicBezTo>
                    <a:pt x="7413" y="32821"/>
                    <a:pt x="7457" y="32968"/>
                    <a:pt x="7531" y="33101"/>
                  </a:cubicBezTo>
                  <a:lnTo>
                    <a:pt x="7236" y="33336"/>
                  </a:lnTo>
                  <a:lnTo>
                    <a:pt x="0" y="35414"/>
                  </a:lnTo>
                  <a:lnTo>
                    <a:pt x="0" y="35827"/>
                  </a:lnTo>
                  <a:lnTo>
                    <a:pt x="6470" y="33985"/>
                  </a:lnTo>
                  <a:lnTo>
                    <a:pt x="0" y="39276"/>
                  </a:lnTo>
                  <a:lnTo>
                    <a:pt x="0" y="39791"/>
                  </a:lnTo>
                  <a:lnTo>
                    <a:pt x="7428" y="33705"/>
                  </a:lnTo>
                  <a:lnTo>
                    <a:pt x="8312" y="33454"/>
                  </a:lnTo>
                  <a:cubicBezTo>
                    <a:pt x="8371" y="33440"/>
                    <a:pt x="8444" y="33425"/>
                    <a:pt x="8503" y="33395"/>
                  </a:cubicBezTo>
                  <a:lnTo>
                    <a:pt x="8562" y="33381"/>
                  </a:lnTo>
                  <a:lnTo>
                    <a:pt x="9049" y="33675"/>
                  </a:lnTo>
                  <a:lnTo>
                    <a:pt x="914" y="42135"/>
                  </a:lnTo>
                  <a:cubicBezTo>
                    <a:pt x="811" y="42090"/>
                    <a:pt x="722" y="42076"/>
                    <a:pt x="634" y="42076"/>
                  </a:cubicBezTo>
                  <a:cubicBezTo>
                    <a:pt x="427" y="42076"/>
                    <a:pt x="221" y="42149"/>
                    <a:pt x="88" y="42297"/>
                  </a:cubicBezTo>
                  <a:lnTo>
                    <a:pt x="0" y="42238"/>
                  </a:lnTo>
                  <a:lnTo>
                    <a:pt x="0" y="43638"/>
                  </a:lnTo>
                  <a:lnTo>
                    <a:pt x="133" y="43505"/>
                  </a:lnTo>
                  <a:cubicBezTo>
                    <a:pt x="267" y="43600"/>
                    <a:pt x="414" y="43669"/>
                    <a:pt x="585" y="43669"/>
                  </a:cubicBezTo>
                  <a:cubicBezTo>
                    <a:pt x="601" y="43669"/>
                    <a:pt x="617" y="43669"/>
                    <a:pt x="634" y="43667"/>
                  </a:cubicBezTo>
                  <a:cubicBezTo>
                    <a:pt x="649" y="43668"/>
                    <a:pt x="663" y="43669"/>
                    <a:pt x="678" y="43669"/>
                  </a:cubicBezTo>
                  <a:cubicBezTo>
                    <a:pt x="870" y="43669"/>
                    <a:pt x="1057" y="43582"/>
                    <a:pt x="1194" y="43432"/>
                  </a:cubicBezTo>
                  <a:lnTo>
                    <a:pt x="12984" y="50579"/>
                  </a:lnTo>
                  <a:lnTo>
                    <a:pt x="4760" y="60114"/>
                  </a:lnTo>
                  <a:lnTo>
                    <a:pt x="0" y="52569"/>
                  </a:lnTo>
                  <a:lnTo>
                    <a:pt x="0" y="53320"/>
                  </a:lnTo>
                  <a:lnTo>
                    <a:pt x="4480" y="60424"/>
                  </a:lnTo>
                  <a:lnTo>
                    <a:pt x="0" y="65641"/>
                  </a:lnTo>
                  <a:lnTo>
                    <a:pt x="0" y="66245"/>
                  </a:lnTo>
                  <a:lnTo>
                    <a:pt x="4716" y="60792"/>
                  </a:lnTo>
                  <a:lnTo>
                    <a:pt x="12483" y="73113"/>
                  </a:lnTo>
                  <a:cubicBezTo>
                    <a:pt x="12438" y="73142"/>
                    <a:pt x="12394" y="73186"/>
                    <a:pt x="12365" y="73230"/>
                  </a:cubicBezTo>
                  <a:lnTo>
                    <a:pt x="0" y="68986"/>
                  </a:lnTo>
                  <a:lnTo>
                    <a:pt x="0" y="69635"/>
                  </a:lnTo>
                  <a:lnTo>
                    <a:pt x="8548" y="76458"/>
                  </a:lnTo>
                  <a:lnTo>
                    <a:pt x="0" y="82161"/>
                  </a:lnTo>
                  <a:lnTo>
                    <a:pt x="0" y="82633"/>
                  </a:lnTo>
                  <a:lnTo>
                    <a:pt x="8887" y="76723"/>
                  </a:lnTo>
                  <a:lnTo>
                    <a:pt x="17773" y="83812"/>
                  </a:lnTo>
                  <a:cubicBezTo>
                    <a:pt x="17744" y="83930"/>
                    <a:pt x="17758" y="84033"/>
                    <a:pt x="17773" y="84151"/>
                  </a:cubicBezTo>
                  <a:lnTo>
                    <a:pt x="3449" y="95852"/>
                  </a:lnTo>
                  <a:lnTo>
                    <a:pt x="0" y="91608"/>
                  </a:lnTo>
                  <a:lnTo>
                    <a:pt x="0" y="92242"/>
                  </a:lnTo>
                  <a:lnTo>
                    <a:pt x="3139" y="96117"/>
                  </a:lnTo>
                  <a:lnTo>
                    <a:pt x="0" y="98697"/>
                  </a:lnTo>
                  <a:lnTo>
                    <a:pt x="0" y="99198"/>
                  </a:lnTo>
                  <a:lnTo>
                    <a:pt x="3390" y="96442"/>
                  </a:lnTo>
                  <a:lnTo>
                    <a:pt x="5409" y="98918"/>
                  </a:lnTo>
                  <a:cubicBezTo>
                    <a:pt x="5320" y="99080"/>
                    <a:pt x="5291" y="99242"/>
                    <a:pt x="5291" y="99419"/>
                  </a:cubicBezTo>
                  <a:lnTo>
                    <a:pt x="6823" y="99419"/>
                  </a:lnTo>
                  <a:lnTo>
                    <a:pt x="6823" y="99330"/>
                  </a:lnTo>
                  <a:lnTo>
                    <a:pt x="27146" y="91328"/>
                  </a:lnTo>
                  <a:lnTo>
                    <a:pt x="36932" y="99139"/>
                  </a:lnTo>
                  <a:lnTo>
                    <a:pt x="36932" y="99212"/>
                  </a:lnTo>
                  <a:cubicBezTo>
                    <a:pt x="36932" y="99286"/>
                    <a:pt x="36946" y="99345"/>
                    <a:pt x="36961" y="99419"/>
                  </a:cubicBezTo>
                  <a:lnTo>
                    <a:pt x="38509" y="99419"/>
                  </a:lnTo>
                  <a:cubicBezTo>
                    <a:pt x="38523" y="99345"/>
                    <a:pt x="38523" y="99286"/>
                    <a:pt x="38523" y="99212"/>
                  </a:cubicBezTo>
                  <a:lnTo>
                    <a:pt x="38523" y="99094"/>
                  </a:lnTo>
                  <a:cubicBezTo>
                    <a:pt x="38523" y="98903"/>
                    <a:pt x="38450" y="98711"/>
                    <a:pt x="38332" y="98579"/>
                  </a:cubicBezTo>
                  <a:lnTo>
                    <a:pt x="42900" y="90842"/>
                  </a:lnTo>
                  <a:lnTo>
                    <a:pt x="57652" y="99212"/>
                  </a:lnTo>
                  <a:cubicBezTo>
                    <a:pt x="57652" y="99286"/>
                    <a:pt x="57652" y="99345"/>
                    <a:pt x="57652" y="99419"/>
                  </a:cubicBezTo>
                  <a:lnTo>
                    <a:pt x="59185" y="99419"/>
                  </a:lnTo>
                  <a:cubicBezTo>
                    <a:pt x="59200" y="99198"/>
                    <a:pt x="59141" y="98977"/>
                    <a:pt x="58993" y="98814"/>
                  </a:cubicBezTo>
                  <a:lnTo>
                    <a:pt x="67703" y="83782"/>
                  </a:lnTo>
                  <a:lnTo>
                    <a:pt x="73230" y="87128"/>
                  </a:lnTo>
                  <a:cubicBezTo>
                    <a:pt x="73274" y="87142"/>
                    <a:pt x="73303" y="87157"/>
                    <a:pt x="73348" y="87157"/>
                  </a:cubicBezTo>
                  <a:cubicBezTo>
                    <a:pt x="73466" y="87231"/>
                    <a:pt x="73613" y="87290"/>
                    <a:pt x="73760" y="87290"/>
                  </a:cubicBezTo>
                  <a:lnTo>
                    <a:pt x="73863" y="87290"/>
                  </a:lnTo>
                  <a:lnTo>
                    <a:pt x="73863" y="85713"/>
                  </a:lnTo>
                  <a:lnTo>
                    <a:pt x="73804" y="85713"/>
                  </a:lnTo>
                  <a:cubicBezTo>
                    <a:pt x="73793" y="85712"/>
                    <a:pt x="73781" y="85712"/>
                    <a:pt x="73770" y="85712"/>
                  </a:cubicBezTo>
                  <a:cubicBezTo>
                    <a:pt x="73459" y="85712"/>
                    <a:pt x="73182" y="85901"/>
                    <a:pt x="73082" y="86199"/>
                  </a:cubicBezTo>
                  <a:lnTo>
                    <a:pt x="69560" y="80599"/>
                  </a:lnTo>
                  <a:lnTo>
                    <a:pt x="73583" y="73643"/>
                  </a:lnTo>
                  <a:lnTo>
                    <a:pt x="73672" y="73643"/>
                  </a:lnTo>
                  <a:cubicBezTo>
                    <a:pt x="73716" y="73643"/>
                    <a:pt x="73760" y="73643"/>
                    <a:pt x="73804" y="73628"/>
                  </a:cubicBezTo>
                  <a:cubicBezTo>
                    <a:pt x="73819" y="73628"/>
                    <a:pt x="73849" y="73628"/>
                    <a:pt x="73863" y="73614"/>
                  </a:cubicBezTo>
                  <a:lnTo>
                    <a:pt x="73863" y="72081"/>
                  </a:lnTo>
                  <a:cubicBezTo>
                    <a:pt x="73849" y="72066"/>
                    <a:pt x="73819" y="72066"/>
                    <a:pt x="73804" y="72066"/>
                  </a:cubicBezTo>
                  <a:cubicBezTo>
                    <a:pt x="73760" y="72051"/>
                    <a:pt x="73716" y="72051"/>
                    <a:pt x="73672" y="72051"/>
                  </a:cubicBezTo>
                  <a:cubicBezTo>
                    <a:pt x="73524" y="72051"/>
                    <a:pt x="73392" y="72081"/>
                    <a:pt x="73259" y="72155"/>
                  </a:cubicBezTo>
                  <a:lnTo>
                    <a:pt x="59701" y="63916"/>
                  </a:lnTo>
                  <a:cubicBezTo>
                    <a:pt x="59657" y="63636"/>
                    <a:pt x="59450" y="63401"/>
                    <a:pt x="59170" y="63312"/>
                  </a:cubicBezTo>
                  <a:lnTo>
                    <a:pt x="61012" y="60203"/>
                  </a:lnTo>
                  <a:lnTo>
                    <a:pt x="72994" y="56784"/>
                  </a:lnTo>
                  <a:cubicBezTo>
                    <a:pt x="73106" y="57037"/>
                    <a:pt x="73353" y="57182"/>
                    <a:pt x="73632" y="57182"/>
                  </a:cubicBezTo>
                  <a:cubicBezTo>
                    <a:pt x="73645" y="57182"/>
                    <a:pt x="73658" y="57182"/>
                    <a:pt x="73672" y="57181"/>
                  </a:cubicBezTo>
                  <a:lnTo>
                    <a:pt x="73804" y="57181"/>
                  </a:lnTo>
                  <a:lnTo>
                    <a:pt x="73863" y="57167"/>
                  </a:lnTo>
                  <a:lnTo>
                    <a:pt x="73863" y="55634"/>
                  </a:lnTo>
                  <a:lnTo>
                    <a:pt x="73804" y="55619"/>
                  </a:lnTo>
                  <a:cubicBezTo>
                    <a:pt x="73760" y="55605"/>
                    <a:pt x="73716" y="55605"/>
                    <a:pt x="73672" y="55605"/>
                  </a:cubicBezTo>
                  <a:cubicBezTo>
                    <a:pt x="73598" y="55605"/>
                    <a:pt x="73524" y="55619"/>
                    <a:pt x="73451" y="55634"/>
                  </a:cubicBezTo>
                  <a:lnTo>
                    <a:pt x="67394" y="49430"/>
                  </a:lnTo>
                  <a:lnTo>
                    <a:pt x="73185" y="39629"/>
                  </a:lnTo>
                  <a:cubicBezTo>
                    <a:pt x="73303" y="39674"/>
                    <a:pt x="73421" y="39703"/>
                    <a:pt x="73539" y="39703"/>
                  </a:cubicBezTo>
                  <a:cubicBezTo>
                    <a:pt x="73628" y="39703"/>
                    <a:pt x="73716" y="39688"/>
                    <a:pt x="73790" y="39659"/>
                  </a:cubicBezTo>
                  <a:lnTo>
                    <a:pt x="73863" y="39629"/>
                  </a:lnTo>
                  <a:lnTo>
                    <a:pt x="73863" y="38170"/>
                  </a:lnTo>
                  <a:lnTo>
                    <a:pt x="73804" y="38156"/>
                  </a:lnTo>
                  <a:cubicBezTo>
                    <a:pt x="73716" y="38126"/>
                    <a:pt x="73628" y="38111"/>
                    <a:pt x="73539" y="38111"/>
                  </a:cubicBezTo>
                  <a:cubicBezTo>
                    <a:pt x="73523" y="38110"/>
                    <a:pt x="73507" y="38110"/>
                    <a:pt x="73491" y="38110"/>
                  </a:cubicBezTo>
                  <a:cubicBezTo>
                    <a:pt x="73318" y="38110"/>
                    <a:pt x="73158" y="38180"/>
                    <a:pt x="73023" y="38288"/>
                  </a:cubicBezTo>
                  <a:lnTo>
                    <a:pt x="69427" y="33838"/>
                  </a:lnTo>
                  <a:lnTo>
                    <a:pt x="73362" y="29755"/>
                  </a:lnTo>
                  <a:cubicBezTo>
                    <a:pt x="73480" y="29829"/>
                    <a:pt x="73613" y="29888"/>
                    <a:pt x="73760" y="29888"/>
                  </a:cubicBezTo>
                  <a:lnTo>
                    <a:pt x="73863" y="29888"/>
                  </a:lnTo>
                  <a:lnTo>
                    <a:pt x="73863" y="28311"/>
                  </a:lnTo>
                  <a:lnTo>
                    <a:pt x="73804" y="28311"/>
                  </a:lnTo>
                  <a:cubicBezTo>
                    <a:pt x="73731" y="28311"/>
                    <a:pt x="73657" y="28311"/>
                    <a:pt x="73598" y="28326"/>
                  </a:cubicBezTo>
                  <a:lnTo>
                    <a:pt x="62575" y="15843"/>
                  </a:lnTo>
                  <a:cubicBezTo>
                    <a:pt x="62928" y="15563"/>
                    <a:pt x="63002" y="15047"/>
                    <a:pt x="62751" y="14679"/>
                  </a:cubicBezTo>
                  <a:lnTo>
                    <a:pt x="73244" y="1121"/>
                  </a:lnTo>
                  <a:lnTo>
                    <a:pt x="73274" y="1121"/>
                  </a:lnTo>
                  <a:cubicBezTo>
                    <a:pt x="73290" y="1122"/>
                    <a:pt x="73306" y="1123"/>
                    <a:pt x="73322" y="1123"/>
                  </a:cubicBezTo>
                  <a:cubicBezTo>
                    <a:pt x="73497" y="1123"/>
                    <a:pt x="73669" y="1049"/>
                    <a:pt x="73804" y="914"/>
                  </a:cubicBezTo>
                  <a:cubicBezTo>
                    <a:pt x="73819" y="900"/>
                    <a:pt x="73849" y="870"/>
                    <a:pt x="73863" y="841"/>
                  </a:cubicBezTo>
                  <a:lnTo>
                    <a:pt x="73863" y="1"/>
                  </a:lnTo>
                  <a:lnTo>
                    <a:pt x="72567" y="1"/>
                  </a:lnTo>
                  <a:cubicBezTo>
                    <a:pt x="72522" y="89"/>
                    <a:pt x="72493" y="207"/>
                    <a:pt x="72493" y="310"/>
                  </a:cubicBezTo>
                  <a:lnTo>
                    <a:pt x="57623" y="10214"/>
                  </a:lnTo>
                  <a:lnTo>
                    <a:pt x="49164" y="634"/>
                  </a:lnTo>
                  <a:cubicBezTo>
                    <a:pt x="49326" y="458"/>
                    <a:pt x="49399" y="222"/>
                    <a:pt x="49370" y="1"/>
                  </a:cubicBezTo>
                  <a:lnTo>
                    <a:pt x="47852" y="1"/>
                  </a:lnTo>
                  <a:cubicBezTo>
                    <a:pt x="47837" y="45"/>
                    <a:pt x="47837" y="89"/>
                    <a:pt x="47852" y="148"/>
                  </a:cubicBezTo>
                  <a:lnTo>
                    <a:pt x="44404" y="2978"/>
                  </a:lnTo>
                  <a:lnTo>
                    <a:pt x="42370" y="487"/>
                  </a:lnTo>
                  <a:cubicBezTo>
                    <a:pt x="42458" y="340"/>
                    <a:pt x="42488" y="163"/>
                    <a:pt x="42473" y="1"/>
                  </a:cubicBezTo>
                  <a:lnTo>
                    <a:pt x="40955" y="1"/>
                  </a:lnTo>
                  <a:lnTo>
                    <a:pt x="40955" y="89"/>
                  </a:lnTo>
                  <a:lnTo>
                    <a:pt x="20618" y="8077"/>
                  </a:lnTo>
                  <a:lnTo>
                    <a:pt x="10832" y="266"/>
                  </a:lnTo>
                  <a:lnTo>
                    <a:pt x="10832" y="192"/>
                  </a:lnTo>
                  <a:cubicBezTo>
                    <a:pt x="10832" y="119"/>
                    <a:pt x="10817" y="60"/>
                    <a:pt x="10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442475" y="2987725"/>
              <a:ext cx="2485825" cy="2485475"/>
            </a:xfrm>
            <a:custGeom>
              <a:avLst/>
              <a:gdLst/>
              <a:ahLst/>
              <a:cxnLst/>
              <a:rect l="l" t="t" r="r" b="b"/>
              <a:pathLst>
                <a:path w="99433" h="99419" extrusionOk="0">
                  <a:moveTo>
                    <a:pt x="63135" y="693"/>
                  </a:moveTo>
                  <a:cubicBezTo>
                    <a:pt x="63282" y="944"/>
                    <a:pt x="63533" y="1106"/>
                    <a:pt x="63827" y="1121"/>
                  </a:cubicBezTo>
                  <a:cubicBezTo>
                    <a:pt x="63916" y="1121"/>
                    <a:pt x="64019" y="1106"/>
                    <a:pt x="64107" y="1062"/>
                  </a:cubicBezTo>
                  <a:lnTo>
                    <a:pt x="68646" y="8755"/>
                  </a:lnTo>
                  <a:lnTo>
                    <a:pt x="63459" y="11702"/>
                  </a:lnTo>
                  <a:cubicBezTo>
                    <a:pt x="63325" y="11624"/>
                    <a:pt x="63174" y="11584"/>
                    <a:pt x="63024" y="11584"/>
                  </a:cubicBezTo>
                  <a:cubicBezTo>
                    <a:pt x="62860" y="11584"/>
                    <a:pt x="62698" y="11632"/>
                    <a:pt x="62560" y="11732"/>
                  </a:cubicBezTo>
                  <a:lnTo>
                    <a:pt x="53673" y="8239"/>
                  </a:lnTo>
                  <a:lnTo>
                    <a:pt x="63135" y="693"/>
                  </a:lnTo>
                  <a:close/>
                  <a:moveTo>
                    <a:pt x="25879" y="546"/>
                  </a:moveTo>
                  <a:lnTo>
                    <a:pt x="29224" y="3272"/>
                  </a:lnTo>
                  <a:lnTo>
                    <a:pt x="21310" y="13058"/>
                  </a:lnTo>
                  <a:cubicBezTo>
                    <a:pt x="21251" y="13058"/>
                    <a:pt x="21207" y="13043"/>
                    <a:pt x="21163" y="13043"/>
                  </a:cubicBezTo>
                  <a:cubicBezTo>
                    <a:pt x="21001" y="13043"/>
                    <a:pt x="20853" y="13087"/>
                    <a:pt x="20721" y="13176"/>
                  </a:cubicBezTo>
                  <a:lnTo>
                    <a:pt x="16594" y="10435"/>
                  </a:lnTo>
                  <a:lnTo>
                    <a:pt x="25053" y="826"/>
                  </a:lnTo>
                  <a:cubicBezTo>
                    <a:pt x="25112" y="841"/>
                    <a:pt x="25186" y="855"/>
                    <a:pt x="25260" y="855"/>
                  </a:cubicBezTo>
                  <a:cubicBezTo>
                    <a:pt x="25510" y="855"/>
                    <a:pt x="25746" y="738"/>
                    <a:pt x="25879" y="546"/>
                  </a:cubicBezTo>
                  <a:close/>
                  <a:moveTo>
                    <a:pt x="32923" y="516"/>
                  </a:moveTo>
                  <a:lnTo>
                    <a:pt x="52892" y="8357"/>
                  </a:lnTo>
                  <a:lnTo>
                    <a:pt x="45877" y="13972"/>
                  </a:lnTo>
                  <a:lnTo>
                    <a:pt x="32923" y="516"/>
                  </a:lnTo>
                  <a:close/>
                  <a:moveTo>
                    <a:pt x="1282" y="723"/>
                  </a:moveTo>
                  <a:lnTo>
                    <a:pt x="15975" y="10508"/>
                  </a:lnTo>
                  <a:lnTo>
                    <a:pt x="12335" y="14650"/>
                  </a:lnTo>
                  <a:cubicBezTo>
                    <a:pt x="12188" y="14473"/>
                    <a:pt x="11967" y="14370"/>
                    <a:pt x="11731" y="14370"/>
                  </a:cubicBezTo>
                  <a:cubicBezTo>
                    <a:pt x="11628" y="14370"/>
                    <a:pt x="11525" y="14384"/>
                    <a:pt x="11436" y="14428"/>
                  </a:cubicBezTo>
                  <a:lnTo>
                    <a:pt x="1032" y="988"/>
                  </a:lnTo>
                  <a:cubicBezTo>
                    <a:pt x="1135" y="929"/>
                    <a:pt x="1223" y="826"/>
                    <a:pt x="1282" y="723"/>
                  </a:cubicBezTo>
                  <a:close/>
                  <a:moveTo>
                    <a:pt x="32584" y="738"/>
                  </a:moveTo>
                  <a:lnTo>
                    <a:pt x="45553" y="14222"/>
                  </a:lnTo>
                  <a:lnTo>
                    <a:pt x="44934" y="14709"/>
                  </a:lnTo>
                  <a:cubicBezTo>
                    <a:pt x="44831" y="14664"/>
                    <a:pt x="44713" y="14635"/>
                    <a:pt x="44610" y="14635"/>
                  </a:cubicBezTo>
                  <a:cubicBezTo>
                    <a:pt x="44389" y="14635"/>
                    <a:pt x="44182" y="14723"/>
                    <a:pt x="44035" y="14885"/>
                  </a:cubicBezTo>
                  <a:lnTo>
                    <a:pt x="29784" y="3228"/>
                  </a:lnTo>
                  <a:lnTo>
                    <a:pt x="31774" y="767"/>
                  </a:lnTo>
                  <a:cubicBezTo>
                    <a:pt x="31892" y="826"/>
                    <a:pt x="32024" y="855"/>
                    <a:pt x="32142" y="855"/>
                  </a:cubicBezTo>
                  <a:cubicBezTo>
                    <a:pt x="32304" y="855"/>
                    <a:pt x="32452" y="811"/>
                    <a:pt x="32584" y="738"/>
                  </a:cubicBezTo>
                  <a:close/>
                  <a:moveTo>
                    <a:pt x="68853" y="9094"/>
                  </a:moveTo>
                  <a:lnTo>
                    <a:pt x="72788" y="15755"/>
                  </a:lnTo>
                  <a:lnTo>
                    <a:pt x="63783" y="12218"/>
                  </a:lnTo>
                  <a:cubicBezTo>
                    <a:pt x="63768" y="12144"/>
                    <a:pt x="63754" y="12071"/>
                    <a:pt x="63724" y="12012"/>
                  </a:cubicBezTo>
                  <a:lnTo>
                    <a:pt x="68853" y="9094"/>
                  </a:lnTo>
                  <a:close/>
                  <a:moveTo>
                    <a:pt x="98799" y="13073"/>
                  </a:moveTo>
                  <a:lnTo>
                    <a:pt x="95424" y="18437"/>
                  </a:lnTo>
                  <a:lnTo>
                    <a:pt x="94009" y="15976"/>
                  </a:lnTo>
                  <a:lnTo>
                    <a:pt x="98799" y="13073"/>
                  </a:lnTo>
                  <a:close/>
                  <a:moveTo>
                    <a:pt x="53320" y="8534"/>
                  </a:moveTo>
                  <a:lnTo>
                    <a:pt x="62324" y="12071"/>
                  </a:lnTo>
                  <a:cubicBezTo>
                    <a:pt x="62280" y="12174"/>
                    <a:pt x="62265" y="12277"/>
                    <a:pt x="62265" y="12380"/>
                  </a:cubicBezTo>
                  <a:lnTo>
                    <a:pt x="50917" y="18820"/>
                  </a:lnTo>
                  <a:cubicBezTo>
                    <a:pt x="50814" y="18776"/>
                    <a:pt x="50696" y="18747"/>
                    <a:pt x="50578" y="18747"/>
                  </a:cubicBezTo>
                  <a:lnTo>
                    <a:pt x="50475" y="18747"/>
                  </a:lnTo>
                  <a:lnTo>
                    <a:pt x="46143" y="14252"/>
                  </a:lnTo>
                  <a:lnTo>
                    <a:pt x="53320" y="8534"/>
                  </a:lnTo>
                  <a:close/>
                  <a:moveTo>
                    <a:pt x="45833" y="14502"/>
                  </a:moveTo>
                  <a:lnTo>
                    <a:pt x="50077" y="18923"/>
                  </a:lnTo>
                  <a:cubicBezTo>
                    <a:pt x="49930" y="19056"/>
                    <a:pt x="49827" y="19248"/>
                    <a:pt x="49812" y="19454"/>
                  </a:cubicBezTo>
                  <a:lnTo>
                    <a:pt x="49709" y="19513"/>
                  </a:lnTo>
                  <a:lnTo>
                    <a:pt x="45258" y="15873"/>
                  </a:lnTo>
                  <a:cubicBezTo>
                    <a:pt x="45420" y="15593"/>
                    <a:pt x="45406" y="15254"/>
                    <a:pt x="45244" y="14974"/>
                  </a:cubicBezTo>
                  <a:lnTo>
                    <a:pt x="45833" y="14502"/>
                  </a:lnTo>
                  <a:close/>
                  <a:moveTo>
                    <a:pt x="16314" y="10729"/>
                  </a:moveTo>
                  <a:lnTo>
                    <a:pt x="20455" y="13485"/>
                  </a:lnTo>
                  <a:cubicBezTo>
                    <a:pt x="20367" y="13692"/>
                    <a:pt x="20352" y="13927"/>
                    <a:pt x="20426" y="14134"/>
                  </a:cubicBezTo>
                  <a:lnTo>
                    <a:pt x="15710" y="19955"/>
                  </a:lnTo>
                  <a:lnTo>
                    <a:pt x="12365" y="15637"/>
                  </a:lnTo>
                  <a:cubicBezTo>
                    <a:pt x="12483" y="15460"/>
                    <a:pt x="12527" y="15269"/>
                    <a:pt x="12497" y="15062"/>
                  </a:cubicBezTo>
                  <a:lnTo>
                    <a:pt x="16314" y="10729"/>
                  </a:lnTo>
                  <a:close/>
                  <a:moveTo>
                    <a:pt x="83914" y="575"/>
                  </a:moveTo>
                  <a:cubicBezTo>
                    <a:pt x="84047" y="767"/>
                    <a:pt x="84283" y="870"/>
                    <a:pt x="84519" y="870"/>
                  </a:cubicBezTo>
                  <a:cubicBezTo>
                    <a:pt x="84592" y="870"/>
                    <a:pt x="84681" y="855"/>
                    <a:pt x="84754" y="826"/>
                  </a:cubicBezTo>
                  <a:lnTo>
                    <a:pt x="93449" y="15843"/>
                  </a:lnTo>
                  <a:lnTo>
                    <a:pt x="85403" y="20721"/>
                  </a:lnTo>
                  <a:lnTo>
                    <a:pt x="73392" y="16005"/>
                  </a:lnTo>
                  <a:lnTo>
                    <a:pt x="69192" y="8902"/>
                  </a:lnTo>
                  <a:lnTo>
                    <a:pt x="83914" y="575"/>
                  </a:lnTo>
                  <a:close/>
                  <a:moveTo>
                    <a:pt x="29534" y="3538"/>
                  </a:moveTo>
                  <a:lnTo>
                    <a:pt x="43858" y="15239"/>
                  </a:lnTo>
                  <a:cubicBezTo>
                    <a:pt x="43844" y="15357"/>
                    <a:pt x="43844" y="15460"/>
                    <a:pt x="43858" y="15578"/>
                  </a:cubicBezTo>
                  <a:lnTo>
                    <a:pt x="34972" y="22667"/>
                  </a:lnTo>
                  <a:lnTo>
                    <a:pt x="21914" y="13986"/>
                  </a:lnTo>
                  <a:cubicBezTo>
                    <a:pt x="21959" y="13706"/>
                    <a:pt x="21855" y="13441"/>
                    <a:pt x="21664" y="13250"/>
                  </a:cubicBezTo>
                  <a:lnTo>
                    <a:pt x="29534" y="3538"/>
                  </a:lnTo>
                  <a:close/>
                  <a:moveTo>
                    <a:pt x="51183" y="20058"/>
                  </a:moveTo>
                  <a:lnTo>
                    <a:pt x="54130" y="23124"/>
                  </a:lnTo>
                  <a:lnTo>
                    <a:pt x="54130" y="23124"/>
                  </a:lnTo>
                  <a:lnTo>
                    <a:pt x="50711" y="20323"/>
                  </a:lnTo>
                  <a:cubicBezTo>
                    <a:pt x="50888" y="20309"/>
                    <a:pt x="51065" y="20206"/>
                    <a:pt x="51183" y="20058"/>
                  </a:cubicBezTo>
                  <a:close/>
                  <a:moveTo>
                    <a:pt x="93656" y="16182"/>
                  </a:moveTo>
                  <a:lnTo>
                    <a:pt x="95174" y="18820"/>
                  </a:lnTo>
                  <a:lnTo>
                    <a:pt x="92270" y="23418"/>
                  </a:lnTo>
                  <a:lnTo>
                    <a:pt x="85874" y="20898"/>
                  </a:lnTo>
                  <a:lnTo>
                    <a:pt x="93656" y="16182"/>
                  </a:lnTo>
                  <a:close/>
                  <a:moveTo>
                    <a:pt x="73716" y="16551"/>
                  </a:moveTo>
                  <a:lnTo>
                    <a:pt x="84975" y="20972"/>
                  </a:lnTo>
                  <a:lnTo>
                    <a:pt x="79095" y="24538"/>
                  </a:lnTo>
                  <a:cubicBezTo>
                    <a:pt x="78959" y="24402"/>
                    <a:pt x="78784" y="24316"/>
                    <a:pt x="78595" y="24316"/>
                  </a:cubicBezTo>
                  <a:cubicBezTo>
                    <a:pt x="78580" y="24316"/>
                    <a:pt x="78565" y="24316"/>
                    <a:pt x="78550" y="24317"/>
                  </a:cubicBezTo>
                  <a:cubicBezTo>
                    <a:pt x="78476" y="24317"/>
                    <a:pt x="78403" y="24317"/>
                    <a:pt x="78329" y="24347"/>
                  </a:cubicBezTo>
                  <a:lnTo>
                    <a:pt x="73716" y="16551"/>
                  </a:lnTo>
                  <a:close/>
                  <a:moveTo>
                    <a:pt x="44020" y="15961"/>
                  </a:moveTo>
                  <a:cubicBezTo>
                    <a:pt x="44158" y="16127"/>
                    <a:pt x="44348" y="16228"/>
                    <a:pt x="44566" y="16228"/>
                  </a:cubicBezTo>
                  <a:cubicBezTo>
                    <a:pt x="44580" y="16228"/>
                    <a:pt x="44595" y="16227"/>
                    <a:pt x="44610" y="16226"/>
                  </a:cubicBezTo>
                  <a:cubicBezTo>
                    <a:pt x="44728" y="16226"/>
                    <a:pt x="44860" y="16212"/>
                    <a:pt x="44964" y="16153"/>
                  </a:cubicBezTo>
                  <a:lnTo>
                    <a:pt x="49341" y="19719"/>
                  </a:lnTo>
                  <a:lnTo>
                    <a:pt x="39688" y="25187"/>
                  </a:lnTo>
                  <a:cubicBezTo>
                    <a:pt x="39562" y="24977"/>
                    <a:pt x="39329" y="24847"/>
                    <a:pt x="39079" y="24847"/>
                  </a:cubicBezTo>
                  <a:cubicBezTo>
                    <a:pt x="39066" y="24847"/>
                    <a:pt x="39053" y="24847"/>
                    <a:pt x="39039" y="24848"/>
                  </a:cubicBezTo>
                  <a:cubicBezTo>
                    <a:pt x="39023" y="24847"/>
                    <a:pt x="39007" y="24846"/>
                    <a:pt x="38991" y="24846"/>
                  </a:cubicBezTo>
                  <a:cubicBezTo>
                    <a:pt x="38818" y="24846"/>
                    <a:pt x="38658" y="24918"/>
                    <a:pt x="38523" y="25039"/>
                  </a:cubicBezTo>
                  <a:lnTo>
                    <a:pt x="35311" y="22902"/>
                  </a:lnTo>
                  <a:lnTo>
                    <a:pt x="44020" y="15961"/>
                  </a:lnTo>
                  <a:close/>
                  <a:moveTo>
                    <a:pt x="95409" y="19203"/>
                  </a:moveTo>
                  <a:lnTo>
                    <a:pt x="99300" y="25924"/>
                  </a:lnTo>
                  <a:cubicBezTo>
                    <a:pt x="99226" y="25968"/>
                    <a:pt x="99153" y="26042"/>
                    <a:pt x="99108" y="26115"/>
                  </a:cubicBezTo>
                  <a:lnTo>
                    <a:pt x="92639" y="23580"/>
                  </a:lnTo>
                  <a:lnTo>
                    <a:pt x="95409" y="19203"/>
                  </a:lnTo>
                  <a:close/>
                  <a:moveTo>
                    <a:pt x="34986" y="23168"/>
                  </a:moveTo>
                  <a:lnTo>
                    <a:pt x="38317" y="25378"/>
                  </a:lnTo>
                  <a:cubicBezTo>
                    <a:pt x="38273" y="25511"/>
                    <a:pt x="38258" y="25658"/>
                    <a:pt x="38288" y="25806"/>
                  </a:cubicBezTo>
                  <a:lnTo>
                    <a:pt x="26689" y="29800"/>
                  </a:lnTo>
                  <a:lnTo>
                    <a:pt x="26689" y="29800"/>
                  </a:lnTo>
                  <a:lnTo>
                    <a:pt x="34986" y="23168"/>
                  </a:lnTo>
                  <a:close/>
                  <a:moveTo>
                    <a:pt x="21752" y="14370"/>
                  </a:moveTo>
                  <a:lnTo>
                    <a:pt x="34647" y="22947"/>
                  </a:lnTo>
                  <a:lnTo>
                    <a:pt x="25584" y="30183"/>
                  </a:lnTo>
                  <a:lnTo>
                    <a:pt x="24670" y="30492"/>
                  </a:lnTo>
                  <a:cubicBezTo>
                    <a:pt x="24567" y="30433"/>
                    <a:pt x="24449" y="30418"/>
                    <a:pt x="24346" y="30418"/>
                  </a:cubicBezTo>
                  <a:cubicBezTo>
                    <a:pt x="24184" y="30418"/>
                    <a:pt x="24037" y="30463"/>
                    <a:pt x="23904" y="30536"/>
                  </a:cubicBezTo>
                  <a:lnTo>
                    <a:pt x="15975" y="20279"/>
                  </a:lnTo>
                  <a:lnTo>
                    <a:pt x="20676" y="14473"/>
                  </a:lnTo>
                  <a:cubicBezTo>
                    <a:pt x="20796" y="14579"/>
                    <a:pt x="20951" y="14637"/>
                    <a:pt x="21109" y="14637"/>
                  </a:cubicBezTo>
                  <a:cubicBezTo>
                    <a:pt x="21127" y="14637"/>
                    <a:pt x="21145" y="14636"/>
                    <a:pt x="21163" y="14635"/>
                  </a:cubicBezTo>
                  <a:cubicBezTo>
                    <a:pt x="21177" y="14636"/>
                    <a:pt x="21191" y="14636"/>
                    <a:pt x="21205" y="14636"/>
                  </a:cubicBezTo>
                  <a:cubicBezTo>
                    <a:pt x="21412" y="14636"/>
                    <a:pt x="21614" y="14535"/>
                    <a:pt x="21752" y="14370"/>
                  </a:cubicBezTo>
                  <a:close/>
                  <a:moveTo>
                    <a:pt x="49665" y="19984"/>
                  </a:moveTo>
                  <a:lnTo>
                    <a:pt x="56444" y="25540"/>
                  </a:lnTo>
                  <a:lnTo>
                    <a:pt x="62855" y="32202"/>
                  </a:lnTo>
                  <a:lnTo>
                    <a:pt x="62840" y="32261"/>
                  </a:lnTo>
                  <a:lnTo>
                    <a:pt x="39806" y="25688"/>
                  </a:lnTo>
                  <a:cubicBezTo>
                    <a:pt x="39820" y="25658"/>
                    <a:pt x="39820" y="25614"/>
                    <a:pt x="39806" y="25585"/>
                  </a:cubicBezTo>
                  <a:lnTo>
                    <a:pt x="49665" y="19984"/>
                  </a:lnTo>
                  <a:close/>
                  <a:moveTo>
                    <a:pt x="63768" y="12631"/>
                  </a:moveTo>
                  <a:lnTo>
                    <a:pt x="73127" y="16315"/>
                  </a:lnTo>
                  <a:lnTo>
                    <a:pt x="77990" y="24553"/>
                  </a:lnTo>
                  <a:cubicBezTo>
                    <a:pt x="77798" y="24759"/>
                    <a:pt x="77725" y="25054"/>
                    <a:pt x="77798" y="25334"/>
                  </a:cubicBezTo>
                  <a:lnTo>
                    <a:pt x="77813" y="25349"/>
                  </a:lnTo>
                  <a:lnTo>
                    <a:pt x="66362" y="32275"/>
                  </a:lnTo>
                  <a:cubicBezTo>
                    <a:pt x="66249" y="32035"/>
                    <a:pt x="66001" y="31877"/>
                    <a:pt x="65734" y="31877"/>
                  </a:cubicBezTo>
                  <a:cubicBezTo>
                    <a:pt x="65723" y="31877"/>
                    <a:pt x="65711" y="31877"/>
                    <a:pt x="65699" y="31877"/>
                  </a:cubicBezTo>
                  <a:cubicBezTo>
                    <a:pt x="65478" y="31877"/>
                    <a:pt x="65272" y="31966"/>
                    <a:pt x="65124" y="32128"/>
                  </a:cubicBezTo>
                  <a:lnTo>
                    <a:pt x="56709" y="25246"/>
                  </a:lnTo>
                  <a:lnTo>
                    <a:pt x="51330" y="19646"/>
                  </a:lnTo>
                  <a:cubicBezTo>
                    <a:pt x="51360" y="19454"/>
                    <a:pt x="51315" y="19262"/>
                    <a:pt x="51227" y="19100"/>
                  </a:cubicBezTo>
                  <a:lnTo>
                    <a:pt x="62368" y="12778"/>
                  </a:lnTo>
                  <a:cubicBezTo>
                    <a:pt x="62515" y="13045"/>
                    <a:pt x="62774" y="13173"/>
                    <a:pt x="63032" y="13173"/>
                  </a:cubicBezTo>
                  <a:cubicBezTo>
                    <a:pt x="63344" y="13173"/>
                    <a:pt x="63655" y="12985"/>
                    <a:pt x="63768" y="12631"/>
                  </a:cubicBezTo>
                  <a:close/>
                  <a:moveTo>
                    <a:pt x="59038" y="27633"/>
                  </a:moveTo>
                  <a:lnTo>
                    <a:pt x="64933" y="32467"/>
                  </a:lnTo>
                  <a:cubicBezTo>
                    <a:pt x="64918" y="32600"/>
                    <a:pt x="64918" y="32732"/>
                    <a:pt x="64947" y="32865"/>
                  </a:cubicBezTo>
                  <a:lnTo>
                    <a:pt x="64314" y="32673"/>
                  </a:lnTo>
                  <a:cubicBezTo>
                    <a:pt x="64387" y="32231"/>
                    <a:pt x="64137" y="31730"/>
                    <a:pt x="63562" y="31730"/>
                  </a:cubicBezTo>
                  <a:cubicBezTo>
                    <a:pt x="63400" y="31730"/>
                    <a:pt x="63238" y="31774"/>
                    <a:pt x="63105" y="31877"/>
                  </a:cubicBezTo>
                  <a:lnTo>
                    <a:pt x="59038" y="27633"/>
                  </a:lnTo>
                  <a:close/>
                  <a:moveTo>
                    <a:pt x="64269" y="33086"/>
                  </a:moveTo>
                  <a:lnTo>
                    <a:pt x="64785" y="33233"/>
                  </a:lnTo>
                  <a:lnTo>
                    <a:pt x="64549" y="33366"/>
                  </a:lnTo>
                  <a:lnTo>
                    <a:pt x="64269" y="33086"/>
                  </a:lnTo>
                  <a:close/>
                  <a:moveTo>
                    <a:pt x="12070" y="15887"/>
                  </a:moveTo>
                  <a:lnTo>
                    <a:pt x="15445" y="20279"/>
                  </a:lnTo>
                  <a:lnTo>
                    <a:pt x="4701" y="33543"/>
                  </a:lnTo>
                  <a:lnTo>
                    <a:pt x="766" y="29431"/>
                  </a:lnTo>
                  <a:cubicBezTo>
                    <a:pt x="899" y="29122"/>
                    <a:pt x="855" y="28768"/>
                    <a:pt x="634" y="28517"/>
                  </a:cubicBezTo>
                  <a:lnTo>
                    <a:pt x="11701" y="15946"/>
                  </a:lnTo>
                  <a:lnTo>
                    <a:pt x="11731" y="15946"/>
                  </a:lnTo>
                  <a:cubicBezTo>
                    <a:pt x="11849" y="15946"/>
                    <a:pt x="11967" y="15932"/>
                    <a:pt x="12070" y="15887"/>
                  </a:cubicBezTo>
                  <a:close/>
                  <a:moveTo>
                    <a:pt x="85447" y="21163"/>
                  </a:moveTo>
                  <a:lnTo>
                    <a:pt x="92049" y="23772"/>
                  </a:lnTo>
                  <a:lnTo>
                    <a:pt x="85255" y="34545"/>
                  </a:lnTo>
                  <a:cubicBezTo>
                    <a:pt x="85182" y="34530"/>
                    <a:pt x="85108" y="34530"/>
                    <a:pt x="85049" y="34530"/>
                  </a:cubicBezTo>
                  <a:cubicBezTo>
                    <a:pt x="85033" y="34529"/>
                    <a:pt x="85017" y="34529"/>
                    <a:pt x="85001" y="34529"/>
                  </a:cubicBezTo>
                  <a:cubicBezTo>
                    <a:pt x="84800" y="34529"/>
                    <a:pt x="84626" y="34615"/>
                    <a:pt x="84489" y="34751"/>
                  </a:cubicBezTo>
                  <a:lnTo>
                    <a:pt x="79125" y="25673"/>
                  </a:lnTo>
                  <a:cubicBezTo>
                    <a:pt x="79302" y="25452"/>
                    <a:pt x="79360" y="25172"/>
                    <a:pt x="79287" y="24907"/>
                  </a:cubicBezTo>
                  <a:lnTo>
                    <a:pt x="85447" y="21163"/>
                  </a:lnTo>
                  <a:close/>
                  <a:moveTo>
                    <a:pt x="92432" y="23919"/>
                  </a:moveTo>
                  <a:lnTo>
                    <a:pt x="98991" y="26498"/>
                  </a:lnTo>
                  <a:cubicBezTo>
                    <a:pt x="98976" y="26646"/>
                    <a:pt x="99005" y="26808"/>
                    <a:pt x="99079" y="26955"/>
                  </a:cubicBezTo>
                  <a:lnTo>
                    <a:pt x="85756" y="35031"/>
                  </a:lnTo>
                  <a:cubicBezTo>
                    <a:pt x="85727" y="34928"/>
                    <a:pt x="85668" y="34825"/>
                    <a:pt x="85594" y="34751"/>
                  </a:cubicBezTo>
                  <a:lnTo>
                    <a:pt x="92432" y="23919"/>
                  </a:lnTo>
                  <a:close/>
                  <a:moveTo>
                    <a:pt x="15710" y="20603"/>
                  </a:moveTo>
                  <a:lnTo>
                    <a:pt x="23639" y="30846"/>
                  </a:lnTo>
                  <a:lnTo>
                    <a:pt x="7472" y="36402"/>
                  </a:lnTo>
                  <a:lnTo>
                    <a:pt x="4996" y="33823"/>
                  </a:lnTo>
                  <a:lnTo>
                    <a:pt x="15710" y="20603"/>
                  </a:lnTo>
                  <a:close/>
                  <a:moveTo>
                    <a:pt x="78005" y="25688"/>
                  </a:moveTo>
                  <a:cubicBezTo>
                    <a:pt x="78141" y="25824"/>
                    <a:pt x="78329" y="25910"/>
                    <a:pt x="78520" y="25910"/>
                  </a:cubicBezTo>
                  <a:cubicBezTo>
                    <a:pt x="78535" y="25910"/>
                    <a:pt x="78550" y="25910"/>
                    <a:pt x="78565" y="25909"/>
                  </a:cubicBezTo>
                  <a:cubicBezTo>
                    <a:pt x="78638" y="25909"/>
                    <a:pt x="78712" y="25894"/>
                    <a:pt x="78786" y="25879"/>
                  </a:cubicBezTo>
                  <a:lnTo>
                    <a:pt x="84297" y="35208"/>
                  </a:lnTo>
                  <a:cubicBezTo>
                    <a:pt x="84268" y="35414"/>
                    <a:pt x="84312" y="35650"/>
                    <a:pt x="84430" y="35827"/>
                  </a:cubicBezTo>
                  <a:lnTo>
                    <a:pt x="84445" y="35842"/>
                  </a:lnTo>
                  <a:lnTo>
                    <a:pt x="82293" y="37153"/>
                  </a:lnTo>
                  <a:cubicBezTo>
                    <a:pt x="82146" y="36991"/>
                    <a:pt x="81954" y="36918"/>
                    <a:pt x="81733" y="36918"/>
                  </a:cubicBezTo>
                  <a:cubicBezTo>
                    <a:pt x="81722" y="36917"/>
                    <a:pt x="81712" y="36917"/>
                    <a:pt x="81701" y="36917"/>
                  </a:cubicBezTo>
                  <a:cubicBezTo>
                    <a:pt x="81376" y="36917"/>
                    <a:pt x="81097" y="37135"/>
                    <a:pt x="81011" y="37463"/>
                  </a:cubicBezTo>
                  <a:lnTo>
                    <a:pt x="66642" y="33351"/>
                  </a:lnTo>
                  <a:lnTo>
                    <a:pt x="66347" y="33115"/>
                  </a:lnTo>
                  <a:cubicBezTo>
                    <a:pt x="66436" y="32983"/>
                    <a:pt x="66465" y="32835"/>
                    <a:pt x="66480" y="32688"/>
                  </a:cubicBezTo>
                  <a:lnTo>
                    <a:pt x="78005" y="25688"/>
                  </a:lnTo>
                  <a:close/>
                  <a:moveTo>
                    <a:pt x="83959" y="36593"/>
                  </a:moveTo>
                  <a:lnTo>
                    <a:pt x="83060" y="38038"/>
                  </a:lnTo>
                  <a:lnTo>
                    <a:pt x="82470" y="37876"/>
                  </a:lnTo>
                  <a:cubicBezTo>
                    <a:pt x="82500" y="37743"/>
                    <a:pt x="82485" y="37625"/>
                    <a:pt x="82470" y="37507"/>
                  </a:cubicBezTo>
                  <a:lnTo>
                    <a:pt x="83959" y="36593"/>
                  </a:lnTo>
                  <a:close/>
                  <a:moveTo>
                    <a:pt x="4731" y="34132"/>
                  </a:moveTo>
                  <a:lnTo>
                    <a:pt x="7044" y="36534"/>
                  </a:lnTo>
                  <a:lnTo>
                    <a:pt x="1135" y="38568"/>
                  </a:lnTo>
                  <a:lnTo>
                    <a:pt x="1135" y="38568"/>
                  </a:lnTo>
                  <a:lnTo>
                    <a:pt x="4731" y="34132"/>
                  </a:lnTo>
                  <a:close/>
                  <a:moveTo>
                    <a:pt x="38450" y="26174"/>
                  </a:moveTo>
                  <a:cubicBezTo>
                    <a:pt x="38494" y="26218"/>
                    <a:pt x="38523" y="26263"/>
                    <a:pt x="38568" y="26292"/>
                  </a:cubicBezTo>
                  <a:lnTo>
                    <a:pt x="30801" y="38612"/>
                  </a:lnTo>
                  <a:lnTo>
                    <a:pt x="24906" y="31774"/>
                  </a:lnTo>
                  <a:cubicBezTo>
                    <a:pt x="25068" y="31568"/>
                    <a:pt x="25127" y="31317"/>
                    <a:pt x="25083" y="31067"/>
                  </a:cubicBezTo>
                  <a:lnTo>
                    <a:pt x="25761" y="30536"/>
                  </a:lnTo>
                  <a:lnTo>
                    <a:pt x="38450" y="26174"/>
                  </a:lnTo>
                  <a:close/>
                  <a:moveTo>
                    <a:pt x="84813" y="36063"/>
                  </a:moveTo>
                  <a:lnTo>
                    <a:pt x="86552" y="39040"/>
                  </a:lnTo>
                  <a:lnTo>
                    <a:pt x="83443" y="38141"/>
                  </a:lnTo>
                  <a:lnTo>
                    <a:pt x="84725" y="36122"/>
                  </a:lnTo>
                  <a:lnTo>
                    <a:pt x="84813" y="36063"/>
                  </a:lnTo>
                  <a:close/>
                  <a:moveTo>
                    <a:pt x="39761" y="26086"/>
                  </a:moveTo>
                  <a:lnTo>
                    <a:pt x="62810" y="32673"/>
                  </a:lnTo>
                  <a:cubicBezTo>
                    <a:pt x="62839" y="33047"/>
                    <a:pt x="63163" y="33337"/>
                    <a:pt x="63535" y="33337"/>
                  </a:cubicBezTo>
                  <a:cubicBezTo>
                    <a:pt x="63544" y="33337"/>
                    <a:pt x="63553" y="33337"/>
                    <a:pt x="63562" y="33336"/>
                  </a:cubicBezTo>
                  <a:lnTo>
                    <a:pt x="63577" y="33322"/>
                  </a:lnTo>
                  <a:cubicBezTo>
                    <a:pt x="63680" y="33322"/>
                    <a:pt x="63798" y="33307"/>
                    <a:pt x="63901" y="33263"/>
                  </a:cubicBezTo>
                  <a:lnTo>
                    <a:pt x="64196" y="33587"/>
                  </a:lnTo>
                  <a:lnTo>
                    <a:pt x="52406" y="40735"/>
                  </a:lnTo>
                  <a:lnTo>
                    <a:pt x="39761" y="26086"/>
                  </a:lnTo>
                  <a:close/>
                  <a:moveTo>
                    <a:pt x="67394" y="33985"/>
                  </a:moveTo>
                  <a:lnTo>
                    <a:pt x="80967" y="37846"/>
                  </a:lnTo>
                  <a:cubicBezTo>
                    <a:pt x="80967" y="37876"/>
                    <a:pt x="80967" y="37905"/>
                    <a:pt x="80982" y="37920"/>
                  </a:cubicBezTo>
                  <a:lnTo>
                    <a:pt x="75956" y="40970"/>
                  </a:lnTo>
                  <a:lnTo>
                    <a:pt x="67394" y="33985"/>
                  </a:lnTo>
                  <a:close/>
                  <a:moveTo>
                    <a:pt x="23580" y="31288"/>
                  </a:moveTo>
                  <a:cubicBezTo>
                    <a:pt x="23594" y="31450"/>
                    <a:pt x="23653" y="31612"/>
                    <a:pt x="23757" y="31745"/>
                  </a:cubicBezTo>
                  <a:lnTo>
                    <a:pt x="13779" y="41943"/>
                  </a:lnTo>
                  <a:cubicBezTo>
                    <a:pt x="13647" y="41855"/>
                    <a:pt x="13499" y="41810"/>
                    <a:pt x="13337" y="41810"/>
                  </a:cubicBezTo>
                  <a:cubicBezTo>
                    <a:pt x="13160" y="41810"/>
                    <a:pt x="12984" y="41869"/>
                    <a:pt x="12851" y="41987"/>
                  </a:cubicBezTo>
                  <a:lnTo>
                    <a:pt x="7781" y="36711"/>
                  </a:lnTo>
                  <a:lnTo>
                    <a:pt x="23580" y="31288"/>
                  </a:lnTo>
                  <a:close/>
                  <a:moveTo>
                    <a:pt x="65286" y="33381"/>
                  </a:moveTo>
                  <a:lnTo>
                    <a:pt x="65360" y="33395"/>
                  </a:lnTo>
                  <a:cubicBezTo>
                    <a:pt x="65419" y="33425"/>
                    <a:pt x="65478" y="33440"/>
                    <a:pt x="65552" y="33454"/>
                  </a:cubicBezTo>
                  <a:lnTo>
                    <a:pt x="66436" y="33705"/>
                  </a:lnTo>
                  <a:lnTo>
                    <a:pt x="75588" y="41191"/>
                  </a:lnTo>
                  <a:lnTo>
                    <a:pt x="73775" y="42297"/>
                  </a:lnTo>
                  <a:cubicBezTo>
                    <a:pt x="73640" y="42162"/>
                    <a:pt x="73456" y="42089"/>
                    <a:pt x="73278" y="42089"/>
                  </a:cubicBezTo>
                  <a:cubicBezTo>
                    <a:pt x="73262" y="42089"/>
                    <a:pt x="73246" y="42089"/>
                    <a:pt x="73230" y="42090"/>
                  </a:cubicBezTo>
                  <a:cubicBezTo>
                    <a:pt x="73127" y="42090"/>
                    <a:pt x="73038" y="42105"/>
                    <a:pt x="72950" y="42135"/>
                  </a:cubicBezTo>
                  <a:lnTo>
                    <a:pt x="64815" y="33675"/>
                  </a:lnTo>
                  <a:lnTo>
                    <a:pt x="65286" y="33381"/>
                  </a:lnTo>
                  <a:close/>
                  <a:moveTo>
                    <a:pt x="82308" y="38229"/>
                  </a:moveTo>
                  <a:lnTo>
                    <a:pt x="82809" y="38377"/>
                  </a:lnTo>
                  <a:lnTo>
                    <a:pt x="79405" y="43800"/>
                  </a:lnTo>
                  <a:lnTo>
                    <a:pt x="76280" y="41250"/>
                  </a:lnTo>
                  <a:lnTo>
                    <a:pt x="81173" y="38273"/>
                  </a:lnTo>
                  <a:cubicBezTo>
                    <a:pt x="81321" y="38421"/>
                    <a:pt x="81516" y="38495"/>
                    <a:pt x="81712" y="38495"/>
                  </a:cubicBezTo>
                  <a:cubicBezTo>
                    <a:pt x="81928" y="38495"/>
                    <a:pt x="82146" y="38406"/>
                    <a:pt x="82308" y="38229"/>
                  </a:cubicBezTo>
                  <a:close/>
                  <a:moveTo>
                    <a:pt x="7354" y="36859"/>
                  </a:moveTo>
                  <a:lnTo>
                    <a:pt x="12615" y="42312"/>
                  </a:lnTo>
                  <a:cubicBezTo>
                    <a:pt x="12527" y="42562"/>
                    <a:pt x="12556" y="42827"/>
                    <a:pt x="12689" y="43048"/>
                  </a:cubicBezTo>
                  <a:lnTo>
                    <a:pt x="9638" y="46173"/>
                  </a:lnTo>
                  <a:lnTo>
                    <a:pt x="1061" y="39158"/>
                  </a:lnTo>
                  <a:cubicBezTo>
                    <a:pt x="1076" y="39099"/>
                    <a:pt x="1091" y="39055"/>
                    <a:pt x="1105" y="39010"/>
                  </a:cubicBezTo>
                  <a:lnTo>
                    <a:pt x="1105" y="38996"/>
                  </a:lnTo>
                  <a:lnTo>
                    <a:pt x="7354" y="36859"/>
                  </a:lnTo>
                  <a:close/>
                  <a:moveTo>
                    <a:pt x="75927" y="41457"/>
                  </a:moveTo>
                  <a:lnTo>
                    <a:pt x="79198" y="44139"/>
                  </a:lnTo>
                  <a:lnTo>
                    <a:pt x="77489" y="46836"/>
                  </a:lnTo>
                  <a:lnTo>
                    <a:pt x="73967" y="43166"/>
                  </a:lnTo>
                  <a:cubicBezTo>
                    <a:pt x="74011" y="43004"/>
                    <a:pt x="74026" y="42813"/>
                    <a:pt x="73981" y="42650"/>
                  </a:cubicBezTo>
                  <a:lnTo>
                    <a:pt x="75927" y="41457"/>
                  </a:lnTo>
                  <a:close/>
                  <a:moveTo>
                    <a:pt x="39452" y="26322"/>
                  </a:moveTo>
                  <a:lnTo>
                    <a:pt x="52067" y="40941"/>
                  </a:lnTo>
                  <a:lnTo>
                    <a:pt x="39422" y="48604"/>
                  </a:lnTo>
                  <a:lnTo>
                    <a:pt x="31066" y="38937"/>
                  </a:lnTo>
                  <a:lnTo>
                    <a:pt x="38951" y="26425"/>
                  </a:lnTo>
                  <a:lnTo>
                    <a:pt x="39039" y="26425"/>
                  </a:lnTo>
                  <a:cubicBezTo>
                    <a:pt x="39187" y="26425"/>
                    <a:pt x="39319" y="26395"/>
                    <a:pt x="39452" y="26322"/>
                  </a:cubicBezTo>
                  <a:close/>
                  <a:moveTo>
                    <a:pt x="1282" y="39850"/>
                  </a:moveTo>
                  <a:lnTo>
                    <a:pt x="9373" y="46453"/>
                  </a:lnTo>
                  <a:lnTo>
                    <a:pt x="6764" y="49120"/>
                  </a:lnTo>
                  <a:lnTo>
                    <a:pt x="1282" y="39850"/>
                  </a:lnTo>
                  <a:close/>
                  <a:moveTo>
                    <a:pt x="87407" y="39688"/>
                  </a:moveTo>
                  <a:lnTo>
                    <a:pt x="98991" y="42989"/>
                  </a:lnTo>
                  <a:cubicBezTo>
                    <a:pt x="98976" y="43196"/>
                    <a:pt x="99050" y="43402"/>
                    <a:pt x="99197" y="43564"/>
                  </a:cubicBezTo>
                  <a:lnTo>
                    <a:pt x="93272" y="49621"/>
                  </a:lnTo>
                  <a:lnTo>
                    <a:pt x="87407" y="39688"/>
                  </a:lnTo>
                  <a:close/>
                  <a:moveTo>
                    <a:pt x="64476" y="33896"/>
                  </a:moveTo>
                  <a:lnTo>
                    <a:pt x="72640" y="42370"/>
                  </a:lnTo>
                  <a:cubicBezTo>
                    <a:pt x="72493" y="42562"/>
                    <a:pt x="72434" y="42827"/>
                    <a:pt x="72493" y="43078"/>
                  </a:cubicBezTo>
                  <a:lnTo>
                    <a:pt x="60615" y="50284"/>
                  </a:lnTo>
                  <a:lnTo>
                    <a:pt x="52656" y="41044"/>
                  </a:lnTo>
                  <a:lnTo>
                    <a:pt x="64476" y="33896"/>
                  </a:lnTo>
                  <a:close/>
                  <a:moveTo>
                    <a:pt x="24081" y="31966"/>
                  </a:moveTo>
                  <a:cubicBezTo>
                    <a:pt x="24154" y="31995"/>
                    <a:pt x="24243" y="32010"/>
                    <a:pt x="24331" y="32010"/>
                  </a:cubicBezTo>
                  <a:cubicBezTo>
                    <a:pt x="24405" y="32010"/>
                    <a:pt x="24479" y="31995"/>
                    <a:pt x="24552" y="31981"/>
                  </a:cubicBezTo>
                  <a:lnTo>
                    <a:pt x="30580" y="38966"/>
                  </a:lnTo>
                  <a:lnTo>
                    <a:pt x="22401" y="51920"/>
                  </a:lnTo>
                  <a:lnTo>
                    <a:pt x="13927" y="43122"/>
                  </a:lnTo>
                  <a:cubicBezTo>
                    <a:pt x="14104" y="42872"/>
                    <a:pt x="14148" y="42547"/>
                    <a:pt x="14030" y="42267"/>
                  </a:cubicBezTo>
                  <a:lnTo>
                    <a:pt x="24081" y="31966"/>
                  </a:lnTo>
                  <a:close/>
                  <a:moveTo>
                    <a:pt x="83222" y="38495"/>
                  </a:moveTo>
                  <a:lnTo>
                    <a:pt x="86832" y="39526"/>
                  </a:lnTo>
                  <a:lnTo>
                    <a:pt x="92978" y="49916"/>
                  </a:lnTo>
                  <a:lnTo>
                    <a:pt x="90281" y="52687"/>
                  </a:lnTo>
                  <a:lnTo>
                    <a:pt x="79714" y="44051"/>
                  </a:lnTo>
                  <a:lnTo>
                    <a:pt x="83222" y="38495"/>
                  </a:lnTo>
                  <a:close/>
                  <a:moveTo>
                    <a:pt x="12984" y="43328"/>
                  </a:moveTo>
                  <a:cubicBezTo>
                    <a:pt x="13102" y="43373"/>
                    <a:pt x="13219" y="43402"/>
                    <a:pt x="13337" y="43402"/>
                  </a:cubicBezTo>
                  <a:cubicBezTo>
                    <a:pt x="13426" y="43402"/>
                    <a:pt x="13529" y="43387"/>
                    <a:pt x="13617" y="43358"/>
                  </a:cubicBezTo>
                  <a:lnTo>
                    <a:pt x="22194" y="52274"/>
                  </a:lnTo>
                  <a:lnTo>
                    <a:pt x="20455" y="55015"/>
                  </a:lnTo>
                  <a:lnTo>
                    <a:pt x="9962" y="46423"/>
                  </a:lnTo>
                  <a:lnTo>
                    <a:pt x="12984" y="43328"/>
                  </a:lnTo>
                  <a:close/>
                  <a:moveTo>
                    <a:pt x="30845" y="39276"/>
                  </a:moveTo>
                  <a:lnTo>
                    <a:pt x="39069" y="48811"/>
                  </a:lnTo>
                  <a:lnTo>
                    <a:pt x="27279" y="55958"/>
                  </a:lnTo>
                  <a:cubicBezTo>
                    <a:pt x="27131" y="55811"/>
                    <a:pt x="26925" y="55722"/>
                    <a:pt x="26719" y="55722"/>
                  </a:cubicBezTo>
                  <a:cubicBezTo>
                    <a:pt x="26542" y="55722"/>
                    <a:pt x="26365" y="55781"/>
                    <a:pt x="26232" y="55899"/>
                  </a:cubicBezTo>
                  <a:lnTo>
                    <a:pt x="22681" y="52215"/>
                  </a:lnTo>
                  <a:lnTo>
                    <a:pt x="30845" y="39276"/>
                  </a:lnTo>
                  <a:close/>
                  <a:moveTo>
                    <a:pt x="79508" y="44389"/>
                  </a:moveTo>
                  <a:lnTo>
                    <a:pt x="90001" y="52967"/>
                  </a:lnTo>
                  <a:lnTo>
                    <a:pt x="86980" y="56076"/>
                  </a:lnTo>
                  <a:cubicBezTo>
                    <a:pt x="86862" y="56017"/>
                    <a:pt x="86744" y="56002"/>
                    <a:pt x="86626" y="56002"/>
                  </a:cubicBezTo>
                  <a:cubicBezTo>
                    <a:pt x="86538" y="56002"/>
                    <a:pt x="86434" y="56017"/>
                    <a:pt x="86346" y="56047"/>
                  </a:cubicBezTo>
                  <a:lnTo>
                    <a:pt x="77769" y="47131"/>
                  </a:lnTo>
                  <a:lnTo>
                    <a:pt x="79508" y="44389"/>
                  </a:lnTo>
                  <a:close/>
                  <a:moveTo>
                    <a:pt x="22460" y="52569"/>
                  </a:moveTo>
                  <a:lnTo>
                    <a:pt x="25997" y="56238"/>
                  </a:lnTo>
                  <a:cubicBezTo>
                    <a:pt x="25938" y="56400"/>
                    <a:pt x="25938" y="56592"/>
                    <a:pt x="25982" y="56754"/>
                  </a:cubicBezTo>
                  <a:lnTo>
                    <a:pt x="24037" y="57933"/>
                  </a:lnTo>
                  <a:lnTo>
                    <a:pt x="20765" y="55266"/>
                  </a:lnTo>
                  <a:lnTo>
                    <a:pt x="22460" y="52569"/>
                  </a:lnTo>
                  <a:close/>
                  <a:moveTo>
                    <a:pt x="52317" y="41265"/>
                  </a:moveTo>
                  <a:lnTo>
                    <a:pt x="60276" y="50491"/>
                  </a:lnTo>
                  <a:lnTo>
                    <a:pt x="47646" y="58154"/>
                  </a:lnTo>
                  <a:lnTo>
                    <a:pt x="39673" y="48914"/>
                  </a:lnTo>
                  <a:lnTo>
                    <a:pt x="52317" y="41265"/>
                  </a:lnTo>
                  <a:close/>
                  <a:moveTo>
                    <a:pt x="93184" y="50270"/>
                  </a:moveTo>
                  <a:lnTo>
                    <a:pt x="98681" y="59554"/>
                  </a:lnTo>
                  <a:lnTo>
                    <a:pt x="90590" y="52937"/>
                  </a:lnTo>
                  <a:lnTo>
                    <a:pt x="93184" y="50270"/>
                  </a:lnTo>
                  <a:close/>
                  <a:moveTo>
                    <a:pt x="6691" y="49769"/>
                  </a:moveTo>
                  <a:lnTo>
                    <a:pt x="12556" y="59702"/>
                  </a:lnTo>
                  <a:lnTo>
                    <a:pt x="973" y="56400"/>
                  </a:lnTo>
                  <a:cubicBezTo>
                    <a:pt x="987" y="56194"/>
                    <a:pt x="914" y="55988"/>
                    <a:pt x="781" y="55840"/>
                  </a:cubicBezTo>
                  <a:lnTo>
                    <a:pt x="6691" y="49769"/>
                  </a:lnTo>
                  <a:close/>
                  <a:moveTo>
                    <a:pt x="72684" y="43432"/>
                  </a:moveTo>
                  <a:cubicBezTo>
                    <a:pt x="72808" y="43582"/>
                    <a:pt x="72994" y="43669"/>
                    <a:pt x="73197" y="43669"/>
                  </a:cubicBezTo>
                  <a:cubicBezTo>
                    <a:pt x="73213" y="43669"/>
                    <a:pt x="73229" y="43668"/>
                    <a:pt x="73244" y="43667"/>
                  </a:cubicBezTo>
                  <a:cubicBezTo>
                    <a:pt x="73421" y="43667"/>
                    <a:pt x="73598" y="43608"/>
                    <a:pt x="73731" y="43505"/>
                  </a:cubicBezTo>
                  <a:lnTo>
                    <a:pt x="77283" y="47190"/>
                  </a:lnTo>
                  <a:lnTo>
                    <a:pt x="69118" y="60129"/>
                  </a:lnTo>
                  <a:lnTo>
                    <a:pt x="60895" y="50579"/>
                  </a:lnTo>
                  <a:lnTo>
                    <a:pt x="72684" y="43432"/>
                  </a:lnTo>
                  <a:close/>
                  <a:moveTo>
                    <a:pt x="9668" y="46718"/>
                  </a:moveTo>
                  <a:lnTo>
                    <a:pt x="20234" y="55354"/>
                  </a:lnTo>
                  <a:lnTo>
                    <a:pt x="16742" y="60910"/>
                  </a:lnTo>
                  <a:lnTo>
                    <a:pt x="13116" y="59864"/>
                  </a:lnTo>
                  <a:lnTo>
                    <a:pt x="6971" y="49489"/>
                  </a:lnTo>
                  <a:lnTo>
                    <a:pt x="9668" y="46718"/>
                  </a:lnTo>
                  <a:close/>
                  <a:moveTo>
                    <a:pt x="20559" y="55605"/>
                  </a:moveTo>
                  <a:lnTo>
                    <a:pt x="23683" y="58154"/>
                  </a:lnTo>
                  <a:lnTo>
                    <a:pt x="18790" y="61131"/>
                  </a:lnTo>
                  <a:cubicBezTo>
                    <a:pt x="18643" y="60969"/>
                    <a:pt x="18451" y="60895"/>
                    <a:pt x="18245" y="60895"/>
                  </a:cubicBezTo>
                  <a:cubicBezTo>
                    <a:pt x="18009" y="60895"/>
                    <a:pt x="17803" y="60998"/>
                    <a:pt x="17655" y="61161"/>
                  </a:cubicBezTo>
                  <a:lnTo>
                    <a:pt x="17140" y="61013"/>
                  </a:lnTo>
                  <a:lnTo>
                    <a:pt x="20559" y="55605"/>
                  </a:lnTo>
                  <a:close/>
                  <a:moveTo>
                    <a:pt x="90310" y="53232"/>
                  </a:moveTo>
                  <a:lnTo>
                    <a:pt x="98902" y="60232"/>
                  </a:lnTo>
                  <a:cubicBezTo>
                    <a:pt x="98873" y="60291"/>
                    <a:pt x="98858" y="60335"/>
                    <a:pt x="98858" y="60394"/>
                  </a:cubicBezTo>
                  <a:lnTo>
                    <a:pt x="98873" y="60394"/>
                  </a:lnTo>
                  <a:lnTo>
                    <a:pt x="92609" y="62546"/>
                  </a:lnTo>
                  <a:lnTo>
                    <a:pt x="87348" y="57078"/>
                  </a:lnTo>
                  <a:cubicBezTo>
                    <a:pt x="87437" y="56843"/>
                    <a:pt x="87407" y="56562"/>
                    <a:pt x="87274" y="56341"/>
                  </a:cubicBezTo>
                  <a:lnTo>
                    <a:pt x="90310" y="53232"/>
                  </a:lnTo>
                  <a:close/>
                  <a:moveTo>
                    <a:pt x="16904" y="61367"/>
                  </a:moveTo>
                  <a:lnTo>
                    <a:pt x="17478" y="61529"/>
                  </a:lnTo>
                  <a:cubicBezTo>
                    <a:pt x="17464" y="61647"/>
                    <a:pt x="17464" y="61765"/>
                    <a:pt x="17493" y="61897"/>
                  </a:cubicBezTo>
                  <a:lnTo>
                    <a:pt x="16005" y="62811"/>
                  </a:lnTo>
                  <a:lnTo>
                    <a:pt x="16904" y="61367"/>
                  </a:lnTo>
                  <a:close/>
                  <a:moveTo>
                    <a:pt x="13426" y="60365"/>
                  </a:moveTo>
                  <a:lnTo>
                    <a:pt x="16521" y="61249"/>
                  </a:lnTo>
                  <a:lnTo>
                    <a:pt x="15253" y="63283"/>
                  </a:lnTo>
                  <a:lnTo>
                    <a:pt x="15165" y="63327"/>
                  </a:lnTo>
                  <a:lnTo>
                    <a:pt x="13426" y="60365"/>
                  </a:lnTo>
                  <a:close/>
                  <a:moveTo>
                    <a:pt x="98828" y="60836"/>
                  </a:moveTo>
                  <a:lnTo>
                    <a:pt x="95233" y="65272"/>
                  </a:lnTo>
                  <a:lnTo>
                    <a:pt x="92904" y="62855"/>
                  </a:lnTo>
                  <a:lnTo>
                    <a:pt x="98828" y="60836"/>
                  </a:lnTo>
                  <a:close/>
                  <a:moveTo>
                    <a:pt x="23992" y="58434"/>
                  </a:moveTo>
                  <a:lnTo>
                    <a:pt x="32555" y="65420"/>
                  </a:lnTo>
                  <a:lnTo>
                    <a:pt x="18982" y="61558"/>
                  </a:lnTo>
                  <a:cubicBezTo>
                    <a:pt x="18982" y="61529"/>
                    <a:pt x="18982" y="61500"/>
                    <a:pt x="18967" y="61485"/>
                  </a:cubicBezTo>
                  <a:lnTo>
                    <a:pt x="23992" y="58434"/>
                  </a:lnTo>
                  <a:close/>
                  <a:moveTo>
                    <a:pt x="39334" y="49120"/>
                  </a:moveTo>
                  <a:lnTo>
                    <a:pt x="47292" y="58360"/>
                  </a:lnTo>
                  <a:lnTo>
                    <a:pt x="35487" y="65523"/>
                  </a:lnTo>
                  <a:lnTo>
                    <a:pt x="27323" y="57034"/>
                  </a:lnTo>
                  <a:cubicBezTo>
                    <a:pt x="27470" y="56828"/>
                    <a:pt x="27515" y="56577"/>
                    <a:pt x="27456" y="56327"/>
                  </a:cubicBezTo>
                  <a:lnTo>
                    <a:pt x="39334" y="49120"/>
                  </a:lnTo>
                  <a:close/>
                  <a:moveTo>
                    <a:pt x="26174" y="57108"/>
                  </a:moveTo>
                  <a:cubicBezTo>
                    <a:pt x="26310" y="57231"/>
                    <a:pt x="26485" y="57316"/>
                    <a:pt x="26674" y="57316"/>
                  </a:cubicBezTo>
                  <a:cubicBezTo>
                    <a:pt x="26689" y="57316"/>
                    <a:pt x="26704" y="57315"/>
                    <a:pt x="26719" y="57314"/>
                  </a:cubicBezTo>
                  <a:cubicBezTo>
                    <a:pt x="26807" y="57314"/>
                    <a:pt x="26910" y="57299"/>
                    <a:pt x="26999" y="57270"/>
                  </a:cubicBezTo>
                  <a:lnTo>
                    <a:pt x="35134" y="65729"/>
                  </a:lnTo>
                  <a:lnTo>
                    <a:pt x="34662" y="66009"/>
                  </a:lnTo>
                  <a:lnTo>
                    <a:pt x="34589" y="65994"/>
                  </a:lnTo>
                  <a:cubicBezTo>
                    <a:pt x="34530" y="65965"/>
                    <a:pt x="34471" y="65950"/>
                    <a:pt x="34397" y="65950"/>
                  </a:cubicBezTo>
                  <a:lnTo>
                    <a:pt x="33513" y="65685"/>
                  </a:lnTo>
                  <a:lnTo>
                    <a:pt x="24361" y="58213"/>
                  </a:lnTo>
                  <a:lnTo>
                    <a:pt x="26174" y="57108"/>
                  </a:lnTo>
                  <a:close/>
                  <a:moveTo>
                    <a:pt x="35414" y="66024"/>
                  </a:moveTo>
                  <a:lnTo>
                    <a:pt x="35694" y="66319"/>
                  </a:lnTo>
                  <a:lnTo>
                    <a:pt x="35178" y="66156"/>
                  </a:lnTo>
                  <a:lnTo>
                    <a:pt x="35414" y="66024"/>
                  </a:lnTo>
                  <a:close/>
                  <a:moveTo>
                    <a:pt x="77563" y="47484"/>
                  </a:moveTo>
                  <a:lnTo>
                    <a:pt x="86036" y="56282"/>
                  </a:lnTo>
                  <a:cubicBezTo>
                    <a:pt x="85860" y="56533"/>
                    <a:pt x="85815" y="56857"/>
                    <a:pt x="85933" y="57137"/>
                  </a:cubicBezTo>
                  <a:lnTo>
                    <a:pt x="85933" y="57152"/>
                  </a:lnTo>
                  <a:lnTo>
                    <a:pt x="75882" y="67453"/>
                  </a:lnTo>
                  <a:cubicBezTo>
                    <a:pt x="75809" y="67424"/>
                    <a:pt x="75720" y="67409"/>
                    <a:pt x="75632" y="67409"/>
                  </a:cubicBezTo>
                  <a:cubicBezTo>
                    <a:pt x="75558" y="67409"/>
                    <a:pt x="75485" y="67409"/>
                    <a:pt x="75411" y="67439"/>
                  </a:cubicBezTo>
                  <a:lnTo>
                    <a:pt x="69383" y="60438"/>
                  </a:lnTo>
                  <a:lnTo>
                    <a:pt x="77563" y="47484"/>
                  </a:lnTo>
                  <a:close/>
                  <a:moveTo>
                    <a:pt x="87127" y="57417"/>
                  </a:moveTo>
                  <a:lnTo>
                    <a:pt x="92197" y="62693"/>
                  </a:lnTo>
                  <a:lnTo>
                    <a:pt x="76384" y="68117"/>
                  </a:lnTo>
                  <a:cubicBezTo>
                    <a:pt x="76369" y="67954"/>
                    <a:pt x="76310" y="67792"/>
                    <a:pt x="76207" y="67660"/>
                  </a:cubicBezTo>
                  <a:lnTo>
                    <a:pt x="86184" y="57461"/>
                  </a:lnTo>
                  <a:cubicBezTo>
                    <a:pt x="86316" y="57550"/>
                    <a:pt x="86464" y="57594"/>
                    <a:pt x="86626" y="57594"/>
                  </a:cubicBezTo>
                  <a:cubicBezTo>
                    <a:pt x="86803" y="57594"/>
                    <a:pt x="86980" y="57535"/>
                    <a:pt x="87127" y="57417"/>
                  </a:cubicBezTo>
                  <a:close/>
                  <a:moveTo>
                    <a:pt x="35016" y="66540"/>
                  </a:moveTo>
                  <a:lnTo>
                    <a:pt x="35635" y="66717"/>
                  </a:lnTo>
                  <a:cubicBezTo>
                    <a:pt x="35561" y="67159"/>
                    <a:pt x="35826" y="67660"/>
                    <a:pt x="36386" y="67660"/>
                  </a:cubicBezTo>
                  <a:cubicBezTo>
                    <a:pt x="36405" y="67661"/>
                    <a:pt x="36423" y="67662"/>
                    <a:pt x="36441" y="67662"/>
                  </a:cubicBezTo>
                  <a:cubicBezTo>
                    <a:pt x="36596" y="67662"/>
                    <a:pt x="36739" y="67606"/>
                    <a:pt x="36858" y="67527"/>
                  </a:cubicBezTo>
                  <a:lnTo>
                    <a:pt x="40926" y="71757"/>
                  </a:lnTo>
                  <a:lnTo>
                    <a:pt x="35016" y="66923"/>
                  </a:lnTo>
                  <a:cubicBezTo>
                    <a:pt x="35045" y="66790"/>
                    <a:pt x="35045" y="66658"/>
                    <a:pt x="35016" y="66540"/>
                  </a:cubicBezTo>
                  <a:close/>
                  <a:moveTo>
                    <a:pt x="60541" y="50785"/>
                  </a:moveTo>
                  <a:lnTo>
                    <a:pt x="68882" y="60468"/>
                  </a:lnTo>
                  <a:lnTo>
                    <a:pt x="60998" y="72965"/>
                  </a:lnTo>
                  <a:lnTo>
                    <a:pt x="60909" y="72965"/>
                  </a:lnTo>
                  <a:cubicBezTo>
                    <a:pt x="60777" y="72965"/>
                    <a:pt x="60629" y="73009"/>
                    <a:pt x="60511" y="73083"/>
                  </a:cubicBezTo>
                  <a:lnTo>
                    <a:pt x="47911" y="58449"/>
                  </a:lnTo>
                  <a:lnTo>
                    <a:pt x="60541" y="50785"/>
                  </a:lnTo>
                  <a:close/>
                  <a:moveTo>
                    <a:pt x="69162" y="60792"/>
                  </a:moveTo>
                  <a:lnTo>
                    <a:pt x="75057" y="67630"/>
                  </a:lnTo>
                  <a:cubicBezTo>
                    <a:pt x="74895" y="67822"/>
                    <a:pt x="74821" y="68087"/>
                    <a:pt x="74866" y="68338"/>
                  </a:cubicBezTo>
                  <a:lnTo>
                    <a:pt x="74880" y="68338"/>
                  </a:lnTo>
                  <a:lnTo>
                    <a:pt x="74217" y="68883"/>
                  </a:lnTo>
                  <a:lnTo>
                    <a:pt x="61499" y="73230"/>
                  </a:lnTo>
                  <a:cubicBezTo>
                    <a:pt x="61469" y="73186"/>
                    <a:pt x="61425" y="73142"/>
                    <a:pt x="61381" y="73113"/>
                  </a:cubicBezTo>
                  <a:lnTo>
                    <a:pt x="69162" y="60792"/>
                  </a:lnTo>
                  <a:close/>
                  <a:moveTo>
                    <a:pt x="47557" y="58655"/>
                  </a:moveTo>
                  <a:lnTo>
                    <a:pt x="60202" y="73319"/>
                  </a:lnTo>
                  <a:lnTo>
                    <a:pt x="37153" y="66731"/>
                  </a:lnTo>
                  <a:cubicBezTo>
                    <a:pt x="37110" y="66357"/>
                    <a:pt x="36800" y="66068"/>
                    <a:pt x="36415" y="66068"/>
                  </a:cubicBezTo>
                  <a:cubicBezTo>
                    <a:pt x="36406" y="66068"/>
                    <a:pt x="36396" y="66068"/>
                    <a:pt x="36386" y="66068"/>
                  </a:cubicBezTo>
                  <a:cubicBezTo>
                    <a:pt x="36283" y="66068"/>
                    <a:pt x="36180" y="66083"/>
                    <a:pt x="36077" y="66127"/>
                  </a:cubicBezTo>
                  <a:lnTo>
                    <a:pt x="35767" y="65818"/>
                  </a:lnTo>
                  <a:lnTo>
                    <a:pt x="47557" y="58655"/>
                  </a:lnTo>
                  <a:close/>
                  <a:moveTo>
                    <a:pt x="18967" y="61956"/>
                  </a:moveTo>
                  <a:lnTo>
                    <a:pt x="33336" y="66053"/>
                  </a:lnTo>
                  <a:lnTo>
                    <a:pt x="33616" y="66289"/>
                  </a:lnTo>
                  <a:cubicBezTo>
                    <a:pt x="33542" y="66422"/>
                    <a:pt x="33513" y="66569"/>
                    <a:pt x="33513" y="66717"/>
                  </a:cubicBezTo>
                  <a:lnTo>
                    <a:pt x="21973" y="73717"/>
                  </a:lnTo>
                  <a:cubicBezTo>
                    <a:pt x="21837" y="73580"/>
                    <a:pt x="21649" y="73494"/>
                    <a:pt x="21458" y="73494"/>
                  </a:cubicBezTo>
                  <a:cubicBezTo>
                    <a:pt x="21443" y="73494"/>
                    <a:pt x="21428" y="73495"/>
                    <a:pt x="21413" y="73496"/>
                  </a:cubicBezTo>
                  <a:cubicBezTo>
                    <a:pt x="21340" y="73496"/>
                    <a:pt x="21266" y="73510"/>
                    <a:pt x="21192" y="73525"/>
                  </a:cubicBezTo>
                  <a:lnTo>
                    <a:pt x="15681" y="64211"/>
                  </a:lnTo>
                  <a:cubicBezTo>
                    <a:pt x="15710" y="63975"/>
                    <a:pt x="15651" y="63754"/>
                    <a:pt x="15518" y="63577"/>
                  </a:cubicBezTo>
                  <a:lnTo>
                    <a:pt x="15533" y="63577"/>
                  </a:lnTo>
                  <a:lnTo>
                    <a:pt x="17670" y="62266"/>
                  </a:lnTo>
                  <a:cubicBezTo>
                    <a:pt x="17807" y="62403"/>
                    <a:pt x="17994" y="62488"/>
                    <a:pt x="18185" y="62488"/>
                  </a:cubicBezTo>
                  <a:cubicBezTo>
                    <a:pt x="18200" y="62488"/>
                    <a:pt x="18215" y="62488"/>
                    <a:pt x="18230" y="62487"/>
                  </a:cubicBezTo>
                  <a:cubicBezTo>
                    <a:pt x="18241" y="62487"/>
                    <a:pt x="18251" y="62488"/>
                    <a:pt x="18262" y="62488"/>
                  </a:cubicBezTo>
                  <a:cubicBezTo>
                    <a:pt x="18588" y="62488"/>
                    <a:pt x="18881" y="62270"/>
                    <a:pt x="18967" y="61956"/>
                  </a:cubicBezTo>
                  <a:close/>
                  <a:moveTo>
                    <a:pt x="14192" y="64373"/>
                  </a:moveTo>
                  <a:cubicBezTo>
                    <a:pt x="14236" y="64476"/>
                    <a:pt x="14280" y="64565"/>
                    <a:pt x="14369" y="64653"/>
                  </a:cubicBezTo>
                  <a:lnTo>
                    <a:pt x="7531" y="75485"/>
                  </a:lnTo>
                  <a:lnTo>
                    <a:pt x="958" y="72906"/>
                  </a:lnTo>
                  <a:cubicBezTo>
                    <a:pt x="973" y="72744"/>
                    <a:pt x="943" y="72582"/>
                    <a:pt x="870" y="72449"/>
                  </a:cubicBezTo>
                  <a:lnTo>
                    <a:pt x="14192" y="64373"/>
                  </a:lnTo>
                  <a:close/>
                  <a:moveTo>
                    <a:pt x="73274" y="69605"/>
                  </a:moveTo>
                  <a:lnTo>
                    <a:pt x="64962" y="76237"/>
                  </a:lnTo>
                  <a:lnTo>
                    <a:pt x="61646" y="74011"/>
                  </a:lnTo>
                  <a:cubicBezTo>
                    <a:pt x="61676" y="73879"/>
                    <a:pt x="61690" y="73731"/>
                    <a:pt x="61661" y="73584"/>
                  </a:cubicBezTo>
                  <a:lnTo>
                    <a:pt x="73274" y="69605"/>
                  </a:lnTo>
                  <a:close/>
                  <a:moveTo>
                    <a:pt x="15474" y="64653"/>
                  </a:moveTo>
                  <a:lnTo>
                    <a:pt x="20839" y="73731"/>
                  </a:lnTo>
                  <a:cubicBezTo>
                    <a:pt x="20662" y="73938"/>
                    <a:pt x="20588" y="74233"/>
                    <a:pt x="20662" y="74498"/>
                  </a:cubicBezTo>
                  <a:lnTo>
                    <a:pt x="14531" y="78241"/>
                  </a:lnTo>
                  <a:lnTo>
                    <a:pt x="7914" y="75633"/>
                  </a:lnTo>
                  <a:lnTo>
                    <a:pt x="14708" y="64845"/>
                  </a:lnTo>
                  <a:cubicBezTo>
                    <a:pt x="14782" y="64874"/>
                    <a:pt x="14841" y="64874"/>
                    <a:pt x="14914" y="64874"/>
                  </a:cubicBezTo>
                  <a:cubicBezTo>
                    <a:pt x="15121" y="64874"/>
                    <a:pt x="15327" y="64801"/>
                    <a:pt x="15474" y="64653"/>
                  </a:cubicBezTo>
                  <a:close/>
                  <a:moveTo>
                    <a:pt x="92491" y="63003"/>
                  </a:moveTo>
                  <a:lnTo>
                    <a:pt x="94967" y="65582"/>
                  </a:lnTo>
                  <a:lnTo>
                    <a:pt x="84253" y="78801"/>
                  </a:lnTo>
                  <a:lnTo>
                    <a:pt x="76325" y="68559"/>
                  </a:lnTo>
                  <a:lnTo>
                    <a:pt x="92491" y="63003"/>
                  </a:lnTo>
                  <a:close/>
                  <a:moveTo>
                    <a:pt x="45818" y="76266"/>
                  </a:moveTo>
                  <a:lnTo>
                    <a:pt x="49252" y="79066"/>
                  </a:lnTo>
                  <a:cubicBezTo>
                    <a:pt x="49061" y="79096"/>
                    <a:pt x="48884" y="79184"/>
                    <a:pt x="48781" y="79332"/>
                  </a:cubicBezTo>
                  <a:lnTo>
                    <a:pt x="45818" y="76266"/>
                  </a:lnTo>
                  <a:close/>
                  <a:moveTo>
                    <a:pt x="37123" y="67129"/>
                  </a:moveTo>
                  <a:lnTo>
                    <a:pt x="60143" y="73717"/>
                  </a:lnTo>
                  <a:cubicBezTo>
                    <a:pt x="60143" y="73746"/>
                    <a:pt x="60143" y="73790"/>
                    <a:pt x="60143" y="73820"/>
                  </a:cubicBezTo>
                  <a:lnTo>
                    <a:pt x="50284" y="79405"/>
                  </a:lnTo>
                  <a:lnTo>
                    <a:pt x="43505" y="73864"/>
                  </a:lnTo>
                  <a:lnTo>
                    <a:pt x="37094" y="67203"/>
                  </a:lnTo>
                  <a:cubicBezTo>
                    <a:pt x="37109" y="67173"/>
                    <a:pt x="37109" y="67159"/>
                    <a:pt x="37123" y="67129"/>
                  </a:cubicBezTo>
                  <a:close/>
                  <a:moveTo>
                    <a:pt x="855" y="73289"/>
                  </a:moveTo>
                  <a:lnTo>
                    <a:pt x="7310" y="75824"/>
                  </a:lnTo>
                  <a:lnTo>
                    <a:pt x="4554" y="80201"/>
                  </a:lnTo>
                  <a:lnTo>
                    <a:pt x="663" y="73481"/>
                  </a:lnTo>
                  <a:cubicBezTo>
                    <a:pt x="737" y="73422"/>
                    <a:pt x="796" y="73363"/>
                    <a:pt x="855" y="73289"/>
                  </a:cubicBezTo>
                  <a:close/>
                  <a:moveTo>
                    <a:pt x="20853" y="74852"/>
                  </a:moveTo>
                  <a:cubicBezTo>
                    <a:pt x="21001" y="74999"/>
                    <a:pt x="21207" y="75087"/>
                    <a:pt x="21413" y="75087"/>
                  </a:cubicBezTo>
                  <a:lnTo>
                    <a:pt x="21413" y="75073"/>
                  </a:lnTo>
                  <a:cubicBezTo>
                    <a:pt x="21487" y="75073"/>
                    <a:pt x="21561" y="75073"/>
                    <a:pt x="21634" y="75043"/>
                  </a:cubicBezTo>
                  <a:lnTo>
                    <a:pt x="26232" y="82839"/>
                  </a:lnTo>
                  <a:lnTo>
                    <a:pt x="14988" y="78418"/>
                  </a:lnTo>
                  <a:lnTo>
                    <a:pt x="20853" y="74852"/>
                  </a:lnTo>
                  <a:close/>
                  <a:moveTo>
                    <a:pt x="7693" y="75986"/>
                  </a:moveTo>
                  <a:lnTo>
                    <a:pt x="14089" y="78506"/>
                  </a:lnTo>
                  <a:lnTo>
                    <a:pt x="6293" y="83222"/>
                  </a:lnTo>
                  <a:lnTo>
                    <a:pt x="4775" y="80584"/>
                  </a:lnTo>
                  <a:lnTo>
                    <a:pt x="7693" y="75986"/>
                  </a:lnTo>
                  <a:close/>
                  <a:moveTo>
                    <a:pt x="60261" y="74203"/>
                  </a:moveTo>
                  <a:cubicBezTo>
                    <a:pt x="60401" y="74413"/>
                    <a:pt x="60620" y="74543"/>
                    <a:pt x="60869" y="74543"/>
                  </a:cubicBezTo>
                  <a:cubicBezTo>
                    <a:pt x="60883" y="74543"/>
                    <a:pt x="60896" y="74543"/>
                    <a:pt x="60909" y="74542"/>
                  </a:cubicBezTo>
                  <a:cubicBezTo>
                    <a:pt x="60926" y="74543"/>
                    <a:pt x="60942" y="74544"/>
                    <a:pt x="60958" y="74544"/>
                  </a:cubicBezTo>
                  <a:cubicBezTo>
                    <a:pt x="61133" y="74544"/>
                    <a:pt x="61304" y="74473"/>
                    <a:pt x="61425" y="74365"/>
                  </a:cubicBezTo>
                  <a:lnTo>
                    <a:pt x="64638" y="76502"/>
                  </a:lnTo>
                  <a:lnTo>
                    <a:pt x="55943" y="83443"/>
                  </a:lnTo>
                  <a:cubicBezTo>
                    <a:pt x="55805" y="83278"/>
                    <a:pt x="55602" y="83177"/>
                    <a:pt x="55395" y="83177"/>
                  </a:cubicBezTo>
                  <a:cubicBezTo>
                    <a:pt x="55381" y="83177"/>
                    <a:pt x="55367" y="83177"/>
                    <a:pt x="55353" y="83178"/>
                  </a:cubicBezTo>
                  <a:cubicBezTo>
                    <a:pt x="55331" y="83176"/>
                    <a:pt x="55308" y="83174"/>
                    <a:pt x="55286" y="83174"/>
                  </a:cubicBezTo>
                  <a:cubicBezTo>
                    <a:pt x="55180" y="83174"/>
                    <a:pt x="55083" y="83203"/>
                    <a:pt x="54985" y="83252"/>
                  </a:cubicBezTo>
                  <a:lnTo>
                    <a:pt x="50623" y="79671"/>
                  </a:lnTo>
                  <a:lnTo>
                    <a:pt x="60261" y="74203"/>
                  </a:lnTo>
                  <a:close/>
                  <a:moveTo>
                    <a:pt x="95247" y="65876"/>
                  </a:moveTo>
                  <a:lnTo>
                    <a:pt x="99197" y="69959"/>
                  </a:lnTo>
                  <a:cubicBezTo>
                    <a:pt x="99064" y="70268"/>
                    <a:pt x="99108" y="70622"/>
                    <a:pt x="99330" y="70872"/>
                  </a:cubicBezTo>
                  <a:lnTo>
                    <a:pt x="88247" y="83443"/>
                  </a:lnTo>
                  <a:lnTo>
                    <a:pt x="88218" y="83443"/>
                  </a:lnTo>
                  <a:cubicBezTo>
                    <a:pt x="88100" y="83443"/>
                    <a:pt x="87982" y="83458"/>
                    <a:pt x="87879" y="83502"/>
                  </a:cubicBezTo>
                  <a:lnTo>
                    <a:pt x="84489" y="79140"/>
                  </a:lnTo>
                  <a:lnTo>
                    <a:pt x="95247" y="65876"/>
                  </a:lnTo>
                  <a:close/>
                  <a:moveTo>
                    <a:pt x="50254" y="79877"/>
                  </a:moveTo>
                  <a:lnTo>
                    <a:pt x="54690" y="83517"/>
                  </a:lnTo>
                  <a:cubicBezTo>
                    <a:pt x="54528" y="83797"/>
                    <a:pt x="54543" y="84136"/>
                    <a:pt x="54705" y="84416"/>
                  </a:cubicBezTo>
                  <a:lnTo>
                    <a:pt x="54115" y="84888"/>
                  </a:lnTo>
                  <a:lnTo>
                    <a:pt x="49886" y="80466"/>
                  </a:lnTo>
                  <a:cubicBezTo>
                    <a:pt x="50033" y="80334"/>
                    <a:pt x="50122" y="80157"/>
                    <a:pt x="50136" y="79951"/>
                  </a:cubicBezTo>
                  <a:lnTo>
                    <a:pt x="50254" y="79877"/>
                  </a:lnTo>
                  <a:close/>
                  <a:moveTo>
                    <a:pt x="76059" y="68868"/>
                  </a:moveTo>
                  <a:lnTo>
                    <a:pt x="83988" y="79125"/>
                  </a:lnTo>
                  <a:lnTo>
                    <a:pt x="79287" y="84917"/>
                  </a:lnTo>
                  <a:cubicBezTo>
                    <a:pt x="79154" y="84814"/>
                    <a:pt x="78977" y="84755"/>
                    <a:pt x="78800" y="84755"/>
                  </a:cubicBezTo>
                  <a:cubicBezTo>
                    <a:pt x="78787" y="84754"/>
                    <a:pt x="78774" y="84754"/>
                    <a:pt x="78761" y="84754"/>
                  </a:cubicBezTo>
                  <a:cubicBezTo>
                    <a:pt x="78540" y="84754"/>
                    <a:pt x="78336" y="84868"/>
                    <a:pt x="78211" y="85035"/>
                  </a:cubicBezTo>
                  <a:lnTo>
                    <a:pt x="65316" y="76458"/>
                  </a:lnTo>
                  <a:lnTo>
                    <a:pt x="74394" y="69222"/>
                  </a:lnTo>
                  <a:lnTo>
                    <a:pt x="75293" y="68912"/>
                  </a:lnTo>
                  <a:cubicBezTo>
                    <a:pt x="75396" y="68957"/>
                    <a:pt x="75514" y="68986"/>
                    <a:pt x="75632" y="68986"/>
                  </a:cubicBezTo>
                  <a:cubicBezTo>
                    <a:pt x="75779" y="68986"/>
                    <a:pt x="75927" y="68942"/>
                    <a:pt x="76059" y="68868"/>
                  </a:cubicBezTo>
                  <a:close/>
                  <a:moveTo>
                    <a:pt x="4539" y="80968"/>
                  </a:moveTo>
                  <a:lnTo>
                    <a:pt x="5954" y="83414"/>
                  </a:lnTo>
                  <a:lnTo>
                    <a:pt x="1150" y="86332"/>
                  </a:lnTo>
                  <a:lnTo>
                    <a:pt x="1150" y="86332"/>
                  </a:lnTo>
                  <a:lnTo>
                    <a:pt x="4539" y="80968"/>
                  </a:lnTo>
                  <a:close/>
                  <a:moveTo>
                    <a:pt x="33601" y="67114"/>
                  </a:moveTo>
                  <a:cubicBezTo>
                    <a:pt x="33719" y="67380"/>
                    <a:pt x="33984" y="67527"/>
                    <a:pt x="34264" y="67527"/>
                  </a:cubicBezTo>
                  <a:cubicBezTo>
                    <a:pt x="34485" y="67527"/>
                    <a:pt x="34692" y="67439"/>
                    <a:pt x="34839" y="67277"/>
                  </a:cubicBezTo>
                  <a:lnTo>
                    <a:pt x="43239" y="74144"/>
                  </a:lnTo>
                  <a:lnTo>
                    <a:pt x="48618" y="79759"/>
                  </a:lnTo>
                  <a:cubicBezTo>
                    <a:pt x="48589" y="79951"/>
                    <a:pt x="48633" y="80142"/>
                    <a:pt x="48736" y="80319"/>
                  </a:cubicBezTo>
                  <a:lnTo>
                    <a:pt x="37595" y="86627"/>
                  </a:lnTo>
                  <a:cubicBezTo>
                    <a:pt x="37462" y="86376"/>
                    <a:pt x="37197" y="86229"/>
                    <a:pt x="36917" y="86229"/>
                  </a:cubicBezTo>
                  <a:cubicBezTo>
                    <a:pt x="36906" y="86228"/>
                    <a:pt x="36896" y="86228"/>
                    <a:pt x="36885" y="86228"/>
                  </a:cubicBezTo>
                  <a:cubicBezTo>
                    <a:pt x="36559" y="86228"/>
                    <a:pt x="36266" y="86446"/>
                    <a:pt x="36180" y="86774"/>
                  </a:cubicBezTo>
                  <a:lnTo>
                    <a:pt x="26822" y="83090"/>
                  </a:lnTo>
                  <a:lnTo>
                    <a:pt x="21973" y="74852"/>
                  </a:lnTo>
                  <a:cubicBezTo>
                    <a:pt x="22150" y="74630"/>
                    <a:pt x="22224" y="74336"/>
                    <a:pt x="22150" y="74056"/>
                  </a:cubicBezTo>
                  <a:lnTo>
                    <a:pt x="33601" y="67114"/>
                  </a:lnTo>
                  <a:close/>
                  <a:moveTo>
                    <a:pt x="84253" y="79435"/>
                  </a:moveTo>
                  <a:lnTo>
                    <a:pt x="87584" y="83753"/>
                  </a:lnTo>
                  <a:cubicBezTo>
                    <a:pt x="87481" y="83930"/>
                    <a:pt x="87437" y="84121"/>
                    <a:pt x="87466" y="84328"/>
                  </a:cubicBezTo>
                  <a:lnTo>
                    <a:pt x="83634" y="88660"/>
                  </a:lnTo>
                  <a:lnTo>
                    <a:pt x="79493" y="85905"/>
                  </a:lnTo>
                  <a:cubicBezTo>
                    <a:pt x="79582" y="85698"/>
                    <a:pt x="79596" y="85477"/>
                    <a:pt x="79523" y="85256"/>
                  </a:cubicBezTo>
                  <a:lnTo>
                    <a:pt x="84253" y="79435"/>
                  </a:lnTo>
                  <a:close/>
                  <a:moveTo>
                    <a:pt x="27161" y="83635"/>
                  </a:moveTo>
                  <a:lnTo>
                    <a:pt x="36165" y="87172"/>
                  </a:lnTo>
                  <a:cubicBezTo>
                    <a:pt x="36180" y="87246"/>
                    <a:pt x="36210" y="87305"/>
                    <a:pt x="36239" y="87378"/>
                  </a:cubicBezTo>
                  <a:lnTo>
                    <a:pt x="31111" y="90296"/>
                  </a:lnTo>
                  <a:lnTo>
                    <a:pt x="27161" y="83635"/>
                  </a:lnTo>
                  <a:close/>
                  <a:moveTo>
                    <a:pt x="49046" y="80555"/>
                  </a:moveTo>
                  <a:cubicBezTo>
                    <a:pt x="49149" y="80614"/>
                    <a:pt x="49267" y="80629"/>
                    <a:pt x="49385" y="80629"/>
                  </a:cubicBezTo>
                  <a:lnTo>
                    <a:pt x="49473" y="80629"/>
                  </a:lnTo>
                  <a:lnTo>
                    <a:pt x="53806" y="85138"/>
                  </a:lnTo>
                  <a:lnTo>
                    <a:pt x="46644" y="90856"/>
                  </a:lnTo>
                  <a:lnTo>
                    <a:pt x="37639" y="87319"/>
                  </a:lnTo>
                  <a:cubicBezTo>
                    <a:pt x="37669" y="87216"/>
                    <a:pt x="37683" y="87113"/>
                    <a:pt x="37683" y="87010"/>
                  </a:cubicBezTo>
                  <a:lnTo>
                    <a:pt x="49046" y="80555"/>
                  </a:lnTo>
                  <a:close/>
                  <a:moveTo>
                    <a:pt x="64992" y="76723"/>
                  </a:moveTo>
                  <a:lnTo>
                    <a:pt x="78049" y="85418"/>
                  </a:lnTo>
                  <a:cubicBezTo>
                    <a:pt x="78005" y="85683"/>
                    <a:pt x="78093" y="85963"/>
                    <a:pt x="78285" y="86155"/>
                  </a:cubicBezTo>
                  <a:lnTo>
                    <a:pt x="70415" y="95867"/>
                  </a:lnTo>
                  <a:lnTo>
                    <a:pt x="56090" y="84151"/>
                  </a:lnTo>
                  <a:cubicBezTo>
                    <a:pt x="56120" y="84033"/>
                    <a:pt x="56120" y="83930"/>
                    <a:pt x="56105" y="83812"/>
                  </a:cubicBezTo>
                  <a:lnTo>
                    <a:pt x="64992" y="76723"/>
                  </a:lnTo>
                  <a:close/>
                  <a:moveTo>
                    <a:pt x="55913" y="84519"/>
                  </a:moveTo>
                  <a:lnTo>
                    <a:pt x="70164" y="96176"/>
                  </a:lnTo>
                  <a:lnTo>
                    <a:pt x="68175" y="98623"/>
                  </a:lnTo>
                  <a:cubicBezTo>
                    <a:pt x="68062" y="98563"/>
                    <a:pt x="67937" y="98533"/>
                    <a:pt x="67813" y="98533"/>
                  </a:cubicBezTo>
                  <a:cubicBezTo>
                    <a:pt x="67661" y="98533"/>
                    <a:pt x="67509" y="98578"/>
                    <a:pt x="67379" y="98667"/>
                  </a:cubicBezTo>
                  <a:lnTo>
                    <a:pt x="54395" y="85182"/>
                  </a:lnTo>
                  <a:lnTo>
                    <a:pt x="55014" y="84681"/>
                  </a:lnTo>
                  <a:cubicBezTo>
                    <a:pt x="55118" y="84726"/>
                    <a:pt x="55235" y="84755"/>
                    <a:pt x="55353" y="84755"/>
                  </a:cubicBezTo>
                  <a:cubicBezTo>
                    <a:pt x="55560" y="84755"/>
                    <a:pt x="55766" y="84667"/>
                    <a:pt x="55913" y="84519"/>
                  </a:cubicBezTo>
                  <a:close/>
                  <a:moveTo>
                    <a:pt x="87628" y="84755"/>
                  </a:moveTo>
                  <a:cubicBezTo>
                    <a:pt x="87752" y="84921"/>
                    <a:pt x="87954" y="85022"/>
                    <a:pt x="88173" y="85022"/>
                  </a:cubicBezTo>
                  <a:cubicBezTo>
                    <a:pt x="88188" y="85022"/>
                    <a:pt x="88203" y="85021"/>
                    <a:pt x="88218" y="85020"/>
                  </a:cubicBezTo>
                  <a:cubicBezTo>
                    <a:pt x="88321" y="85020"/>
                    <a:pt x="88424" y="85006"/>
                    <a:pt x="88527" y="84961"/>
                  </a:cubicBezTo>
                  <a:lnTo>
                    <a:pt x="98932" y="98402"/>
                  </a:lnTo>
                  <a:cubicBezTo>
                    <a:pt x="98828" y="98461"/>
                    <a:pt x="98740" y="98564"/>
                    <a:pt x="98681" y="98667"/>
                  </a:cubicBezTo>
                  <a:lnTo>
                    <a:pt x="83973" y="88881"/>
                  </a:lnTo>
                  <a:lnTo>
                    <a:pt x="87628" y="84755"/>
                  </a:lnTo>
                  <a:close/>
                  <a:moveTo>
                    <a:pt x="37389" y="87658"/>
                  </a:moveTo>
                  <a:lnTo>
                    <a:pt x="46275" y="91166"/>
                  </a:lnTo>
                  <a:lnTo>
                    <a:pt x="36829" y="98697"/>
                  </a:lnTo>
                  <a:cubicBezTo>
                    <a:pt x="36681" y="98446"/>
                    <a:pt x="36416" y="98284"/>
                    <a:pt x="36121" y="98269"/>
                  </a:cubicBezTo>
                  <a:cubicBezTo>
                    <a:pt x="36033" y="98269"/>
                    <a:pt x="35944" y="98284"/>
                    <a:pt x="35856" y="98313"/>
                  </a:cubicBezTo>
                  <a:lnTo>
                    <a:pt x="31302" y="90635"/>
                  </a:lnTo>
                  <a:lnTo>
                    <a:pt x="36504" y="87688"/>
                  </a:lnTo>
                  <a:cubicBezTo>
                    <a:pt x="36636" y="87771"/>
                    <a:pt x="36781" y="87812"/>
                    <a:pt x="36925" y="87812"/>
                  </a:cubicBezTo>
                  <a:cubicBezTo>
                    <a:pt x="37087" y="87812"/>
                    <a:pt x="37248" y="87760"/>
                    <a:pt x="37389" y="87658"/>
                  </a:cubicBezTo>
                  <a:close/>
                  <a:moveTo>
                    <a:pt x="14546" y="78683"/>
                  </a:moveTo>
                  <a:lnTo>
                    <a:pt x="26557" y="83399"/>
                  </a:lnTo>
                  <a:lnTo>
                    <a:pt x="30757" y="90503"/>
                  </a:lnTo>
                  <a:lnTo>
                    <a:pt x="16049" y="98829"/>
                  </a:lnTo>
                  <a:cubicBezTo>
                    <a:pt x="15911" y="98650"/>
                    <a:pt x="15708" y="98548"/>
                    <a:pt x="15489" y="98548"/>
                  </a:cubicBezTo>
                  <a:cubicBezTo>
                    <a:pt x="15474" y="98548"/>
                    <a:pt x="15460" y="98548"/>
                    <a:pt x="15445" y="98549"/>
                  </a:cubicBezTo>
                  <a:cubicBezTo>
                    <a:pt x="15356" y="98549"/>
                    <a:pt x="15283" y="98564"/>
                    <a:pt x="15194" y="98593"/>
                  </a:cubicBezTo>
                  <a:lnTo>
                    <a:pt x="6499" y="83561"/>
                  </a:lnTo>
                  <a:lnTo>
                    <a:pt x="14546" y="78683"/>
                  </a:lnTo>
                  <a:close/>
                  <a:moveTo>
                    <a:pt x="79243" y="86214"/>
                  </a:moveTo>
                  <a:lnTo>
                    <a:pt x="83369" y="88955"/>
                  </a:lnTo>
                  <a:lnTo>
                    <a:pt x="74910" y="98564"/>
                  </a:lnTo>
                  <a:cubicBezTo>
                    <a:pt x="74836" y="98549"/>
                    <a:pt x="74762" y="98534"/>
                    <a:pt x="74703" y="98534"/>
                  </a:cubicBezTo>
                  <a:cubicBezTo>
                    <a:pt x="74453" y="98534"/>
                    <a:pt x="74217" y="98652"/>
                    <a:pt x="74070" y="98859"/>
                  </a:cubicBezTo>
                  <a:lnTo>
                    <a:pt x="70724" y="96117"/>
                  </a:lnTo>
                  <a:lnTo>
                    <a:pt x="78653" y="86332"/>
                  </a:lnTo>
                  <a:cubicBezTo>
                    <a:pt x="78712" y="86347"/>
                    <a:pt x="78756" y="86347"/>
                    <a:pt x="78800" y="86347"/>
                  </a:cubicBezTo>
                  <a:cubicBezTo>
                    <a:pt x="78963" y="86347"/>
                    <a:pt x="79125" y="86302"/>
                    <a:pt x="79243" y="86214"/>
                  </a:cubicBezTo>
                  <a:close/>
                  <a:moveTo>
                    <a:pt x="54086" y="85418"/>
                  </a:moveTo>
                  <a:lnTo>
                    <a:pt x="67025" y="98873"/>
                  </a:lnTo>
                  <a:lnTo>
                    <a:pt x="67025" y="98873"/>
                  </a:lnTo>
                  <a:lnTo>
                    <a:pt x="47071" y="91033"/>
                  </a:lnTo>
                  <a:lnTo>
                    <a:pt x="54086" y="85418"/>
                  </a:lnTo>
                  <a:close/>
                  <a:moveTo>
                    <a:pt x="0" y="1"/>
                  </a:moveTo>
                  <a:lnTo>
                    <a:pt x="0" y="841"/>
                  </a:lnTo>
                  <a:cubicBezTo>
                    <a:pt x="30" y="870"/>
                    <a:pt x="44" y="900"/>
                    <a:pt x="74" y="914"/>
                  </a:cubicBezTo>
                  <a:cubicBezTo>
                    <a:pt x="221" y="1047"/>
                    <a:pt x="413" y="1121"/>
                    <a:pt x="604" y="1121"/>
                  </a:cubicBezTo>
                  <a:lnTo>
                    <a:pt x="619" y="1121"/>
                  </a:lnTo>
                  <a:lnTo>
                    <a:pt x="11127" y="14679"/>
                  </a:lnTo>
                  <a:cubicBezTo>
                    <a:pt x="10876" y="15047"/>
                    <a:pt x="10950" y="15563"/>
                    <a:pt x="11304" y="15843"/>
                  </a:cubicBezTo>
                  <a:lnTo>
                    <a:pt x="295" y="28326"/>
                  </a:lnTo>
                  <a:cubicBezTo>
                    <a:pt x="236" y="28311"/>
                    <a:pt x="192" y="28311"/>
                    <a:pt x="147" y="28296"/>
                  </a:cubicBezTo>
                  <a:lnTo>
                    <a:pt x="15" y="28296"/>
                  </a:lnTo>
                  <a:lnTo>
                    <a:pt x="15" y="29873"/>
                  </a:lnTo>
                  <a:lnTo>
                    <a:pt x="74" y="29873"/>
                  </a:lnTo>
                  <a:cubicBezTo>
                    <a:pt x="236" y="29873"/>
                    <a:pt x="398" y="29829"/>
                    <a:pt x="531" y="29741"/>
                  </a:cubicBezTo>
                  <a:lnTo>
                    <a:pt x="4451" y="33838"/>
                  </a:lnTo>
                  <a:lnTo>
                    <a:pt x="855" y="38273"/>
                  </a:lnTo>
                  <a:cubicBezTo>
                    <a:pt x="707" y="38156"/>
                    <a:pt x="531" y="38097"/>
                    <a:pt x="339" y="38097"/>
                  </a:cubicBezTo>
                  <a:cubicBezTo>
                    <a:pt x="251" y="38097"/>
                    <a:pt x="162" y="38111"/>
                    <a:pt x="88" y="38141"/>
                  </a:cubicBezTo>
                  <a:lnTo>
                    <a:pt x="15" y="38170"/>
                  </a:lnTo>
                  <a:lnTo>
                    <a:pt x="15" y="39615"/>
                  </a:lnTo>
                  <a:cubicBezTo>
                    <a:pt x="30" y="39629"/>
                    <a:pt x="59" y="39644"/>
                    <a:pt x="74" y="39644"/>
                  </a:cubicBezTo>
                  <a:cubicBezTo>
                    <a:pt x="162" y="39674"/>
                    <a:pt x="251" y="39688"/>
                    <a:pt x="339" y="39688"/>
                  </a:cubicBezTo>
                  <a:cubicBezTo>
                    <a:pt x="457" y="39688"/>
                    <a:pt x="575" y="39659"/>
                    <a:pt x="693" y="39615"/>
                  </a:cubicBezTo>
                  <a:lnTo>
                    <a:pt x="6484" y="49415"/>
                  </a:lnTo>
                  <a:lnTo>
                    <a:pt x="413" y="55634"/>
                  </a:lnTo>
                  <a:cubicBezTo>
                    <a:pt x="354" y="55605"/>
                    <a:pt x="280" y="55605"/>
                    <a:pt x="206" y="55605"/>
                  </a:cubicBezTo>
                  <a:lnTo>
                    <a:pt x="74" y="55605"/>
                  </a:lnTo>
                  <a:cubicBezTo>
                    <a:pt x="59" y="55619"/>
                    <a:pt x="30" y="55619"/>
                    <a:pt x="15" y="55619"/>
                  </a:cubicBezTo>
                  <a:lnTo>
                    <a:pt x="15" y="57167"/>
                  </a:lnTo>
                  <a:cubicBezTo>
                    <a:pt x="30" y="57167"/>
                    <a:pt x="59" y="57181"/>
                    <a:pt x="74" y="57181"/>
                  </a:cubicBezTo>
                  <a:cubicBezTo>
                    <a:pt x="118" y="57181"/>
                    <a:pt x="162" y="57196"/>
                    <a:pt x="206" y="57196"/>
                  </a:cubicBezTo>
                  <a:cubicBezTo>
                    <a:pt x="486" y="57196"/>
                    <a:pt x="752" y="57049"/>
                    <a:pt x="884" y="56784"/>
                  </a:cubicBezTo>
                  <a:lnTo>
                    <a:pt x="12851" y="60203"/>
                  </a:lnTo>
                  <a:lnTo>
                    <a:pt x="14693" y="63327"/>
                  </a:lnTo>
                  <a:cubicBezTo>
                    <a:pt x="14413" y="63401"/>
                    <a:pt x="14207" y="63636"/>
                    <a:pt x="14163" y="63916"/>
                  </a:cubicBezTo>
                  <a:lnTo>
                    <a:pt x="604" y="72140"/>
                  </a:lnTo>
                  <a:cubicBezTo>
                    <a:pt x="486" y="72066"/>
                    <a:pt x="354" y="72037"/>
                    <a:pt x="206" y="72037"/>
                  </a:cubicBezTo>
                  <a:lnTo>
                    <a:pt x="74" y="72037"/>
                  </a:lnTo>
                  <a:cubicBezTo>
                    <a:pt x="59" y="72051"/>
                    <a:pt x="30" y="72051"/>
                    <a:pt x="15" y="72051"/>
                  </a:cubicBezTo>
                  <a:lnTo>
                    <a:pt x="15" y="73599"/>
                  </a:lnTo>
                  <a:cubicBezTo>
                    <a:pt x="30" y="73599"/>
                    <a:pt x="59" y="73614"/>
                    <a:pt x="74" y="73614"/>
                  </a:cubicBezTo>
                  <a:cubicBezTo>
                    <a:pt x="103" y="73614"/>
                    <a:pt x="133" y="73620"/>
                    <a:pt x="162" y="73620"/>
                  </a:cubicBezTo>
                  <a:cubicBezTo>
                    <a:pt x="177" y="73620"/>
                    <a:pt x="192" y="73618"/>
                    <a:pt x="206" y="73614"/>
                  </a:cubicBezTo>
                  <a:lnTo>
                    <a:pt x="280" y="73614"/>
                  </a:lnTo>
                  <a:lnTo>
                    <a:pt x="4318" y="80584"/>
                  </a:lnTo>
                  <a:lnTo>
                    <a:pt x="781" y="86185"/>
                  </a:lnTo>
                  <a:cubicBezTo>
                    <a:pt x="693" y="85890"/>
                    <a:pt x="413" y="85698"/>
                    <a:pt x="118" y="85698"/>
                  </a:cubicBezTo>
                  <a:lnTo>
                    <a:pt x="15" y="85698"/>
                  </a:lnTo>
                  <a:lnTo>
                    <a:pt x="15" y="87275"/>
                  </a:lnTo>
                  <a:lnTo>
                    <a:pt x="74" y="87275"/>
                  </a:lnTo>
                  <a:cubicBezTo>
                    <a:pt x="236" y="87275"/>
                    <a:pt x="398" y="87216"/>
                    <a:pt x="531" y="87128"/>
                  </a:cubicBezTo>
                  <a:cubicBezTo>
                    <a:pt x="560" y="87128"/>
                    <a:pt x="604" y="87128"/>
                    <a:pt x="634" y="87098"/>
                  </a:cubicBezTo>
                  <a:lnTo>
                    <a:pt x="6160" y="83753"/>
                  </a:lnTo>
                  <a:lnTo>
                    <a:pt x="14870" y="98785"/>
                  </a:lnTo>
                  <a:cubicBezTo>
                    <a:pt x="14737" y="98962"/>
                    <a:pt x="14664" y="99183"/>
                    <a:pt x="14693" y="99404"/>
                  </a:cubicBezTo>
                  <a:lnTo>
                    <a:pt x="16211" y="99404"/>
                  </a:lnTo>
                  <a:cubicBezTo>
                    <a:pt x="16226" y="99330"/>
                    <a:pt x="16226" y="99271"/>
                    <a:pt x="16211" y="99198"/>
                  </a:cubicBezTo>
                  <a:lnTo>
                    <a:pt x="30978" y="90827"/>
                  </a:lnTo>
                  <a:lnTo>
                    <a:pt x="35546" y="98564"/>
                  </a:lnTo>
                  <a:cubicBezTo>
                    <a:pt x="35414" y="98711"/>
                    <a:pt x="35340" y="98888"/>
                    <a:pt x="35340" y="99080"/>
                  </a:cubicBezTo>
                  <a:lnTo>
                    <a:pt x="35340" y="99212"/>
                  </a:lnTo>
                  <a:cubicBezTo>
                    <a:pt x="35340" y="99271"/>
                    <a:pt x="35355" y="99345"/>
                    <a:pt x="35370" y="99404"/>
                  </a:cubicBezTo>
                  <a:lnTo>
                    <a:pt x="36902" y="99404"/>
                  </a:lnTo>
                  <a:cubicBezTo>
                    <a:pt x="36917" y="99345"/>
                    <a:pt x="36932" y="99271"/>
                    <a:pt x="36932" y="99212"/>
                  </a:cubicBezTo>
                  <a:lnTo>
                    <a:pt x="36932" y="99139"/>
                  </a:lnTo>
                  <a:lnTo>
                    <a:pt x="46717" y="91328"/>
                  </a:lnTo>
                  <a:lnTo>
                    <a:pt x="67055" y="99315"/>
                  </a:lnTo>
                  <a:lnTo>
                    <a:pt x="67055" y="99404"/>
                  </a:lnTo>
                  <a:lnTo>
                    <a:pt x="68573" y="99404"/>
                  </a:lnTo>
                  <a:cubicBezTo>
                    <a:pt x="68587" y="99242"/>
                    <a:pt x="68558" y="99065"/>
                    <a:pt x="68470" y="98918"/>
                  </a:cubicBezTo>
                  <a:lnTo>
                    <a:pt x="70489" y="96427"/>
                  </a:lnTo>
                  <a:lnTo>
                    <a:pt x="73937" y="99257"/>
                  </a:lnTo>
                  <a:cubicBezTo>
                    <a:pt x="73937" y="99301"/>
                    <a:pt x="73937" y="99360"/>
                    <a:pt x="73937" y="99404"/>
                  </a:cubicBezTo>
                  <a:lnTo>
                    <a:pt x="75470" y="99404"/>
                  </a:lnTo>
                  <a:cubicBezTo>
                    <a:pt x="75485" y="99183"/>
                    <a:pt x="75411" y="98947"/>
                    <a:pt x="75263" y="98770"/>
                  </a:cubicBezTo>
                  <a:lnTo>
                    <a:pt x="83708" y="89191"/>
                  </a:lnTo>
                  <a:lnTo>
                    <a:pt x="98593" y="99094"/>
                  </a:lnTo>
                  <a:cubicBezTo>
                    <a:pt x="98593" y="99212"/>
                    <a:pt x="98622" y="99315"/>
                    <a:pt x="98652" y="99419"/>
                  </a:cubicBezTo>
                  <a:lnTo>
                    <a:pt x="99433" y="99419"/>
                  </a:lnTo>
                  <a:lnTo>
                    <a:pt x="99433" y="98299"/>
                  </a:lnTo>
                  <a:lnTo>
                    <a:pt x="99344" y="98299"/>
                  </a:lnTo>
                  <a:lnTo>
                    <a:pt x="88837" y="84740"/>
                  </a:lnTo>
                  <a:cubicBezTo>
                    <a:pt x="89087" y="84372"/>
                    <a:pt x="89013" y="83856"/>
                    <a:pt x="88674" y="83576"/>
                  </a:cubicBezTo>
                  <a:lnTo>
                    <a:pt x="99418" y="71388"/>
                  </a:lnTo>
                  <a:lnTo>
                    <a:pt x="99418" y="69635"/>
                  </a:lnTo>
                  <a:lnTo>
                    <a:pt x="95513" y="65552"/>
                  </a:lnTo>
                  <a:lnTo>
                    <a:pt x="99108" y="61116"/>
                  </a:lnTo>
                  <a:cubicBezTo>
                    <a:pt x="99197" y="61190"/>
                    <a:pt x="99300" y="61249"/>
                    <a:pt x="99418" y="61278"/>
                  </a:cubicBezTo>
                  <a:lnTo>
                    <a:pt x="99418" y="59731"/>
                  </a:lnTo>
                  <a:cubicBezTo>
                    <a:pt x="99374" y="59746"/>
                    <a:pt x="99330" y="59760"/>
                    <a:pt x="99285" y="59775"/>
                  </a:cubicBezTo>
                  <a:lnTo>
                    <a:pt x="93479" y="49975"/>
                  </a:lnTo>
                  <a:lnTo>
                    <a:pt x="99418" y="43903"/>
                  </a:lnTo>
                  <a:lnTo>
                    <a:pt x="99418" y="42282"/>
                  </a:lnTo>
                  <a:cubicBezTo>
                    <a:pt x="99271" y="42341"/>
                    <a:pt x="99153" y="42459"/>
                    <a:pt x="99079" y="42606"/>
                  </a:cubicBezTo>
                  <a:lnTo>
                    <a:pt x="87112" y="39202"/>
                  </a:lnTo>
                  <a:lnTo>
                    <a:pt x="85270" y="36078"/>
                  </a:lnTo>
                  <a:cubicBezTo>
                    <a:pt x="85535" y="36004"/>
                    <a:pt x="85742" y="35768"/>
                    <a:pt x="85786" y="35488"/>
                  </a:cubicBezTo>
                  <a:lnTo>
                    <a:pt x="99344" y="27265"/>
                  </a:lnTo>
                  <a:cubicBezTo>
                    <a:pt x="99374" y="27265"/>
                    <a:pt x="99388" y="27279"/>
                    <a:pt x="99418" y="27294"/>
                  </a:cubicBezTo>
                  <a:lnTo>
                    <a:pt x="99418" y="25349"/>
                  </a:lnTo>
                  <a:lnTo>
                    <a:pt x="95645" y="18820"/>
                  </a:lnTo>
                  <a:lnTo>
                    <a:pt x="99167" y="13220"/>
                  </a:lnTo>
                  <a:cubicBezTo>
                    <a:pt x="99212" y="13367"/>
                    <a:pt x="99300" y="13485"/>
                    <a:pt x="99418" y="13574"/>
                  </a:cubicBezTo>
                  <a:lnTo>
                    <a:pt x="99418" y="12262"/>
                  </a:lnTo>
                  <a:cubicBezTo>
                    <a:pt x="99388" y="12262"/>
                    <a:pt x="99344" y="12277"/>
                    <a:pt x="99315" y="12292"/>
                  </a:cubicBezTo>
                  <a:lnTo>
                    <a:pt x="93788" y="15637"/>
                  </a:lnTo>
                  <a:lnTo>
                    <a:pt x="85093" y="605"/>
                  </a:lnTo>
                  <a:cubicBezTo>
                    <a:pt x="85226" y="428"/>
                    <a:pt x="85285" y="207"/>
                    <a:pt x="85270" y="1"/>
                  </a:cubicBezTo>
                  <a:lnTo>
                    <a:pt x="83737" y="1"/>
                  </a:lnTo>
                  <a:cubicBezTo>
                    <a:pt x="83737" y="60"/>
                    <a:pt x="83737" y="133"/>
                    <a:pt x="83737" y="192"/>
                  </a:cubicBezTo>
                  <a:lnTo>
                    <a:pt x="68985" y="8563"/>
                  </a:lnTo>
                  <a:lnTo>
                    <a:pt x="64417" y="841"/>
                  </a:lnTo>
                  <a:cubicBezTo>
                    <a:pt x="64549" y="693"/>
                    <a:pt x="64608" y="516"/>
                    <a:pt x="64623" y="325"/>
                  </a:cubicBezTo>
                  <a:lnTo>
                    <a:pt x="64623" y="192"/>
                  </a:lnTo>
                  <a:cubicBezTo>
                    <a:pt x="64623" y="133"/>
                    <a:pt x="64608" y="60"/>
                    <a:pt x="64594" y="1"/>
                  </a:cubicBezTo>
                  <a:lnTo>
                    <a:pt x="63061" y="1"/>
                  </a:lnTo>
                  <a:cubicBezTo>
                    <a:pt x="63046" y="60"/>
                    <a:pt x="63032" y="133"/>
                    <a:pt x="63032" y="192"/>
                  </a:cubicBezTo>
                  <a:lnTo>
                    <a:pt x="63032" y="266"/>
                  </a:lnTo>
                  <a:lnTo>
                    <a:pt x="53246" y="8077"/>
                  </a:lnTo>
                  <a:lnTo>
                    <a:pt x="32923" y="89"/>
                  </a:lnTo>
                  <a:cubicBezTo>
                    <a:pt x="32923" y="60"/>
                    <a:pt x="32923" y="30"/>
                    <a:pt x="32923" y="1"/>
                  </a:cubicBezTo>
                  <a:lnTo>
                    <a:pt x="31391" y="1"/>
                  </a:lnTo>
                  <a:cubicBezTo>
                    <a:pt x="31376" y="163"/>
                    <a:pt x="31405" y="340"/>
                    <a:pt x="31494" y="487"/>
                  </a:cubicBezTo>
                  <a:lnTo>
                    <a:pt x="29475" y="2978"/>
                  </a:lnTo>
                  <a:lnTo>
                    <a:pt x="26026" y="148"/>
                  </a:lnTo>
                  <a:cubicBezTo>
                    <a:pt x="26026" y="89"/>
                    <a:pt x="26026" y="45"/>
                    <a:pt x="26026" y="1"/>
                  </a:cubicBezTo>
                  <a:lnTo>
                    <a:pt x="24493" y="1"/>
                  </a:lnTo>
                  <a:cubicBezTo>
                    <a:pt x="24479" y="222"/>
                    <a:pt x="24552" y="458"/>
                    <a:pt x="24700" y="620"/>
                  </a:cubicBezTo>
                  <a:lnTo>
                    <a:pt x="16255" y="10214"/>
                  </a:lnTo>
                  <a:lnTo>
                    <a:pt x="1371" y="310"/>
                  </a:lnTo>
                  <a:cubicBezTo>
                    <a:pt x="1371" y="207"/>
                    <a:pt x="1341" y="89"/>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 name="Google Shape;27;p4"/>
          <p:cNvCxnSpPr/>
          <p:nvPr/>
        </p:nvCxnSpPr>
        <p:spPr>
          <a:xfrm>
            <a:off x="-5575" y="785955"/>
            <a:ext cx="9144000" cy="5380"/>
          </a:xfrm>
          <a:prstGeom prst="straightConnector1">
            <a:avLst/>
          </a:prstGeom>
          <a:noFill/>
          <a:ln w="9525" cap="flat" cmpd="sng">
            <a:solidFill>
              <a:schemeClr val="dk2"/>
            </a:solidFill>
            <a:prstDash val="solid"/>
            <a:round/>
            <a:headEnd type="none" w="med" len="med"/>
            <a:tailEnd type="none" w="med" len="med"/>
          </a:ln>
        </p:spPr>
      </p:cxnSp>
      <p:sp>
        <p:nvSpPr>
          <p:cNvPr id="28" name="Google Shape;28;p4"/>
          <p:cNvSpPr txBox="1">
            <a:spLocks noGrp="1"/>
          </p:cNvSpPr>
          <p:nvPr>
            <p:ph type="title"/>
          </p:nvPr>
        </p:nvSpPr>
        <p:spPr>
          <a:xfrm>
            <a:off x="0" y="173055"/>
            <a:ext cx="9138425" cy="612900"/>
          </a:xfrm>
          <a:prstGeom prst="rect">
            <a:avLst/>
          </a:prstGeom>
        </p:spPr>
        <p:txBody>
          <a:bodyPr spcFirstLastPara="1" wrap="square" lIns="91425" tIns="0" rIns="91425" bIns="91425" anchor="t" anchorCtr="0">
            <a:noAutofit/>
          </a:bodyPr>
          <a:lstStyle>
            <a:lvl1pPr lvl="0" algn="ctr">
              <a:spcBef>
                <a:spcPts val="0"/>
              </a:spcBef>
              <a:spcAft>
                <a:spcPts val="0"/>
              </a:spcAft>
              <a:buSzPts val="3600"/>
              <a:buNone/>
              <a:defRPr sz="2800" b="1">
                <a:latin typeface="+mj-lt"/>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29" name="Google Shape;29;p4"/>
          <p:cNvSpPr txBox="1">
            <a:spLocks noGrp="1"/>
          </p:cNvSpPr>
          <p:nvPr>
            <p:ph type="body" idx="1"/>
          </p:nvPr>
        </p:nvSpPr>
        <p:spPr>
          <a:xfrm>
            <a:off x="0" y="1146127"/>
            <a:ext cx="4566425" cy="3349034"/>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6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4" name="TextBox 3"/>
          <p:cNvSpPr txBox="1"/>
          <p:nvPr userDrawn="1"/>
        </p:nvSpPr>
        <p:spPr>
          <a:xfrm>
            <a:off x="-79637" y="4874896"/>
            <a:ext cx="2379945" cy="261610"/>
          </a:xfrm>
          <a:prstGeom prst="rect">
            <a:avLst/>
          </a:prstGeom>
          <a:noFill/>
        </p:spPr>
        <p:txBody>
          <a:bodyPr wrap="square" rtlCol="0">
            <a:spAutoFit/>
          </a:bodyPr>
          <a:lstStyle/>
          <a:p>
            <a:r>
              <a:rPr lang="en-US" sz="1100" dirty="0"/>
              <a:t>California Department of Education</a:t>
            </a:r>
          </a:p>
        </p:txBody>
      </p:sp>
      <p:sp>
        <p:nvSpPr>
          <p:cNvPr id="10" name="Google Shape;29;p4">
            <a:extLst>
              <a:ext uri="{FF2B5EF4-FFF2-40B4-BE49-F238E27FC236}">
                <a16:creationId xmlns:a16="http://schemas.microsoft.com/office/drawing/2014/main" id="{DBEBF5FB-A117-422C-80B9-9326B2E68F09}"/>
              </a:ext>
            </a:extLst>
          </p:cNvPr>
          <p:cNvSpPr txBox="1">
            <a:spLocks noGrp="1"/>
          </p:cNvSpPr>
          <p:nvPr>
            <p:ph type="body" idx="10"/>
          </p:nvPr>
        </p:nvSpPr>
        <p:spPr>
          <a:xfrm>
            <a:off x="4572000" y="1158973"/>
            <a:ext cx="4566425" cy="3349034"/>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6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11" name="Content Placeholder 2">
            <a:extLst>
              <a:ext uri="{FF2B5EF4-FFF2-40B4-BE49-F238E27FC236}">
                <a16:creationId xmlns:a16="http://schemas.microsoft.com/office/drawing/2014/main" id="{1785A00C-B986-42C5-B986-77E3ABF9C636}"/>
              </a:ext>
            </a:extLst>
          </p:cNvPr>
          <p:cNvSpPr>
            <a:spLocks noGrp="1"/>
          </p:cNvSpPr>
          <p:nvPr>
            <p:ph sz="quarter" idx="11" hasCustomPrompt="1"/>
          </p:nvPr>
        </p:nvSpPr>
        <p:spPr>
          <a:xfrm>
            <a:off x="8425175" y="4760596"/>
            <a:ext cx="718825" cy="209849"/>
          </a:xfrm>
        </p:spPr>
        <p:txBody>
          <a:bodyPr/>
          <a:lstStyle>
            <a:lvl1pPr marL="127000" indent="0">
              <a:buNone/>
              <a:defRPr sz="1200">
                <a:latin typeface="+mn-lt"/>
              </a:defRPr>
            </a:lvl1pPr>
          </a:lstStyle>
          <a:p>
            <a:pPr lvl="0"/>
            <a:fld id="{DD946A8A-EF8D-4BD4-AA07-73E8A63B0989}" type="slidenum">
              <a:rPr lang="en-US" smtClean="0"/>
              <a:t>‹#›</a:t>
            </a:fld>
            <a:endParaRPr lang="en-US" dirty="0"/>
          </a:p>
        </p:txBody>
      </p:sp>
    </p:spTree>
    <p:extLst>
      <p:ext uri="{BB962C8B-B14F-4D97-AF65-F5344CB8AC3E}">
        <p14:creationId xmlns:p14="http://schemas.microsoft.com/office/powerpoint/2010/main" val="78724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bg>
      <p:bgPr>
        <a:blipFill>
          <a:blip r:embed="rId2">
            <a:alphaModFix/>
          </a:blip>
          <a:stretch>
            <a:fillRect/>
          </a:stretch>
        </a:blipFill>
        <a:effectLst/>
      </p:bgPr>
    </p:bg>
    <p:spTree>
      <p:nvGrpSpPr>
        <p:cNvPr id="1" name="Shape 48"/>
        <p:cNvGrpSpPr/>
        <p:nvPr/>
      </p:nvGrpSpPr>
      <p:grpSpPr>
        <a:xfrm>
          <a:off x="0" y="0"/>
          <a:ext cx="0" cy="0"/>
          <a:chOff x="0" y="0"/>
          <a:chExt cx="0" cy="0"/>
        </a:xfrm>
      </p:grpSpPr>
      <p:grpSp>
        <p:nvGrpSpPr>
          <p:cNvPr id="49" name="Google Shape;49;p7"/>
          <p:cNvGrpSpPr/>
          <p:nvPr/>
        </p:nvGrpSpPr>
        <p:grpSpPr>
          <a:xfrm rot="10800000" flipH="1">
            <a:off x="93061" y="-70"/>
            <a:ext cx="8957864" cy="5143442"/>
            <a:chOff x="1599575" y="2987725"/>
            <a:chExt cx="4328725" cy="2485475"/>
          </a:xfrm>
        </p:grpSpPr>
        <p:sp>
          <p:nvSpPr>
            <p:cNvPr id="50" name="Google Shape;50;p7"/>
            <p:cNvSpPr/>
            <p:nvPr/>
          </p:nvSpPr>
          <p:spPr>
            <a:xfrm>
              <a:off x="1599575" y="2987725"/>
              <a:ext cx="1846600" cy="2485475"/>
            </a:xfrm>
            <a:custGeom>
              <a:avLst/>
              <a:gdLst/>
              <a:ahLst/>
              <a:cxnLst/>
              <a:rect l="l" t="t" r="r" b="b"/>
              <a:pathLst>
                <a:path w="73864" h="99419" extrusionOk="0">
                  <a:moveTo>
                    <a:pt x="10729" y="693"/>
                  </a:moveTo>
                  <a:lnTo>
                    <a:pt x="20190" y="8254"/>
                  </a:lnTo>
                  <a:lnTo>
                    <a:pt x="11304" y="11746"/>
                  </a:lnTo>
                  <a:cubicBezTo>
                    <a:pt x="11184" y="11654"/>
                    <a:pt x="11042" y="11597"/>
                    <a:pt x="10886" y="11597"/>
                  </a:cubicBezTo>
                  <a:cubicBezTo>
                    <a:pt x="10868" y="11597"/>
                    <a:pt x="10850" y="11597"/>
                    <a:pt x="10832" y="11599"/>
                  </a:cubicBezTo>
                  <a:cubicBezTo>
                    <a:pt x="10813" y="11597"/>
                    <a:pt x="10794" y="11596"/>
                    <a:pt x="10776" y="11596"/>
                  </a:cubicBezTo>
                  <a:cubicBezTo>
                    <a:pt x="10648" y="11596"/>
                    <a:pt x="10522" y="11640"/>
                    <a:pt x="10419" y="11717"/>
                  </a:cubicBezTo>
                  <a:lnTo>
                    <a:pt x="5217" y="8769"/>
                  </a:lnTo>
                  <a:lnTo>
                    <a:pt x="9771" y="1076"/>
                  </a:lnTo>
                  <a:cubicBezTo>
                    <a:pt x="9845" y="1106"/>
                    <a:pt x="9948" y="1121"/>
                    <a:pt x="10036" y="1121"/>
                  </a:cubicBezTo>
                  <a:cubicBezTo>
                    <a:pt x="10331" y="1106"/>
                    <a:pt x="10596" y="944"/>
                    <a:pt x="10729" y="693"/>
                  </a:cubicBezTo>
                  <a:close/>
                  <a:moveTo>
                    <a:pt x="47985" y="546"/>
                  </a:moveTo>
                  <a:cubicBezTo>
                    <a:pt x="48124" y="741"/>
                    <a:pt x="48342" y="857"/>
                    <a:pt x="48576" y="857"/>
                  </a:cubicBezTo>
                  <a:cubicBezTo>
                    <a:pt x="48590" y="857"/>
                    <a:pt x="48604" y="856"/>
                    <a:pt x="48618" y="855"/>
                  </a:cubicBezTo>
                  <a:cubicBezTo>
                    <a:pt x="48677" y="855"/>
                    <a:pt x="48751" y="855"/>
                    <a:pt x="48810" y="826"/>
                  </a:cubicBezTo>
                  <a:lnTo>
                    <a:pt x="57284" y="10435"/>
                  </a:lnTo>
                  <a:lnTo>
                    <a:pt x="53157" y="13191"/>
                  </a:lnTo>
                  <a:cubicBezTo>
                    <a:pt x="53052" y="13111"/>
                    <a:pt x="52910" y="13056"/>
                    <a:pt x="52776" y="13056"/>
                  </a:cubicBezTo>
                  <a:cubicBezTo>
                    <a:pt x="52761" y="13056"/>
                    <a:pt x="52745" y="13056"/>
                    <a:pt x="52730" y="13058"/>
                  </a:cubicBezTo>
                  <a:cubicBezTo>
                    <a:pt x="52671" y="13058"/>
                    <a:pt x="52627" y="13058"/>
                    <a:pt x="52583" y="13073"/>
                  </a:cubicBezTo>
                  <a:lnTo>
                    <a:pt x="44639" y="3287"/>
                  </a:lnTo>
                  <a:lnTo>
                    <a:pt x="47985" y="546"/>
                  </a:lnTo>
                  <a:close/>
                  <a:moveTo>
                    <a:pt x="40940" y="516"/>
                  </a:moveTo>
                  <a:lnTo>
                    <a:pt x="28001" y="13972"/>
                  </a:lnTo>
                  <a:lnTo>
                    <a:pt x="20986" y="8371"/>
                  </a:lnTo>
                  <a:lnTo>
                    <a:pt x="40940" y="516"/>
                  </a:lnTo>
                  <a:close/>
                  <a:moveTo>
                    <a:pt x="72596" y="738"/>
                  </a:moveTo>
                  <a:cubicBezTo>
                    <a:pt x="72655" y="841"/>
                    <a:pt x="72729" y="929"/>
                    <a:pt x="72832" y="1003"/>
                  </a:cubicBezTo>
                  <a:lnTo>
                    <a:pt x="62427" y="14428"/>
                  </a:lnTo>
                  <a:cubicBezTo>
                    <a:pt x="62339" y="14384"/>
                    <a:pt x="62236" y="14370"/>
                    <a:pt x="62133" y="14370"/>
                  </a:cubicBezTo>
                  <a:cubicBezTo>
                    <a:pt x="61897" y="14370"/>
                    <a:pt x="61676" y="14473"/>
                    <a:pt x="61528" y="14650"/>
                  </a:cubicBezTo>
                  <a:lnTo>
                    <a:pt x="57888" y="10508"/>
                  </a:lnTo>
                  <a:lnTo>
                    <a:pt x="72596" y="738"/>
                  </a:lnTo>
                  <a:close/>
                  <a:moveTo>
                    <a:pt x="41279" y="738"/>
                  </a:moveTo>
                  <a:cubicBezTo>
                    <a:pt x="41412" y="811"/>
                    <a:pt x="41559" y="855"/>
                    <a:pt x="41721" y="855"/>
                  </a:cubicBezTo>
                  <a:cubicBezTo>
                    <a:pt x="41839" y="855"/>
                    <a:pt x="41972" y="826"/>
                    <a:pt x="42090" y="767"/>
                  </a:cubicBezTo>
                  <a:lnTo>
                    <a:pt x="44079" y="3228"/>
                  </a:lnTo>
                  <a:lnTo>
                    <a:pt x="29828" y="14885"/>
                  </a:lnTo>
                  <a:cubicBezTo>
                    <a:pt x="29681" y="14723"/>
                    <a:pt x="29475" y="14635"/>
                    <a:pt x="29254" y="14635"/>
                  </a:cubicBezTo>
                  <a:cubicBezTo>
                    <a:pt x="29136" y="14635"/>
                    <a:pt x="29033" y="14664"/>
                    <a:pt x="28929" y="14709"/>
                  </a:cubicBezTo>
                  <a:lnTo>
                    <a:pt x="28310" y="14222"/>
                  </a:lnTo>
                  <a:lnTo>
                    <a:pt x="41279" y="738"/>
                  </a:lnTo>
                  <a:close/>
                  <a:moveTo>
                    <a:pt x="5011" y="9108"/>
                  </a:moveTo>
                  <a:lnTo>
                    <a:pt x="10154" y="12012"/>
                  </a:lnTo>
                  <a:cubicBezTo>
                    <a:pt x="10125" y="12085"/>
                    <a:pt x="10095" y="12144"/>
                    <a:pt x="10080" y="12218"/>
                  </a:cubicBezTo>
                  <a:lnTo>
                    <a:pt x="1076" y="15770"/>
                  </a:lnTo>
                  <a:lnTo>
                    <a:pt x="5011" y="9108"/>
                  </a:lnTo>
                  <a:close/>
                  <a:moveTo>
                    <a:pt x="20544" y="8534"/>
                  </a:moveTo>
                  <a:lnTo>
                    <a:pt x="27721" y="14252"/>
                  </a:lnTo>
                  <a:lnTo>
                    <a:pt x="23403" y="18761"/>
                  </a:lnTo>
                  <a:cubicBezTo>
                    <a:pt x="23359" y="18761"/>
                    <a:pt x="23329" y="18747"/>
                    <a:pt x="23300" y="18747"/>
                  </a:cubicBezTo>
                  <a:cubicBezTo>
                    <a:pt x="23182" y="18747"/>
                    <a:pt x="23064" y="18776"/>
                    <a:pt x="22961" y="18820"/>
                  </a:cubicBezTo>
                  <a:lnTo>
                    <a:pt x="11598" y="12380"/>
                  </a:lnTo>
                  <a:cubicBezTo>
                    <a:pt x="11598" y="12277"/>
                    <a:pt x="11584" y="12174"/>
                    <a:pt x="11539" y="12071"/>
                  </a:cubicBezTo>
                  <a:lnTo>
                    <a:pt x="20544" y="8534"/>
                  </a:lnTo>
                  <a:close/>
                  <a:moveTo>
                    <a:pt x="28030" y="14502"/>
                  </a:moveTo>
                  <a:lnTo>
                    <a:pt x="28620" y="14974"/>
                  </a:lnTo>
                  <a:cubicBezTo>
                    <a:pt x="28458" y="15239"/>
                    <a:pt x="28443" y="15593"/>
                    <a:pt x="28605" y="15873"/>
                  </a:cubicBezTo>
                  <a:lnTo>
                    <a:pt x="24169" y="19513"/>
                  </a:lnTo>
                  <a:lnTo>
                    <a:pt x="24051" y="19454"/>
                  </a:lnTo>
                  <a:cubicBezTo>
                    <a:pt x="24037" y="19248"/>
                    <a:pt x="23933" y="19056"/>
                    <a:pt x="23786" y="18923"/>
                  </a:cubicBezTo>
                  <a:lnTo>
                    <a:pt x="28030" y="14502"/>
                  </a:lnTo>
                  <a:close/>
                  <a:moveTo>
                    <a:pt x="57549" y="10729"/>
                  </a:moveTo>
                  <a:lnTo>
                    <a:pt x="61366" y="15062"/>
                  </a:lnTo>
                  <a:cubicBezTo>
                    <a:pt x="61351" y="15269"/>
                    <a:pt x="61396" y="15475"/>
                    <a:pt x="61499" y="15637"/>
                  </a:cubicBezTo>
                  <a:lnTo>
                    <a:pt x="58153" y="19955"/>
                  </a:lnTo>
                  <a:lnTo>
                    <a:pt x="53437" y="14134"/>
                  </a:lnTo>
                  <a:cubicBezTo>
                    <a:pt x="53511" y="13927"/>
                    <a:pt x="53496" y="13692"/>
                    <a:pt x="53408" y="13485"/>
                  </a:cubicBezTo>
                  <a:lnTo>
                    <a:pt x="57549" y="10729"/>
                  </a:lnTo>
                  <a:close/>
                  <a:moveTo>
                    <a:pt x="44330" y="3538"/>
                  </a:moveTo>
                  <a:lnTo>
                    <a:pt x="52200" y="13250"/>
                  </a:lnTo>
                  <a:cubicBezTo>
                    <a:pt x="52008" y="13441"/>
                    <a:pt x="51920" y="13706"/>
                    <a:pt x="51964" y="13986"/>
                  </a:cubicBezTo>
                  <a:lnTo>
                    <a:pt x="38892" y="22681"/>
                  </a:lnTo>
                  <a:lnTo>
                    <a:pt x="30020" y="15593"/>
                  </a:lnTo>
                  <a:cubicBezTo>
                    <a:pt x="30035" y="15475"/>
                    <a:pt x="30035" y="15357"/>
                    <a:pt x="30005" y="15254"/>
                  </a:cubicBezTo>
                  <a:lnTo>
                    <a:pt x="44330" y="3538"/>
                  </a:lnTo>
                  <a:close/>
                  <a:moveTo>
                    <a:pt x="22695" y="20058"/>
                  </a:moveTo>
                  <a:cubicBezTo>
                    <a:pt x="22813" y="20206"/>
                    <a:pt x="22975" y="20294"/>
                    <a:pt x="23167" y="20323"/>
                  </a:cubicBezTo>
                  <a:lnTo>
                    <a:pt x="19733" y="23124"/>
                  </a:lnTo>
                  <a:lnTo>
                    <a:pt x="19733" y="23124"/>
                  </a:lnTo>
                  <a:lnTo>
                    <a:pt x="22695" y="20058"/>
                  </a:lnTo>
                  <a:close/>
                  <a:moveTo>
                    <a:pt x="29858" y="15961"/>
                  </a:moveTo>
                  <a:lnTo>
                    <a:pt x="38553" y="22902"/>
                  </a:lnTo>
                  <a:lnTo>
                    <a:pt x="35340" y="25054"/>
                  </a:lnTo>
                  <a:cubicBezTo>
                    <a:pt x="35207" y="24921"/>
                    <a:pt x="35016" y="24848"/>
                    <a:pt x="34824" y="24848"/>
                  </a:cubicBezTo>
                  <a:cubicBezTo>
                    <a:pt x="34559" y="24848"/>
                    <a:pt x="34323" y="24980"/>
                    <a:pt x="34176" y="25201"/>
                  </a:cubicBezTo>
                  <a:lnTo>
                    <a:pt x="24538" y="19734"/>
                  </a:lnTo>
                  <a:lnTo>
                    <a:pt x="28900" y="16153"/>
                  </a:lnTo>
                  <a:cubicBezTo>
                    <a:pt x="29018" y="16197"/>
                    <a:pt x="29136" y="16226"/>
                    <a:pt x="29254" y="16226"/>
                  </a:cubicBezTo>
                  <a:cubicBezTo>
                    <a:pt x="29268" y="16227"/>
                    <a:pt x="29283" y="16228"/>
                    <a:pt x="29298" y="16228"/>
                  </a:cubicBezTo>
                  <a:cubicBezTo>
                    <a:pt x="29517" y="16228"/>
                    <a:pt x="29720" y="16127"/>
                    <a:pt x="29858" y="15961"/>
                  </a:cubicBezTo>
                  <a:close/>
                  <a:moveTo>
                    <a:pt x="38892" y="23168"/>
                  </a:moveTo>
                  <a:lnTo>
                    <a:pt x="47189" y="29785"/>
                  </a:lnTo>
                  <a:lnTo>
                    <a:pt x="35591" y="25806"/>
                  </a:lnTo>
                  <a:cubicBezTo>
                    <a:pt x="35605" y="25658"/>
                    <a:pt x="35605" y="25511"/>
                    <a:pt x="35561" y="25378"/>
                  </a:cubicBezTo>
                  <a:lnTo>
                    <a:pt x="38892" y="23168"/>
                  </a:lnTo>
                  <a:close/>
                  <a:moveTo>
                    <a:pt x="52126" y="14355"/>
                  </a:moveTo>
                  <a:cubicBezTo>
                    <a:pt x="52264" y="14534"/>
                    <a:pt x="52467" y="14636"/>
                    <a:pt x="52686" y="14636"/>
                  </a:cubicBezTo>
                  <a:cubicBezTo>
                    <a:pt x="52700" y="14636"/>
                    <a:pt x="52715" y="14636"/>
                    <a:pt x="52730" y="14635"/>
                  </a:cubicBezTo>
                  <a:cubicBezTo>
                    <a:pt x="52748" y="14636"/>
                    <a:pt x="52766" y="14637"/>
                    <a:pt x="52784" y="14637"/>
                  </a:cubicBezTo>
                  <a:cubicBezTo>
                    <a:pt x="52942" y="14637"/>
                    <a:pt x="53097" y="14579"/>
                    <a:pt x="53216" y="14473"/>
                  </a:cubicBezTo>
                  <a:lnTo>
                    <a:pt x="57918" y="20279"/>
                  </a:lnTo>
                  <a:lnTo>
                    <a:pt x="49989" y="30536"/>
                  </a:lnTo>
                  <a:cubicBezTo>
                    <a:pt x="49873" y="30459"/>
                    <a:pt x="49735" y="30416"/>
                    <a:pt x="49594" y="30416"/>
                  </a:cubicBezTo>
                  <a:cubicBezTo>
                    <a:pt x="49576" y="30416"/>
                    <a:pt x="49558" y="30416"/>
                    <a:pt x="49541" y="30418"/>
                  </a:cubicBezTo>
                  <a:lnTo>
                    <a:pt x="49541" y="30418"/>
                  </a:lnTo>
                  <a:cubicBezTo>
                    <a:pt x="49522" y="30416"/>
                    <a:pt x="49503" y="30415"/>
                    <a:pt x="49484" y="30415"/>
                  </a:cubicBezTo>
                  <a:cubicBezTo>
                    <a:pt x="49388" y="30415"/>
                    <a:pt x="49293" y="30441"/>
                    <a:pt x="49208" y="30477"/>
                  </a:cubicBezTo>
                  <a:lnTo>
                    <a:pt x="48309" y="30168"/>
                  </a:lnTo>
                  <a:lnTo>
                    <a:pt x="39231" y="22932"/>
                  </a:lnTo>
                  <a:lnTo>
                    <a:pt x="52126" y="14355"/>
                  </a:lnTo>
                  <a:close/>
                  <a:moveTo>
                    <a:pt x="24199" y="19984"/>
                  </a:moveTo>
                  <a:lnTo>
                    <a:pt x="34058" y="25585"/>
                  </a:lnTo>
                  <a:cubicBezTo>
                    <a:pt x="34058" y="25614"/>
                    <a:pt x="34058" y="25644"/>
                    <a:pt x="34058" y="25688"/>
                  </a:cubicBezTo>
                  <a:lnTo>
                    <a:pt x="11038" y="32261"/>
                  </a:lnTo>
                  <a:lnTo>
                    <a:pt x="11009" y="32202"/>
                  </a:lnTo>
                  <a:lnTo>
                    <a:pt x="17420" y="25540"/>
                  </a:lnTo>
                  <a:lnTo>
                    <a:pt x="24199" y="19984"/>
                  </a:lnTo>
                  <a:close/>
                  <a:moveTo>
                    <a:pt x="14826" y="27648"/>
                  </a:moveTo>
                  <a:lnTo>
                    <a:pt x="10758" y="31892"/>
                  </a:lnTo>
                  <a:cubicBezTo>
                    <a:pt x="10626" y="31789"/>
                    <a:pt x="10463" y="31745"/>
                    <a:pt x="10301" y="31745"/>
                  </a:cubicBezTo>
                  <a:cubicBezTo>
                    <a:pt x="9727" y="31745"/>
                    <a:pt x="9476" y="32246"/>
                    <a:pt x="9550" y="32688"/>
                  </a:cubicBezTo>
                  <a:lnTo>
                    <a:pt x="8931" y="32865"/>
                  </a:lnTo>
                  <a:cubicBezTo>
                    <a:pt x="8946" y="32732"/>
                    <a:pt x="8946" y="32600"/>
                    <a:pt x="8931" y="32482"/>
                  </a:cubicBezTo>
                  <a:lnTo>
                    <a:pt x="14826" y="27648"/>
                  </a:lnTo>
                  <a:close/>
                  <a:moveTo>
                    <a:pt x="9609" y="33086"/>
                  </a:moveTo>
                  <a:lnTo>
                    <a:pt x="9329" y="33381"/>
                  </a:lnTo>
                  <a:lnTo>
                    <a:pt x="9093" y="33233"/>
                  </a:lnTo>
                  <a:lnTo>
                    <a:pt x="9609" y="33086"/>
                  </a:lnTo>
                  <a:close/>
                  <a:moveTo>
                    <a:pt x="61808" y="15887"/>
                  </a:moveTo>
                  <a:cubicBezTo>
                    <a:pt x="61911" y="15932"/>
                    <a:pt x="62015" y="15961"/>
                    <a:pt x="62133" y="15961"/>
                  </a:cubicBezTo>
                  <a:lnTo>
                    <a:pt x="62162" y="15961"/>
                  </a:lnTo>
                  <a:lnTo>
                    <a:pt x="73230" y="28517"/>
                  </a:lnTo>
                  <a:cubicBezTo>
                    <a:pt x="73009" y="28783"/>
                    <a:pt x="72964" y="29136"/>
                    <a:pt x="73097" y="29446"/>
                  </a:cubicBezTo>
                  <a:lnTo>
                    <a:pt x="69162" y="33528"/>
                  </a:lnTo>
                  <a:lnTo>
                    <a:pt x="58419" y="20264"/>
                  </a:lnTo>
                  <a:lnTo>
                    <a:pt x="61808" y="15887"/>
                  </a:lnTo>
                  <a:close/>
                  <a:moveTo>
                    <a:pt x="58168" y="20589"/>
                  </a:moveTo>
                  <a:lnTo>
                    <a:pt x="68882" y="33823"/>
                  </a:lnTo>
                  <a:lnTo>
                    <a:pt x="66406" y="36402"/>
                  </a:lnTo>
                  <a:lnTo>
                    <a:pt x="50239" y="30846"/>
                  </a:lnTo>
                  <a:lnTo>
                    <a:pt x="58168" y="20589"/>
                  </a:lnTo>
                  <a:close/>
                  <a:moveTo>
                    <a:pt x="69133" y="34132"/>
                  </a:moveTo>
                  <a:lnTo>
                    <a:pt x="72743" y="38568"/>
                  </a:lnTo>
                  <a:lnTo>
                    <a:pt x="66819" y="36549"/>
                  </a:lnTo>
                  <a:lnTo>
                    <a:pt x="69133" y="34132"/>
                  </a:lnTo>
                  <a:close/>
                  <a:moveTo>
                    <a:pt x="35429" y="26174"/>
                  </a:moveTo>
                  <a:lnTo>
                    <a:pt x="48117" y="30536"/>
                  </a:lnTo>
                  <a:lnTo>
                    <a:pt x="48795" y="31067"/>
                  </a:lnTo>
                  <a:cubicBezTo>
                    <a:pt x="48751" y="31317"/>
                    <a:pt x="48810" y="31568"/>
                    <a:pt x="48972" y="31774"/>
                  </a:cubicBezTo>
                  <a:lnTo>
                    <a:pt x="48987" y="31774"/>
                  </a:lnTo>
                  <a:lnTo>
                    <a:pt x="43077" y="38612"/>
                  </a:lnTo>
                  <a:lnTo>
                    <a:pt x="35296" y="26292"/>
                  </a:lnTo>
                  <a:cubicBezTo>
                    <a:pt x="35340" y="26263"/>
                    <a:pt x="35384" y="26218"/>
                    <a:pt x="35429" y="26174"/>
                  </a:cubicBezTo>
                  <a:close/>
                  <a:moveTo>
                    <a:pt x="34117" y="26086"/>
                  </a:moveTo>
                  <a:lnTo>
                    <a:pt x="21472" y="40735"/>
                  </a:lnTo>
                  <a:lnTo>
                    <a:pt x="9682" y="33587"/>
                  </a:lnTo>
                  <a:lnTo>
                    <a:pt x="9992" y="33263"/>
                  </a:lnTo>
                  <a:cubicBezTo>
                    <a:pt x="10095" y="33307"/>
                    <a:pt x="10213" y="33322"/>
                    <a:pt x="10316" y="33322"/>
                  </a:cubicBezTo>
                  <a:cubicBezTo>
                    <a:pt x="10326" y="33322"/>
                    <a:pt x="10335" y="33322"/>
                    <a:pt x="10345" y="33322"/>
                  </a:cubicBezTo>
                  <a:cubicBezTo>
                    <a:pt x="10716" y="33322"/>
                    <a:pt x="11039" y="33046"/>
                    <a:pt x="11068" y="32659"/>
                  </a:cubicBezTo>
                  <a:lnTo>
                    <a:pt x="34117" y="26086"/>
                  </a:lnTo>
                  <a:close/>
                  <a:moveTo>
                    <a:pt x="50298" y="31288"/>
                  </a:moveTo>
                  <a:lnTo>
                    <a:pt x="66097" y="36711"/>
                  </a:lnTo>
                  <a:lnTo>
                    <a:pt x="61027" y="41987"/>
                  </a:lnTo>
                  <a:cubicBezTo>
                    <a:pt x="60895" y="41869"/>
                    <a:pt x="60718" y="41810"/>
                    <a:pt x="60541" y="41810"/>
                  </a:cubicBezTo>
                  <a:cubicBezTo>
                    <a:pt x="60379" y="41810"/>
                    <a:pt x="60231" y="41855"/>
                    <a:pt x="60099" y="41943"/>
                  </a:cubicBezTo>
                  <a:lnTo>
                    <a:pt x="50122" y="31730"/>
                  </a:lnTo>
                  <a:cubicBezTo>
                    <a:pt x="50225" y="31597"/>
                    <a:pt x="50284" y="31450"/>
                    <a:pt x="50298" y="31288"/>
                  </a:cubicBezTo>
                  <a:close/>
                  <a:moveTo>
                    <a:pt x="66509" y="36859"/>
                  </a:moveTo>
                  <a:lnTo>
                    <a:pt x="72773" y="39010"/>
                  </a:lnTo>
                  <a:cubicBezTo>
                    <a:pt x="72788" y="39055"/>
                    <a:pt x="72788" y="39114"/>
                    <a:pt x="72802" y="39158"/>
                  </a:cubicBezTo>
                  <a:lnTo>
                    <a:pt x="64225" y="46173"/>
                  </a:lnTo>
                  <a:lnTo>
                    <a:pt x="61175" y="43063"/>
                  </a:lnTo>
                  <a:cubicBezTo>
                    <a:pt x="61307" y="42827"/>
                    <a:pt x="61337" y="42562"/>
                    <a:pt x="61263" y="42326"/>
                  </a:cubicBezTo>
                  <a:lnTo>
                    <a:pt x="66509" y="36859"/>
                  </a:lnTo>
                  <a:close/>
                  <a:moveTo>
                    <a:pt x="34426" y="26336"/>
                  </a:moveTo>
                  <a:cubicBezTo>
                    <a:pt x="34529" y="26400"/>
                    <a:pt x="34643" y="26442"/>
                    <a:pt x="34768" y="26442"/>
                  </a:cubicBezTo>
                  <a:cubicBezTo>
                    <a:pt x="34786" y="26442"/>
                    <a:pt x="34805" y="26441"/>
                    <a:pt x="34824" y="26439"/>
                  </a:cubicBezTo>
                  <a:lnTo>
                    <a:pt x="34913" y="26439"/>
                  </a:lnTo>
                  <a:lnTo>
                    <a:pt x="42812" y="38922"/>
                  </a:lnTo>
                  <a:lnTo>
                    <a:pt x="34456" y="48604"/>
                  </a:lnTo>
                  <a:lnTo>
                    <a:pt x="21811" y="40941"/>
                  </a:lnTo>
                  <a:lnTo>
                    <a:pt x="34426" y="26336"/>
                  </a:lnTo>
                  <a:close/>
                  <a:moveTo>
                    <a:pt x="72581" y="39850"/>
                  </a:moveTo>
                  <a:lnTo>
                    <a:pt x="67099" y="49120"/>
                  </a:lnTo>
                  <a:lnTo>
                    <a:pt x="64505" y="46453"/>
                  </a:lnTo>
                  <a:lnTo>
                    <a:pt x="72581" y="39850"/>
                  </a:lnTo>
                  <a:close/>
                  <a:moveTo>
                    <a:pt x="9402" y="33896"/>
                  </a:moveTo>
                  <a:lnTo>
                    <a:pt x="21207" y="41059"/>
                  </a:lnTo>
                  <a:lnTo>
                    <a:pt x="13249" y="50284"/>
                  </a:lnTo>
                  <a:lnTo>
                    <a:pt x="1371" y="43078"/>
                  </a:lnTo>
                  <a:cubicBezTo>
                    <a:pt x="1430" y="42827"/>
                    <a:pt x="1371" y="42562"/>
                    <a:pt x="1238" y="42356"/>
                  </a:cubicBezTo>
                  <a:lnTo>
                    <a:pt x="9402" y="33896"/>
                  </a:lnTo>
                  <a:close/>
                  <a:moveTo>
                    <a:pt x="49797" y="31951"/>
                  </a:moveTo>
                  <a:lnTo>
                    <a:pt x="59848" y="42253"/>
                  </a:lnTo>
                  <a:cubicBezTo>
                    <a:pt x="59716" y="42533"/>
                    <a:pt x="59760" y="42872"/>
                    <a:pt x="59937" y="43122"/>
                  </a:cubicBezTo>
                  <a:lnTo>
                    <a:pt x="51463" y="51920"/>
                  </a:lnTo>
                  <a:lnTo>
                    <a:pt x="43298" y="38966"/>
                  </a:lnTo>
                  <a:lnTo>
                    <a:pt x="49326" y="31966"/>
                  </a:lnTo>
                  <a:cubicBezTo>
                    <a:pt x="49385" y="31981"/>
                    <a:pt x="49458" y="31995"/>
                    <a:pt x="49532" y="31995"/>
                  </a:cubicBezTo>
                  <a:cubicBezTo>
                    <a:pt x="49621" y="31995"/>
                    <a:pt x="49709" y="31981"/>
                    <a:pt x="49797" y="31951"/>
                  </a:cubicBezTo>
                  <a:close/>
                  <a:moveTo>
                    <a:pt x="60880" y="43328"/>
                  </a:moveTo>
                  <a:lnTo>
                    <a:pt x="63930" y="46423"/>
                  </a:lnTo>
                  <a:lnTo>
                    <a:pt x="53423" y="55015"/>
                  </a:lnTo>
                  <a:lnTo>
                    <a:pt x="51684" y="52274"/>
                  </a:lnTo>
                  <a:lnTo>
                    <a:pt x="60261" y="43358"/>
                  </a:lnTo>
                  <a:cubicBezTo>
                    <a:pt x="60349" y="43387"/>
                    <a:pt x="60438" y="43402"/>
                    <a:pt x="60541" y="43402"/>
                  </a:cubicBezTo>
                  <a:cubicBezTo>
                    <a:pt x="60659" y="43402"/>
                    <a:pt x="60777" y="43387"/>
                    <a:pt x="60880" y="43328"/>
                  </a:cubicBezTo>
                  <a:close/>
                  <a:moveTo>
                    <a:pt x="43033" y="39290"/>
                  </a:moveTo>
                  <a:lnTo>
                    <a:pt x="51197" y="52215"/>
                  </a:lnTo>
                  <a:lnTo>
                    <a:pt x="47646" y="55899"/>
                  </a:lnTo>
                  <a:cubicBezTo>
                    <a:pt x="47526" y="55793"/>
                    <a:pt x="47372" y="55735"/>
                    <a:pt x="47213" y="55735"/>
                  </a:cubicBezTo>
                  <a:cubicBezTo>
                    <a:pt x="47195" y="55735"/>
                    <a:pt x="47177" y="55736"/>
                    <a:pt x="47159" y="55737"/>
                  </a:cubicBezTo>
                  <a:cubicBezTo>
                    <a:pt x="47145" y="55736"/>
                    <a:pt x="47130" y="55736"/>
                    <a:pt x="47115" y="55736"/>
                  </a:cubicBezTo>
                  <a:cubicBezTo>
                    <a:pt x="46924" y="55736"/>
                    <a:pt x="46736" y="55823"/>
                    <a:pt x="46599" y="55973"/>
                  </a:cubicBezTo>
                  <a:lnTo>
                    <a:pt x="34810" y="48825"/>
                  </a:lnTo>
                  <a:lnTo>
                    <a:pt x="43033" y="39290"/>
                  </a:lnTo>
                  <a:close/>
                  <a:moveTo>
                    <a:pt x="51404" y="52569"/>
                  </a:moveTo>
                  <a:lnTo>
                    <a:pt x="53099" y="55266"/>
                  </a:lnTo>
                  <a:lnTo>
                    <a:pt x="49842" y="57933"/>
                  </a:lnTo>
                  <a:lnTo>
                    <a:pt x="47896" y="56754"/>
                  </a:lnTo>
                  <a:cubicBezTo>
                    <a:pt x="47940" y="56577"/>
                    <a:pt x="47940" y="56400"/>
                    <a:pt x="47882" y="56238"/>
                  </a:cubicBezTo>
                  <a:lnTo>
                    <a:pt x="51404" y="52569"/>
                  </a:lnTo>
                  <a:close/>
                  <a:moveTo>
                    <a:pt x="21561" y="41265"/>
                  </a:moveTo>
                  <a:lnTo>
                    <a:pt x="34191" y="48914"/>
                  </a:lnTo>
                  <a:lnTo>
                    <a:pt x="26232" y="58154"/>
                  </a:lnTo>
                  <a:lnTo>
                    <a:pt x="13588" y="50491"/>
                  </a:lnTo>
                  <a:lnTo>
                    <a:pt x="21561" y="41265"/>
                  </a:lnTo>
                  <a:close/>
                  <a:moveTo>
                    <a:pt x="67187" y="49783"/>
                  </a:moveTo>
                  <a:lnTo>
                    <a:pt x="73097" y="55826"/>
                  </a:lnTo>
                  <a:cubicBezTo>
                    <a:pt x="72964" y="55988"/>
                    <a:pt x="72891" y="56194"/>
                    <a:pt x="72891" y="56400"/>
                  </a:cubicBezTo>
                  <a:lnTo>
                    <a:pt x="61307" y="59716"/>
                  </a:lnTo>
                  <a:lnTo>
                    <a:pt x="67187" y="49783"/>
                  </a:lnTo>
                  <a:close/>
                  <a:moveTo>
                    <a:pt x="64196" y="46703"/>
                  </a:moveTo>
                  <a:lnTo>
                    <a:pt x="66893" y="49474"/>
                  </a:lnTo>
                  <a:lnTo>
                    <a:pt x="60747" y="59864"/>
                  </a:lnTo>
                  <a:lnTo>
                    <a:pt x="57137" y="60895"/>
                  </a:lnTo>
                  <a:lnTo>
                    <a:pt x="53629" y="55339"/>
                  </a:lnTo>
                  <a:lnTo>
                    <a:pt x="64196" y="46703"/>
                  </a:lnTo>
                  <a:close/>
                  <a:moveTo>
                    <a:pt x="53305" y="55605"/>
                  </a:moveTo>
                  <a:lnTo>
                    <a:pt x="56739" y="61013"/>
                  </a:lnTo>
                  <a:lnTo>
                    <a:pt x="56223" y="61161"/>
                  </a:lnTo>
                  <a:cubicBezTo>
                    <a:pt x="56085" y="61009"/>
                    <a:pt x="55882" y="60909"/>
                    <a:pt x="55675" y="60909"/>
                  </a:cubicBezTo>
                  <a:cubicBezTo>
                    <a:pt x="55661" y="60909"/>
                    <a:pt x="55647" y="60909"/>
                    <a:pt x="55633" y="60910"/>
                  </a:cubicBezTo>
                  <a:cubicBezTo>
                    <a:pt x="55618" y="60909"/>
                    <a:pt x="55603" y="60908"/>
                    <a:pt x="55588" y="60908"/>
                  </a:cubicBezTo>
                  <a:cubicBezTo>
                    <a:pt x="55397" y="60908"/>
                    <a:pt x="55210" y="60994"/>
                    <a:pt x="55073" y="61131"/>
                  </a:cubicBezTo>
                  <a:lnTo>
                    <a:pt x="50195" y="58154"/>
                  </a:lnTo>
                  <a:lnTo>
                    <a:pt x="53305" y="55605"/>
                  </a:lnTo>
                  <a:close/>
                  <a:moveTo>
                    <a:pt x="56945" y="61367"/>
                  </a:moveTo>
                  <a:lnTo>
                    <a:pt x="57859" y="62811"/>
                  </a:lnTo>
                  <a:lnTo>
                    <a:pt x="56370" y="61897"/>
                  </a:lnTo>
                  <a:cubicBezTo>
                    <a:pt x="56400" y="61780"/>
                    <a:pt x="56400" y="61662"/>
                    <a:pt x="56385" y="61529"/>
                  </a:cubicBezTo>
                  <a:lnTo>
                    <a:pt x="56945" y="61367"/>
                  </a:lnTo>
                  <a:close/>
                  <a:moveTo>
                    <a:pt x="60452" y="60365"/>
                  </a:moveTo>
                  <a:lnTo>
                    <a:pt x="58713" y="63327"/>
                  </a:lnTo>
                  <a:lnTo>
                    <a:pt x="58625" y="63268"/>
                  </a:lnTo>
                  <a:lnTo>
                    <a:pt x="57358" y="61249"/>
                  </a:lnTo>
                  <a:lnTo>
                    <a:pt x="60452" y="60365"/>
                  </a:lnTo>
                  <a:close/>
                  <a:moveTo>
                    <a:pt x="49886" y="58419"/>
                  </a:moveTo>
                  <a:lnTo>
                    <a:pt x="54896" y="61470"/>
                  </a:lnTo>
                  <a:cubicBezTo>
                    <a:pt x="54882" y="61500"/>
                    <a:pt x="54882" y="61514"/>
                    <a:pt x="54882" y="61544"/>
                  </a:cubicBezTo>
                  <a:lnTo>
                    <a:pt x="41309" y="65420"/>
                  </a:lnTo>
                  <a:lnTo>
                    <a:pt x="49886" y="58419"/>
                  </a:lnTo>
                  <a:close/>
                  <a:moveTo>
                    <a:pt x="34544" y="49120"/>
                  </a:moveTo>
                  <a:lnTo>
                    <a:pt x="46423" y="56327"/>
                  </a:lnTo>
                  <a:cubicBezTo>
                    <a:pt x="46364" y="56562"/>
                    <a:pt x="46408" y="56828"/>
                    <a:pt x="46555" y="57034"/>
                  </a:cubicBezTo>
                  <a:lnTo>
                    <a:pt x="38391" y="65523"/>
                  </a:lnTo>
                  <a:lnTo>
                    <a:pt x="26586" y="58360"/>
                  </a:lnTo>
                  <a:lnTo>
                    <a:pt x="34544" y="49120"/>
                  </a:lnTo>
                  <a:close/>
                  <a:moveTo>
                    <a:pt x="47690" y="57108"/>
                  </a:moveTo>
                  <a:lnTo>
                    <a:pt x="49517" y="58213"/>
                  </a:lnTo>
                  <a:lnTo>
                    <a:pt x="40351" y="65700"/>
                  </a:lnTo>
                  <a:lnTo>
                    <a:pt x="39467" y="65950"/>
                  </a:lnTo>
                  <a:cubicBezTo>
                    <a:pt x="39393" y="65950"/>
                    <a:pt x="39334" y="65980"/>
                    <a:pt x="39275" y="65994"/>
                  </a:cubicBezTo>
                  <a:lnTo>
                    <a:pt x="39201" y="66024"/>
                  </a:lnTo>
                  <a:lnTo>
                    <a:pt x="38744" y="65729"/>
                  </a:lnTo>
                  <a:lnTo>
                    <a:pt x="46879" y="57270"/>
                  </a:lnTo>
                  <a:cubicBezTo>
                    <a:pt x="46968" y="57299"/>
                    <a:pt x="47071" y="57314"/>
                    <a:pt x="47159" y="57314"/>
                  </a:cubicBezTo>
                  <a:cubicBezTo>
                    <a:pt x="47366" y="57314"/>
                    <a:pt x="47557" y="57240"/>
                    <a:pt x="47690" y="57108"/>
                  </a:cubicBezTo>
                  <a:close/>
                  <a:moveTo>
                    <a:pt x="38464" y="66024"/>
                  </a:moveTo>
                  <a:lnTo>
                    <a:pt x="38700" y="66171"/>
                  </a:lnTo>
                  <a:lnTo>
                    <a:pt x="38184" y="66319"/>
                  </a:lnTo>
                  <a:lnTo>
                    <a:pt x="38464" y="66024"/>
                  </a:lnTo>
                  <a:close/>
                  <a:moveTo>
                    <a:pt x="38862" y="66525"/>
                  </a:moveTo>
                  <a:lnTo>
                    <a:pt x="38862" y="66525"/>
                  </a:lnTo>
                  <a:cubicBezTo>
                    <a:pt x="38818" y="66658"/>
                    <a:pt x="38818" y="66790"/>
                    <a:pt x="38848" y="66923"/>
                  </a:cubicBezTo>
                  <a:lnTo>
                    <a:pt x="32938" y="71757"/>
                  </a:lnTo>
                  <a:lnTo>
                    <a:pt x="37020" y="67512"/>
                  </a:lnTo>
                  <a:cubicBezTo>
                    <a:pt x="37153" y="67601"/>
                    <a:pt x="37315" y="67660"/>
                    <a:pt x="37477" y="67660"/>
                  </a:cubicBezTo>
                  <a:cubicBezTo>
                    <a:pt x="38052" y="67660"/>
                    <a:pt x="38302" y="67144"/>
                    <a:pt x="38229" y="66702"/>
                  </a:cubicBezTo>
                  <a:lnTo>
                    <a:pt x="38862" y="66525"/>
                  </a:lnTo>
                  <a:close/>
                  <a:moveTo>
                    <a:pt x="13323" y="50785"/>
                  </a:moveTo>
                  <a:lnTo>
                    <a:pt x="25967" y="58449"/>
                  </a:lnTo>
                  <a:lnTo>
                    <a:pt x="13352" y="73068"/>
                  </a:lnTo>
                  <a:cubicBezTo>
                    <a:pt x="13234" y="72995"/>
                    <a:pt x="13101" y="72965"/>
                    <a:pt x="12954" y="72965"/>
                  </a:cubicBezTo>
                  <a:lnTo>
                    <a:pt x="12866" y="72965"/>
                  </a:lnTo>
                  <a:lnTo>
                    <a:pt x="4981" y="60468"/>
                  </a:lnTo>
                  <a:lnTo>
                    <a:pt x="13323" y="50785"/>
                  </a:lnTo>
                  <a:close/>
                  <a:moveTo>
                    <a:pt x="26306" y="58670"/>
                  </a:moveTo>
                  <a:lnTo>
                    <a:pt x="38096" y="65818"/>
                  </a:lnTo>
                  <a:lnTo>
                    <a:pt x="37786" y="66142"/>
                  </a:lnTo>
                  <a:cubicBezTo>
                    <a:pt x="37683" y="66098"/>
                    <a:pt x="37580" y="66068"/>
                    <a:pt x="37462" y="66068"/>
                  </a:cubicBezTo>
                  <a:cubicBezTo>
                    <a:pt x="37079" y="66068"/>
                    <a:pt x="36755" y="66348"/>
                    <a:pt x="36711" y="66731"/>
                  </a:cubicBezTo>
                  <a:lnTo>
                    <a:pt x="13676" y="73319"/>
                  </a:lnTo>
                  <a:lnTo>
                    <a:pt x="26306" y="58670"/>
                  </a:lnTo>
                  <a:close/>
                  <a:moveTo>
                    <a:pt x="54911" y="61942"/>
                  </a:moveTo>
                  <a:cubicBezTo>
                    <a:pt x="54983" y="62270"/>
                    <a:pt x="55275" y="62488"/>
                    <a:pt x="55615" y="62488"/>
                  </a:cubicBezTo>
                  <a:cubicBezTo>
                    <a:pt x="55626" y="62488"/>
                    <a:pt x="55637" y="62487"/>
                    <a:pt x="55648" y="62487"/>
                  </a:cubicBezTo>
                  <a:cubicBezTo>
                    <a:pt x="55854" y="62487"/>
                    <a:pt x="56046" y="62413"/>
                    <a:pt x="56193" y="62251"/>
                  </a:cubicBezTo>
                  <a:lnTo>
                    <a:pt x="58345" y="63563"/>
                  </a:lnTo>
                  <a:cubicBezTo>
                    <a:pt x="58212" y="63740"/>
                    <a:pt x="58153" y="63975"/>
                    <a:pt x="58198" y="64196"/>
                  </a:cubicBezTo>
                  <a:lnTo>
                    <a:pt x="52686" y="73525"/>
                  </a:lnTo>
                  <a:cubicBezTo>
                    <a:pt x="52612" y="73496"/>
                    <a:pt x="52524" y="73496"/>
                    <a:pt x="52450" y="73496"/>
                  </a:cubicBezTo>
                  <a:cubicBezTo>
                    <a:pt x="52435" y="73495"/>
                    <a:pt x="52420" y="73494"/>
                    <a:pt x="52405" y="73494"/>
                  </a:cubicBezTo>
                  <a:cubicBezTo>
                    <a:pt x="52216" y="73494"/>
                    <a:pt x="52041" y="73580"/>
                    <a:pt x="51905" y="73717"/>
                  </a:cubicBezTo>
                  <a:lnTo>
                    <a:pt x="40365" y="66717"/>
                  </a:lnTo>
                  <a:cubicBezTo>
                    <a:pt x="40365" y="66569"/>
                    <a:pt x="40321" y="66422"/>
                    <a:pt x="40248" y="66289"/>
                  </a:cubicBezTo>
                  <a:lnTo>
                    <a:pt x="40542" y="66053"/>
                  </a:lnTo>
                  <a:lnTo>
                    <a:pt x="54911" y="61942"/>
                  </a:lnTo>
                  <a:close/>
                  <a:moveTo>
                    <a:pt x="59671" y="64359"/>
                  </a:moveTo>
                  <a:lnTo>
                    <a:pt x="59671" y="64373"/>
                  </a:lnTo>
                  <a:lnTo>
                    <a:pt x="72979" y="72449"/>
                  </a:lnTo>
                  <a:cubicBezTo>
                    <a:pt x="72920" y="72582"/>
                    <a:pt x="72891" y="72744"/>
                    <a:pt x="72905" y="72906"/>
                  </a:cubicBezTo>
                  <a:lnTo>
                    <a:pt x="66333" y="75485"/>
                  </a:lnTo>
                  <a:lnTo>
                    <a:pt x="59509" y="64653"/>
                  </a:lnTo>
                  <a:cubicBezTo>
                    <a:pt x="59583" y="64565"/>
                    <a:pt x="59627" y="64476"/>
                    <a:pt x="59671" y="64359"/>
                  </a:cubicBezTo>
                  <a:close/>
                  <a:moveTo>
                    <a:pt x="604" y="69605"/>
                  </a:moveTo>
                  <a:lnTo>
                    <a:pt x="12202" y="73599"/>
                  </a:lnTo>
                  <a:cubicBezTo>
                    <a:pt x="12173" y="73731"/>
                    <a:pt x="12188" y="73879"/>
                    <a:pt x="12232" y="74026"/>
                  </a:cubicBezTo>
                  <a:lnTo>
                    <a:pt x="8916" y="76237"/>
                  </a:lnTo>
                  <a:lnTo>
                    <a:pt x="604" y="69605"/>
                  </a:lnTo>
                  <a:close/>
                  <a:moveTo>
                    <a:pt x="58404" y="64653"/>
                  </a:moveTo>
                  <a:cubicBezTo>
                    <a:pt x="58537" y="64801"/>
                    <a:pt x="58743" y="64889"/>
                    <a:pt x="58949" y="64889"/>
                  </a:cubicBezTo>
                  <a:cubicBezTo>
                    <a:pt x="59023" y="64889"/>
                    <a:pt x="59082" y="64874"/>
                    <a:pt x="59156" y="64860"/>
                  </a:cubicBezTo>
                  <a:lnTo>
                    <a:pt x="65964" y="75633"/>
                  </a:lnTo>
                  <a:lnTo>
                    <a:pt x="59347" y="78241"/>
                  </a:lnTo>
                  <a:lnTo>
                    <a:pt x="53202" y="74498"/>
                  </a:lnTo>
                  <a:cubicBezTo>
                    <a:pt x="53261" y="74233"/>
                    <a:pt x="53202" y="73938"/>
                    <a:pt x="53025" y="73731"/>
                  </a:cubicBezTo>
                  <a:lnTo>
                    <a:pt x="58404" y="64653"/>
                  </a:lnTo>
                  <a:close/>
                  <a:moveTo>
                    <a:pt x="28045" y="76281"/>
                  </a:moveTo>
                  <a:lnTo>
                    <a:pt x="25083" y="79346"/>
                  </a:lnTo>
                  <a:cubicBezTo>
                    <a:pt x="24965" y="79199"/>
                    <a:pt x="24803" y="79096"/>
                    <a:pt x="24611" y="79081"/>
                  </a:cubicBezTo>
                  <a:lnTo>
                    <a:pt x="28045" y="76281"/>
                  </a:lnTo>
                  <a:close/>
                  <a:moveTo>
                    <a:pt x="36740" y="67144"/>
                  </a:moveTo>
                  <a:cubicBezTo>
                    <a:pt x="36740" y="67159"/>
                    <a:pt x="36755" y="67173"/>
                    <a:pt x="36770" y="67203"/>
                  </a:cubicBezTo>
                  <a:lnTo>
                    <a:pt x="30359" y="73864"/>
                  </a:lnTo>
                  <a:lnTo>
                    <a:pt x="23580" y="79405"/>
                  </a:lnTo>
                  <a:lnTo>
                    <a:pt x="13720" y="73820"/>
                  </a:lnTo>
                  <a:cubicBezTo>
                    <a:pt x="13720" y="73776"/>
                    <a:pt x="13720" y="73746"/>
                    <a:pt x="13720" y="73717"/>
                  </a:cubicBezTo>
                  <a:lnTo>
                    <a:pt x="36740" y="67144"/>
                  </a:lnTo>
                  <a:close/>
                  <a:moveTo>
                    <a:pt x="73023" y="73289"/>
                  </a:moveTo>
                  <a:cubicBezTo>
                    <a:pt x="73068" y="73363"/>
                    <a:pt x="73127" y="73422"/>
                    <a:pt x="73200" y="73481"/>
                  </a:cubicBezTo>
                  <a:lnTo>
                    <a:pt x="69310" y="80201"/>
                  </a:lnTo>
                  <a:lnTo>
                    <a:pt x="66554" y="75824"/>
                  </a:lnTo>
                  <a:lnTo>
                    <a:pt x="73023" y="73289"/>
                  </a:lnTo>
                  <a:close/>
                  <a:moveTo>
                    <a:pt x="53010" y="74852"/>
                  </a:moveTo>
                  <a:lnTo>
                    <a:pt x="58890" y="78418"/>
                  </a:lnTo>
                  <a:lnTo>
                    <a:pt x="47631" y="82839"/>
                  </a:lnTo>
                  <a:lnTo>
                    <a:pt x="52244" y="75058"/>
                  </a:lnTo>
                  <a:cubicBezTo>
                    <a:pt x="52303" y="75073"/>
                    <a:pt x="52376" y="75087"/>
                    <a:pt x="52450" y="75087"/>
                  </a:cubicBezTo>
                  <a:cubicBezTo>
                    <a:pt x="52656" y="75087"/>
                    <a:pt x="52863" y="75014"/>
                    <a:pt x="53010" y="74852"/>
                  </a:cubicBezTo>
                  <a:close/>
                  <a:moveTo>
                    <a:pt x="66171" y="75972"/>
                  </a:moveTo>
                  <a:lnTo>
                    <a:pt x="69089" y="80584"/>
                  </a:lnTo>
                  <a:lnTo>
                    <a:pt x="67571" y="83222"/>
                  </a:lnTo>
                  <a:lnTo>
                    <a:pt x="59775" y="78492"/>
                  </a:lnTo>
                  <a:lnTo>
                    <a:pt x="66171" y="75972"/>
                  </a:lnTo>
                  <a:close/>
                  <a:moveTo>
                    <a:pt x="13603" y="74203"/>
                  </a:moveTo>
                  <a:lnTo>
                    <a:pt x="23241" y="79671"/>
                  </a:lnTo>
                  <a:lnTo>
                    <a:pt x="18878" y="83237"/>
                  </a:lnTo>
                  <a:cubicBezTo>
                    <a:pt x="18775" y="83193"/>
                    <a:pt x="18643" y="83163"/>
                    <a:pt x="18525" y="83163"/>
                  </a:cubicBezTo>
                  <a:cubicBezTo>
                    <a:pt x="18510" y="83162"/>
                    <a:pt x="18495" y="83162"/>
                    <a:pt x="18480" y="83162"/>
                  </a:cubicBezTo>
                  <a:cubicBezTo>
                    <a:pt x="18261" y="83162"/>
                    <a:pt x="18060" y="83263"/>
                    <a:pt x="17935" y="83429"/>
                  </a:cubicBezTo>
                  <a:lnTo>
                    <a:pt x="9226" y="76502"/>
                  </a:lnTo>
                  <a:lnTo>
                    <a:pt x="12438" y="74365"/>
                  </a:lnTo>
                  <a:cubicBezTo>
                    <a:pt x="12573" y="74473"/>
                    <a:pt x="12733" y="74544"/>
                    <a:pt x="12905" y="74544"/>
                  </a:cubicBezTo>
                  <a:cubicBezTo>
                    <a:pt x="12922" y="74544"/>
                    <a:pt x="12938" y="74543"/>
                    <a:pt x="12954" y="74542"/>
                  </a:cubicBezTo>
                  <a:cubicBezTo>
                    <a:pt x="12967" y="74543"/>
                    <a:pt x="12981" y="74543"/>
                    <a:pt x="12994" y="74543"/>
                  </a:cubicBezTo>
                  <a:cubicBezTo>
                    <a:pt x="13243" y="74543"/>
                    <a:pt x="13463" y="74413"/>
                    <a:pt x="13603" y="74203"/>
                  </a:cubicBezTo>
                  <a:close/>
                  <a:moveTo>
                    <a:pt x="23624" y="79892"/>
                  </a:moveTo>
                  <a:lnTo>
                    <a:pt x="23727" y="79951"/>
                  </a:lnTo>
                  <a:cubicBezTo>
                    <a:pt x="23742" y="80157"/>
                    <a:pt x="23845" y="80349"/>
                    <a:pt x="23992" y="80481"/>
                  </a:cubicBezTo>
                  <a:lnTo>
                    <a:pt x="19748" y="84902"/>
                  </a:lnTo>
                  <a:lnTo>
                    <a:pt x="19159" y="84431"/>
                  </a:lnTo>
                  <a:cubicBezTo>
                    <a:pt x="19335" y="84151"/>
                    <a:pt x="19335" y="83812"/>
                    <a:pt x="19173" y="83517"/>
                  </a:cubicBezTo>
                  <a:lnTo>
                    <a:pt x="23624" y="79892"/>
                  </a:lnTo>
                  <a:close/>
                  <a:moveTo>
                    <a:pt x="69324" y="80968"/>
                  </a:moveTo>
                  <a:lnTo>
                    <a:pt x="72714" y="86332"/>
                  </a:lnTo>
                  <a:lnTo>
                    <a:pt x="67910" y="83429"/>
                  </a:lnTo>
                  <a:lnTo>
                    <a:pt x="69324" y="80968"/>
                  </a:lnTo>
                  <a:close/>
                  <a:moveTo>
                    <a:pt x="40277" y="67129"/>
                  </a:moveTo>
                  <a:lnTo>
                    <a:pt x="51713" y="74070"/>
                  </a:lnTo>
                  <a:cubicBezTo>
                    <a:pt x="51640" y="74350"/>
                    <a:pt x="51713" y="74645"/>
                    <a:pt x="51905" y="74852"/>
                  </a:cubicBezTo>
                  <a:lnTo>
                    <a:pt x="47027" y="83075"/>
                  </a:lnTo>
                  <a:lnTo>
                    <a:pt x="37683" y="86759"/>
                  </a:lnTo>
                  <a:cubicBezTo>
                    <a:pt x="37598" y="86431"/>
                    <a:pt x="37305" y="86213"/>
                    <a:pt x="36978" y="86213"/>
                  </a:cubicBezTo>
                  <a:cubicBezTo>
                    <a:pt x="36968" y="86213"/>
                    <a:pt x="36957" y="86214"/>
                    <a:pt x="36946" y="86214"/>
                  </a:cubicBezTo>
                  <a:cubicBezTo>
                    <a:pt x="36934" y="86213"/>
                    <a:pt x="36922" y="86213"/>
                    <a:pt x="36909" y="86213"/>
                  </a:cubicBezTo>
                  <a:cubicBezTo>
                    <a:pt x="36630" y="86213"/>
                    <a:pt x="36381" y="86372"/>
                    <a:pt x="36269" y="86612"/>
                  </a:cubicBezTo>
                  <a:lnTo>
                    <a:pt x="25127" y="80304"/>
                  </a:lnTo>
                  <a:cubicBezTo>
                    <a:pt x="25230" y="80127"/>
                    <a:pt x="25260" y="79951"/>
                    <a:pt x="25245" y="79759"/>
                  </a:cubicBezTo>
                  <a:lnTo>
                    <a:pt x="30624" y="74159"/>
                  </a:lnTo>
                  <a:lnTo>
                    <a:pt x="39024" y="67291"/>
                  </a:lnTo>
                  <a:cubicBezTo>
                    <a:pt x="39161" y="67442"/>
                    <a:pt x="39349" y="67529"/>
                    <a:pt x="39552" y="67529"/>
                  </a:cubicBezTo>
                  <a:cubicBezTo>
                    <a:pt x="39567" y="67529"/>
                    <a:pt x="39583" y="67528"/>
                    <a:pt x="39599" y="67527"/>
                  </a:cubicBezTo>
                  <a:cubicBezTo>
                    <a:pt x="39612" y="67528"/>
                    <a:pt x="39625" y="67528"/>
                    <a:pt x="39637" y="67528"/>
                  </a:cubicBezTo>
                  <a:cubicBezTo>
                    <a:pt x="39903" y="67528"/>
                    <a:pt x="40151" y="67382"/>
                    <a:pt x="40277" y="67129"/>
                  </a:cubicBezTo>
                  <a:close/>
                  <a:moveTo>
                    <a:pt x="46703" y="83635"/>
                  </a:moveTo>
                  <a:lnTo>
                    <a:pt x="42768" y="90296"/>
                  </a:lnTo>
                  <a:lnTo>
                    <a:pt x="37624" y="87378"/>
                  </a:lnTo>
                  <a:cubicBezTo>
                    <a:pt x="37669" y="87319"/>
                    <a:pt x="37683" y="87246"/>
                    <a:pt x="37698" y="87172"/>
                  </a:cubicBezTo>
                  <a:lnTo>
                    <a:pt x="46703" y="83635"/>
                  </a:lnTo>
                  <a:close/>
                  <a:moveTo>
                    <a:pt x="24832" y="80570"/>
                  </a:moveTo>
                  <a:lnTo>
                    <a:pt x="36180" y="87010"/>
                  </a:lnTo>
                  <a:cubicBezTo>
                    <a:pt x="36180" y="87128"/>
                    <a:pt x="36195" y="87231"/>
                    <a:pt x="36239" y="87319"/>
                  </a:cubicBezTo>
                  <a:lnTo>
                    <a:pt x="27235" y="90871"/>
                  </a:lnTo>
                  <a:lnTo>
                    <a:pt x="20057" y="85138"/>
                  </a:lnTo>
                  <a:lnTo>
                    <a:pt x="24390" y="80643"/>
                  </a:lnTo>
                  <a:lnTo>
                    <a:pt x="24493" y="80643"/>
                  </a:lnTo>
                  <a:cubicBezTo>
                    <a:pt x="24611" y="80643"/>
                    <a:pt x="24714" y="80614"/>
                    <a:pt x="24832" y="80570"/>
                  </a:cubicBezTo>
                  <a:close/>
                  <a:moveTo>
                    <a:pt x="17965" y="84519"/>
                  </a:moveTo>
                  <a:cubicBezTo>
                    <a:pt x="18088" y="84670"/>
                    <a:pt x="18274" y="84757"/>
                    <a:pt x="18477" y="84757"/>
                  </a:cubicBezTo>
                  <a:cubicBezTo>
                    <a:pt x="18493" y="84757"/>
                    <a:pt x="18509" y="84756"/>
                    <a:pt x="18525" y="84755"/>
                  </a:cubicBezTo>
                  <a:cubicBezTo>
                    <a:pt x="18643" y="84755"/>
                    <a:pt x="18746" y="84740"/>
                    <a:pt x="18864" y="84696"/>
                  </a:cubicBezTo>
                  <a:lnTo>
                    <a:pt x="19468" y="85182"/>
                  </a:lnTo>
                  <a:lnTo>
                    <a:pt x="6499" y="98667"/>
                  </a:lnTo>
                  <a:cubicBezTo>
                    <a:pt x="6383" y="98590"/>
                    <a:pt x="6256" y="98546"/>
                    <a:pt x="6118" y="98546"/>
                  </a:cubicBezTo>
                  <a:cubicBezTo>
                    <a:pt x="6098" y="98546"/>
                    <a:pt x="6078" y="98547"/>
                    <a:pt x="6057" y="98549"/>
                  </a:cubicBezTo>
                  <a:cubicBezTo>
                    <a:pt x="5939" y="98549"/>
                    <a:pt x="5807" y="98579"/>
                    <a:pt x="5689" y="98638"/>
                  </a:cubicBezTo>
                  <a:lnTo>
                    <a:pt x="3699" y="96176"/>
                  </a:lnTo>
                  <a:lnTo>
                    <a:pt x="17965" y="84519"/>
                  </a:lnTo>
                  <a:close/>
                  <a:moveTo>
                    <a:pt x="36475" y="87644"/>
                  </a:moveTo>
                  <a:cubicBezTo>
                    <a:pt x="36607" y="87747"/>
                    <a:pt x="36770" y="87806"/>
                    <a:pt x="36946" y="87806"/>
                  </a:cubicBezTo>
                  <a:cubicBezTo>
                    <a:pt x="37094" y="87806"/>
                    <a:pt x="37241" y="87761"/>
                    <a:pt x="37359" y="87688"/>
                  </a:cubicBezTo>
                  <a:lnTo>
                    <a:pt x="42561" y="90635"/>
                  </a:lnTo>
                  <a:lnTo>
                    <a:pt x="38022" y="98328"/>
                  </a:lnTo>
                  <a:cubicBezTo>
                    <a:pt x="37956" y="98295"/>
                    <a:pt x="37881" y="98278"/>
                    <a:pt x="37811" y="98278"/>
                  </a:cubicBezTo>
                  <a:cubicBezTo>
                    <a:pt x="37787" y="98278"/>
                    <a:pt x="37764" y="98280"/>
                    <a:pt x="37742" y="98284"/>
                  </a:cubicBezTo>
                  <a:cubicBezTo>
                    <a:pt x="37448" y="98284"/>
                    <a:pt x="37182" y="98446"/>
                    <a:pt x="37050" y="98697"/>
                  </a:cubicBezTo>
                  <a:lnTo>
                    <a:pt x="27588" y="91151"/>
                  </a:lnTo>
                  <a:lnTo>
                    <a:pt x="36475" y="87644"/>
                  </a:lnTo>
                  <a:close/>
                  <a:moveTo>
                    <a:pt x="59303" y="78668"/>
                  </a:moveTo>
                  <a:lnTo>
                    <a:pt x="67364" y="83561"/>
                  </a:lnTo>
                  <a:lnTo>
                    <a:pt x="58669" y="98579"/>
                  </a:lnTo>
                  <a:cubicBezTo>
                    <a:pt x="58581" y="98564"/>
                    <a:pt x="58507" y="98549"/>
                    <a:pt x="58419" y="98549"/>
                  </a:cubicBezTo>
                  <a:cubicBezTo>
                    <a:pt x="58404" y="98548"/>
                    <a:pt x="58389" y="98548"/>
                    <a:pt x="58374" y="98548"/>
                  </a:cubicBezTo>
                  <a:cubicBezTo>
                    <a:pt x="58155" y="98548"/>
                    <a:pt x="57953" y="98650"/>
                    <a:pt x="57814" y="98829"/>
                  </a:cubicBezTo>
                  <a:lnTo>
                    <a:pt x="43107" y="90488"/>
                  </a:lnTo>
                  <a:lnTo>
                    <a:pt x="47307" y="83399"/>
                  </a:lnTo>
                  <a:lnTo>
                    <a:pt x="59303" y="78668"/>
                  </a:lnTo>
                  <a:close/>
                  <a:moveTo>
                    <a:pt x="19777" y="85433"/>
                  </a:moveTo>
                  <a:lnTo>
                    <a:pt x="26807" y="91048"/>
                  </a:lnTo>
                  <a:lnTo>
                    <a:pt x="6838" y="98888"/>
                  </a:lnTo>
                  <a:lnTo>
                    <a:pt x="19777" y="85433"/>
                  </a:lnTo>
                  <a:close/>
                  <a:moveTo>
                    <a:pt x="9270" y="1"/>
                  </a:moveTo>
                  <a:cubicBezTo>
                    <a:pt x="9255" y="60"/>
                    <a:pt x="9240" y="119"/>
                    <a:pt x="9240" y="192"/>
                  </a:cubicBezTo>
                  <a:lnTo>
                    <a:pt x="9240" y="325"/>
                  </a:lnTo>
                  <a:cubicBezTo>
                    <a:pt x="9240" y="516"/>
                    <a:pt x="9314" y="693"/>
                    <a:pt x="9447" y="841"/>
                  </a:cubicBezTo>
                  <a:lnTo>
                    <a:pt x="4878" y="8563"/>
                  </a:lnTo>
                  <a:lnTo>
                    <a:pt x="0" y="5807"/>
                  </a:lnTo>
                  <a:lnTo>
                    <a:pt x="0" y="6264"/>
                  </a:lnTo>
                  <a:lnTo>
                    <a:pt x="4672" y="8902"/>
                  </a:lnTo>
                  <a:lnTo>
                    <a:pt x="472" y="16005"/>
                  </a:lnTo>
                  <a:lnTo>
                    <a:pt x="0" y="16182"/>
                  </a:lnTo>
                  <a:lnTo>
                    <a:pt x="0" y="16610"/>
                  </a:lnTo>
                  <a:lnTo>
                    <a:pt x="147" y="16551"/>
                  </a:lnTo>
                  <a:lnTo>
                    <a:pt x="0" y="16801"/>
                  </a:lnTo>
                  <a:lnTo>
                    <a:pt x="0" y="17582"/>
                  </a:lnTo>
                  <a:lnTo>
                    <a:pt x="752" y="16315"/>
                  </a:lnTo>
                  <a:lnTo>
                    <a:pt x="10110" y="12631"/>
                  </a:lnTo>
                  <a:cubicBezTo>
                    <a:pt x="10181" y="12959"/>
                    <a:pt x="10474" y="13177"/>
                    <a:pt x="10813" y="13177"/>
                  </a:cubicBezTo>
                  <a:cubicBezTo>
                    <a:pt x="10824" y="13177"/>
                    <a:pt x="10836" y="13176"/>
                    <a:pt x="10847" y="13176"/>
                  </a:cubicBezTo>
                  <a:cubicBezTo>
                    <a:pt x="11127" y="13176"/>
                    <a:pt x="11392" y="13028"/>
                    <a:pt x="11510" y="12778"/>
                  </a:cubicBezTo>
                  <a:lnTo>
                    <a:pt x="22651" y="19100"/>
                  </a:lnTo>
                  <a:cubicBezTo>
                    <a:pt x="22548" y="19262"/>
                    <a:pt x="22519" y="19454"/>
                    <a:pt x="22533" y="19646"/>
                  </a:cubicBezTo>
                  <a:lnTo>
                    <a:pt x="17154" y="25246"/>
                  </a:lnTo>
                  <a:lnTo>
                    <a:pt x="8754" y="32113"/>
                  </a:lnTo>
                  <a:cubicBezTo>
                    <a:pt x="8617" y="31963"/>
                    <a:pt x="8430" y="31876"/>
                    <a:pt x="8239" y="31876"/>
                  </a:cubicBezTo>
                  <a:cubicBezTo>
                    <a:pt x="8224" y="31876"/>
                    <a:pt x="8209" y="31876"/>
                    <a:pt x="8194" y="31877"/>
                  </a:cubicBezTo>
                  <a:cubicBezTo>
                    <a:pt x="8180" y="31877"/>
                    <a:pt x="8167" y="31876"/>
                    <a:pt x="8154" y="31876"/>
                  </a:cubicBezTo>
                  <a:cubicBezTo>
                    <a:pt x="7877" y="31876"/>
                    <a:pt x="7643" y="32022"/>
                    <a:pt x="7516" y="32275"/>
                  </a:cubicBezTo>
                  <a:lnTo>
                    <a:pt x="0" y="27722"/>
                  </a:lnTo>
                  <a:lnTo>
                    <a:pt x="0" y="28178"/>
                  </a:lnTo>
                  <a:lnTo>
                    <a:pt x="7413" y="32673"/>
                  </a:lnTo>
                  <a:cubicBezTo>
                    <a:pt x="7413" y="32821"/>
                    <a:pt x="7457" y="32968"/>
                    <a:pt x="7531" y="33101"/>
                  </a:cubicBezTo>
                  <a:lnTo>
                    <a:pt x="7236" y="33336"/>
                  </a:lnTo>
                  <a:lnTo>
                    <a:pt x="0" y="35414"/>
                  </a:lnTo>
                  <a:lnTo>
                    <a:pt x="0" y="35827"/>
                  </a:lnTo>
                  <a:lnTo>
                    <a:pt x="6470" y="33985"/>
                  </a:lnTo>
                  <a:lnTo>
                    <a:pt x="0" y="39276"/>
                  </a:lnTo>
                  <a:lnTo>
                    <a:pt x="0" y="39791"/>
                  </a:lnTo>
                  <a:lnTo>
                    <a:pt x="7428" y="33705"/>
                  </a:lnTo>
                  <a:lnTo>
                    <a:pt x="8312" y="33454"/>
                  </a:lnTo>
                  <a:cubicBezTo>
                    <a:pt x="8371" y="33440"/>
                    <a:pt x="8444" y="33425"/>
                    <a:pt x="8503" y="33395"/>
                  </a:cubicBezTo>
                  <a:lnTo>
                    <a:pt x="8562" y="33381"/>
                  </a:lnTo>
                  <a:lnTo>
                    <a:pt x="9049" y="33675"/>
                  </a:lnTo>
                  <a:lnTo>
                    <a:pt x="914" y="42135"/>
                  </a:lnTo>
                  <a:cubicBezTo>
                    <a:pt x="811" y="42090"/>
                    <a:pt x="722" y="42076"/>
                    <a:pt x="634" y="42076"/>
                  </a:cubicBezTo>
                  <a:cubicBezTo>
                    <a:pt x="427" y="42076"/>
                    <a:pt x="221" y="42149"/>
                    <a:pt x="88" y="42297"/>
                  </a:cubicBezTo>
                  <a:lnTo>
                    <a:pt x="0" y="42238"/>
                  </a:lnTo>
                  <a:lnTo>
                    <a:pt x="0" y="43638"/>
                  </a:lnTo>
                  <a:lnTo>
                    <a:pt x="133" y="43505"/>
                  </a:lnTo>
                  <a:cubicBezTo>
                    <a:pt x="267" y="43600"/>
                    <a:pt x="414" y="43669"/>
                    <a:pt x="585" y="43669"/>
                  </a:cubicBezTo>
                  <a:cubicBezTo>
                    <a:pt x="601" y="43669"/>
                    <a:pt x="617" y="43669"/>
                    <a:pt x="634" y="43667"/>
                  </a:cubicBezTo>
                  <a:cubicBezTo>
                    <a:pt x="649" y="43668"/>
                    <a:pt x="663" y="43669"/>
                    <a:pt x="678" y="43669"/>
                  </a:cubicBezTo>
                  <a:cubicBezTo>
                    <a:pt x="870" y="43669"/>
                    <a:pt x="1057" y="43582"/>
                    <a:pt x="1194" y="43432"/>
                  </a:cubicBezTo>
                  <a:lnTo>
                    <a:pt x="12984" y="50579"/>
                  </a:lnTo>
                  <a:lnTo>
                    <a:pt x="4760" y="60114"/>
                  </a:lnTo>
                  <a:lnTo>
                    <a:pt x="0" y="52569"/>
                  </a:lnTo>
                  <a:lnTo>
                    <a:pt x="0" y="53320"/>
                  </a:lnTo>
                  <a:lnTo>
                    <a:pt x="4480" y="60424"/>
                  </a:lnTo>
                  <a:lnTo>
                    <a:pt x="0" y="65641"/>
                  </a:lnTo>
                  <a:lnTo>
                    <a:pt x="0" y="66245"/>
                  </a:lnTo>
                  <a:lnTo>
                    <a:pt x="4716" y="60792"/>
                  </a:lnTo>
                  <a:lnTo>
                    <a:pt x="12483" y="73113"/>
                  </a:lnTo>
                  <a:cubicBezTo>
                    <a:pt x="12438" y="73142"/>
                    <a:pt x="12394" y="73186"/>
                    <a:pt x="12365" y="73230"/>
                  </a:cubicBezTo>
                  <a:lnTo>
                    <a:pt x="0" y="68986"/>
                  </a:lnTo>
                  <a:lnTo>
                    <a:pt x="0" y="69635"/>
                  </a:lnTo>
                  <a:lnTo>
                    <a:pt x="8548" y="76458"/>
                  </a:lnTo>
                  <a:lnTo>
                    <a:pt x="0" y="82161"/>
                  </a:lnTo>
                  <a:lnTo>
                    <a:pt x="0" y="82633"/>
                  </a:lnTo>
                  <a:lnTo>
                    <a:pt x="8887" y="76723"/>
                  </a:lnTo>
                  <a:lnTo>
                    <a:pt x="17773" y="83812"/>
                  </a:lnTo>
                  <a:cubicBezTo>
                    <a:pt x="17744" y="83930"/>
                    <a:pt x="17758" y="84033"/>
                    <a:pt x="17773" y="84151"/>
                  </a:cubicBezTo>
                  <a:lnTo>
                    <a:pt x="3449" y="95852"/>
                  </a:lnTo>
                  <a:lnTo>
                    <a:pt x="0" y="91608"/>
                  </a:lnTo>
                  <a:lnTo>
                    <a:pt x="0" y="92242"/>
                  </a:lnTo>
                  <a:lnTo>
                    <a:pt x="3139" y="96117"/>
                  </a:lnTo>
                  <a:lnTo>
                    <a:pt x="0" y="98697"/>
                  </a:lnTo>
                  <a:lnTo>
                    <a:pt x="0" y="99198"/>
                  </a:lnTo>
                  <a:lnTo>
                    <a:pt x="3390" y="96442"/>
                  </a:lnTo>
                  <a:lnTo>
                    <a:pt x="5409" y="98918"/>
                  </a:lnTo>
                  <a:cubicBezTo>
                    <a:pt x="5320" y="99080"/>
                    <a:pt x="5291" y="99242"/>
                    <a:pt x="5291" y="99419"/>
                  </a:cubicBezTo>
                  <a:lnTo>
                    <a:pt x="6823" y="99419"/>
                  </a:lnTo>
                  <a:lnTo>
                    <a:pt x="6823" y="99330"/>
                  </a:lnTo>
                  <a:lnTo>
                    <a:pt x="27146" y="91328"/>
                  </a:lnTo>
                  <a:lnTo>
                    <a:pt x="36932" y="99139"/>
                  </a:lnTo>
                  <a:lnTo>
                    <a:pt x="36932" y="99212"/>
                  </a:lnTo>
                  <a:cubicBezTo>
                    <a:pt x="36932" y="99286"/>
                    <a:pt x="36946" y="99345"/>
                    <a:pt x="36961" y="99419"/>
                  </a:cubicBezTo>
                  <a:lnTo>
                    <a:pt x="38509" y="99419"/>
                  </a:lnTo>
                  <a:cubicBezTo>
                    <a:pt x="38523" y="99345"/>
                    <a:pt x="38523" y="99286"/>
                    <a:pt x="38523" y="99212"/>
                  </a:cubicBezTo>
                  <a:lnTo>
                    <a:pt x="38523" y="99094"/>
                  </a:lnTo>
                  <a:cubicBezTo>
                    <a:pt x="38523" y="98903"/>
                    <a:pt x="38450" y="98711"/>
                    <a:pt x="38332" y="98579"/>
                  </a:cubicBezTo>
                  <a:lnTo>
                    <a:pt x="42900" y="90842"/>
                  </a:lnTo>
                  <a:lnTo>
                    <a:pt x="57652" y="99212"/>
                  </a:lnTo>
                  <a:cubicBezTo>
                    <a:pt x="57652" y="99286"/>
                    <a:pt x="57652" y="99345"/>
                    <a:pt x="57652" y="99419"/>
                  </a:cubicBezTo>
                  <a:lnTo>
                    <a:pt x="59185" y="99419"/>
                  </a:lnTo>
                  <a:cubicBezTo>
                    <a:pt x="59200" y="99198"/>
                    <a:pt x="59141" y="98977"/>
                    <a:pt x="58993" y="98814"/>
                  </a:cubicBezTo>
                  <a:lnTo>
                    <a:pt x="67703" y="83782"/>
                  </a:lnTo>
                  <a:lnTo>
                    <a:pt x="73230" y="87128"/>
                  </a:lnTo>
                  <a:cubicBezTo>
                    <a:pt x="73274" y="87142"/>
                    <a:pt x="73303" y="87157"/>
                    <a:pt x="73348" y="87157"/>
                  </a:cubicBezTo>
                  <a:cubicBezTo>
                    <a:pt x="73466" y="87231"/>
                    <a:pt x="73613" y="87290"/>
                    <a:pt x="73760" y="87290"/>
                  </a:cubicBezTo>
                  <a:lnTo>
                    <a:pt x="73863" y="87290"/>
                  </a:lnTo>
                  <a:lnTo>
                    <a:pt x="73863" y="85713"/>
                  </a:lnTo>
                  <a:lnTo>
                    <a:pt x="73804" y="85713"/>
                  </a:lnTo>
                  <a:cubicBezTo>
                    <a:pt x="73793" y="85712"/>
                    <a:pt x="73781" y="85712"/>
                    <a:pt x="73770" y="85712"/>
                  </a:cubicBezTo>
                  <a:cubicBezTo>
                    <a:pt x="73459" y="85712"/>
                    <a:pt x="73182" y="85901"/>
                    <a:pt x="73082" y="86199"/>
                  </a:cubicBezTo>
                  <a:lnTo>
                    <a:pt x="69560" y="80599"/>
                  </a:lnTo>
                  <a:lnTo>
                    <a:pt x="73583" y="73643"/>
                  </a:lnTo>
                  <a:lnTo>
                    <a:pt x="73672" y="73643"/>
                  </a:lnTo>
                  <a:cubicBezTo>
                    <a:pt x="73716" y="73643"/>
                    <a:pt x="73760" y="73643"/>
                    <a:pt x="73804" y="73628"/>
                  </a:cubicBezTo>
                  <a:cubicBezTo>
                    <a:pt x="73819" y="73628"/>
                    <a:pt x="73849" y="73628"/>
                    <a:pt x="73863" y="73614"/>
                  </a:cubicBezTo>
                  <a:lnTo>
                    <a:pt x="73863" y="72081"/>
                  </a:lnTo>
                  <a:cubicBezTo>
                    <a:pt x="73849" y="72066"/>
                    <a:pt x="73819" y="72066"/>
                    <a:pt x="73804" y="72066"/>
                  </a:cubicBezTo>
                  <a:cubicBezTo>
                    <a:pt x="73760" y="72051"/>
                    <a:pt x="73716" y="72051"/>
                    <a:pt x="73672" y="72051"/>
                  </a:cubicBezTo>
                  <a:cubicBezTo>
                    <a:pt x="73524" y="72051"/>
                    <a:pt x="73392" y="72081"/>
                    <a:pt x="73259" y="72155"/>
                  </a:cubicBezTo>
                  <a:lnTo>
                    <a:pt x="59701" y="63916"/>
                  </a:lnTo>
                  <a:cubicBezTo>
                    <a:pt x="59657" y="63636"/>
                    <a:pt x="59450" y="63401"/>
                    <a:pt x="59170" y="63312"/>
                  </a:cubicBezTo>
                  <a:lnTo>
                    <a:pt x="61012" y="60203"/>
                  </a:lnTo>
                  <a:lnTo>
                    <a:pt x="72994" y="56784"/>
                  </a:lnTo>
                  <a:cubicBezTo>
                    <a:pt x="73106" y="57037"/>
                    <a:pt x="73353" y="57182"/>
                    <a:pt x="73632" y="57182"/>
                  </a:cubicBezTo>
                  <a:cubicBezTo>
                    <a:pt x="73645" y="57182"/>
                    <a:pt x="73658" y="57182"/>
                    <a:pt x="73672" y="57181"/>
                  </a:cubicBezTo>
                  <a:lnTo>
                    <a:pt x="73804" y="57181"/>
                  </a:lnTo>
                  <a:lnTo>
                    <a:pt x="73863" y="57167"/>
                  </a:lnTo>
                  <a:lnTo>
                    <a:pt x="73863" y="55634"/>
                  </a:lnTo>
                  <a:lnTo>
                    <a:pt x="73804" y="55619"/>
                  </a:lnTo>
                  <a:cubicBezTo>
                    <a:pt x="73760" y="55605"/>
                    <a:pt x="73716" y="55605"/>
                    <a:pt x="73672" y="55605"/>
                  </a:cubicBezTo>
                  <a:cubicBezTo>
                    <a:pt x="73598" y="55605"/>
                    <a:pt x="73524" y="55619"/>
                    <a:pt x="73451" y="55634"/>
                  </a:cubicBezTo>
                  <a:lnTo>
                    <a:pt x="67394" y="49430"/>
                  </a:lnTo>
                  <a:lnTo>
                    <a:pt x="73185" y="39629"/>
                  </a:lnTo>
                  <a:cubicBezTo>
                    <a:pt x="73303" y="39674"/>
                    <a:pt x="73421" y="39703"/>
                    <a:pt x="73539" y="39703"/>
                  </a:cubicBezTo>
                  <a:cubicBezTo>
                    <a:pt x="73628" y="39703"/>
                    <a:pt x="73716" y="39688"/>
                    <a:pt x="73790" y="39659"/>
                  </a:cubicBezTo>
                  <a:lnTo>
                    <a:pt x="73863" y="39629"/>
                  </a:lnTo>
                  <a:lnTo>
                    <a:pt x="73863" y="38170"/>
                  </a:lnTo>
                  <a:lnTo>
                    <a:pt x="73804" y="38156"/>
                  </a:lnTo>
                  <a:cubicBezTo>
                    <a:pt x="73716" y="38126"/>
                    <a:pt x="73628" y="38111"/>
                    <a:pt x="73539" y="38111"/>
                  </a:cubicBezTo>
                  <a:cubicBezTo>
                    <a:pt x="73523" y="38110"/>
                    <a:pt x="73507" y="38110"/>
                    <a:pt x="73491" y="38110"/>
                  </a:cubicBezTo>
                  <a:cubicBezTo>
                    <a:pt x="73318" y="38110"/>
                    <a:pt x="73158" y="38180"/>
                    <a:pt x="73023" y="38288"/>
                  </a:cubicBezTo>
                  <a:lnTo>
                    <a:pt x="69427" y="33838"/>
                  </a:lnTo>
                  <a:lnTo>
                    <a:pt x="73362" y="29755"/>
                  </a:lnTo>
                  <a:cubicBezTo>
                    <a:pt x="73480" y="29829"/>
                    <a:pt x="73613" y="29888"/>
                    <a:pt x="73760" y="29888"/>
                  </a:cubicBezTo>
                  <a:lnTo>
                    <a:pt x="73863" y="29888"/>
                  </a:lnTo>
                  <a:lnTo>
                    <a:pt x="73863" y="28311"/>
                  </a:lnTo>
                  <a:lnTo>
                    <a:pt x="73804" y="28311"/>
                  </a:lnTo>
                  <a:cubicBezTo>
                    <a:pt x="73731" y="28311"/>
                    <a:pt x="73657" y="28311"/>
                    <a:pt x="73598" y="28326"/>
                  </a:cubicBezTo>
                  <a:lnTo>
                    <a:pt x="62575" y="15843"/>
                  </a:lnTo>
                  <a:cubicBezTo>
                    <a:pt x="62928" y="15563"/>
                    <a:pt x="63002" y="15047"/>
                    <a:pt x="62751" y="14679"/>
                  </a:cubicBezTo>
                  <a:lnTo>
                    <a:pt x="73244" y="1121"/>
                  </a:lnTo>
                  <a:lnTo>
                    <a:pt x="73274" y="1121"/>
                  </a:lnTo>
                  <a:cubicBezTo>
                    <a:pt x="73290" y="1122"/>
                    <a:pt x="73306" y="1123"/>
                    <a:pt x="73322" y="1123"/>
                  </a:cubicBezTo>
                  <a:cubicBezTo>
                    <a:pt x="73497" y="1123"/>
                    <a:pt x="73669" y="1049"/>
                    <a:pt x="73804" y="914"/>
                  </a:cubicBezTo>
                  <a:cubicBezTo>
                    <a:pt x="73819" y="900"/>
                    <a:pt x="73849" y="870"/>
                    <a:pt x="73863" y="841"/>
                  </a:cubicBezTo>
                  <a:lnTo>
                    <a:pt x="73863" y="1"/>
                  </a:lnTo>
                  <a:lnTo>
                    <a:pt x="72567" y="1"/>
                  </a:lnTo>
                  <a:cubicBezTo>
                    <a:pt x="72522" y="89"/>
                    <a:pt x="72493" y="207"/>
                    <a:pt x="72493" y="310"/>
                  </a:cubicBezTo>
                  <a:lnTo>
                    <a:pt x="57623" y="10214"/>
                  </a:lnTo>
                  <a:lnTo>
                    <a:pt x="49164" y="634"/>
                  </a:lnTo>
                  <a:cubicBezTo>
                    <a:pt x="49326" y="458"/>
                    <a:pt x="49399" y="222"/>
                    <a:pt x="49370" y="1"/>
                  </a:cubicBezTo>
                  <a:lnTo>
                    <a:pt x="47852" y="1"/>
                  </a:lnTo>
                  <a:cubicBezTo>
                    <a:pt x="47837" y="45"/>
                    <a:pt x="47837" y="89"/>
                    <a:pt x="47852" y="148"/>
                  </a:cubicBezTo>
                  <a:lnTo>
                    <a:pt x="44404" y="2978"/>
                  </a:lnTo>
                  <a:lnTo>
                    <a:pt x="42370" y="487"/>
                  </a:lnTo>
                  <a:cubicBezTo>
                    <a:pt x="42458" y="340"/>
                    <a:pt x="42488" y="163"/>
                    <a:pt x="42473" y="1"/>
                  </a:cubicBezTo>
                  <a:lnTo>
                    <a:pt x="40955" y="1"/>
                  </a:lnTo>
                  <a:lnTo>
                    <a:pt x="40955" y="89"/>
                  </a:lnTo>
                  <a:lnTo>
                    <a:pt x="20618" y="8077"/>
                  </a:lnTo>
                  <a:lnTo>
                    <a:pt x="10832" y="266"/>
                  </a:lnTo>
                  <a:lnTo>
                    <a:pt x="10832" y="192"/>
                  </a:lnTo>
                  <a:cubicBezTo>
                    <a:pt x="10832" y="119"/>
                    <a:pt x="10817" y="60"/>
                    <a:pt x="10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3442475" y="2987725"/>
              <a:ext cx="2485825" cy="2485475"/>
            </a:xfrm>
            <a:custGeom>
              <a:avLst/>
              <a:gdLst/>
              <a:ahLst/>
              <a:cxnLst/>
              <a:rect l="l" t="t" r="r" b="b"/>
              <a:pathLst>
                <a:path w="99433" h="99419" extrusionOk="0">
                  <a:moveTo>
                    <a:pt x="63135" y="693"/>
                  </a:moveTo>
                  <a:cubicBezTo>
                    <a:pt x="63282" y="944"/>
                    <a:pt x="63533" y="1106"/>
                    <a:pt x="63827" y="1121"/>
                  </a:cubicBezTo>
                  <a:cubicBezTo>
                    <a:pt x="63916" y="1121"/>
                    <a:pt x="64019" y="1106"/>
                    <a:pt x="64107" y="1062"/>
                  </a:cubicBezTo>
                  <a:lnTo>
                    <a:pt x="68646" y="8755"/>
                  </a:lnTo>
                  <a:lnTo>
                    <a:pt x="63459" y="11702"/>
                  </a:lnTo>
                  <a:cubicBezTo>
                    <a:pt x="63325" y="11624"/>
                    <a:pt x="63174" y="11584"/>
                    <a:pt x="63024" y="11584"/>
                  </a:cubicBezTo>
                  <a:cubicBezTo>
                    <a:pt x="62860" y="11584"/>
                    <a:pt x="62698" y="11632"/>
                    <a:pt x="62560" y="11732"/>
                  </a:cubicBezTo>
                  <a:lnTo>
                    <a:pt x="53673" y="8239"/>
                  </a:lnTo>
                  <a:lnTo>
                    <a:pt x="63135" y="693"/>
                  </a:lnTo>
                  <a:close/>
                  <a:moveTo>
                    <a:pt x="25879" y="546"/>
                  </a:moveTo>
                  <a:lnTo>
                    <a:pt x="29224" y="3272"/>
                  </a:lnTo>
                  <a:lnTo>
                    <a:pt x="21310" y="13058"/>
                  </a:lnTo>
                  <a:cubicBezTo>
                    <a:pt x="21251" y="13058"/>
                    <a:pt x="21207" y="13043"/>
                    <a:pt x="21163" y="13043"/>
                  </a:cubicBezTo>
                  <a:cubicBezTo>
                    <a:pt x="21001" y="13043"/>
                    <a:pt x="20853" y="13087"/>
                    <a:pt x="20721" y="13176"/>
                  </a:cubicBezTo>
                  <a:lnTo>
                    <a:pt x="16594" y="10435"/>
                  </a:lnTo>
                  <a:lnTo>
                    <a:pt x="25053" y="826"/>
                  </a:lnTo>
                  <a:cubicBezTo>
                    <a:pt x="25112" y="841"/>
                    <a:pt x="25186" y="855"/>
                    <a:pt x="25260" y="855"/>
                  </a:cubicBezTo>
                  <a:cubicBezTo>
                    <a:pt x="25510" y="855"/>
                    <a:pt x="25746" y="738"/>
                    <a:pt x="25879" y="546"/>
                  </a:cubicBezTo>
                  <a:close/>
                  <a:moveTo>
                    <a:pt x="32923" y="516"/>
                  </a:moveTo>
                  <a:lnTo>
                    <a:pt x="52892" y="8357"/>
                  </a:lnTo>
                  <a:lnTo>
                    <a:pt x="45877" y="13972"/>
                  </a:lnTo>
                  <a:lnTo>
                    <a:pt x="32923" y="516"/>
                  </a:lnTo>
                  <a:close/>
                  <a:moveTo>
                    <a:pt x="1282" y="723"/>
                  </a:moveTo>
                  <a:lnTo>
                    <a:pt x="15975" y="10508"/>
                  </a:lnTo>
                  <a:lnTo>
                    <a:pt x="12335" y="14650"/>
                  </a:lnTo>
                  <a:cubicBezTo>
                    <a:pt x="12188" y="14473"/>
                    <a:pt x="11967" y="14370"/>
                    <a:pt x="11731" y="14370"/>
                  </a:cubicBezTo>
                  <a:cubicBezTo>
                    <a:pt x="11628" y="14370"/>
                    <a:pt x="11525" y="14384"/>
                    <a:pt x="11436" y="14428"/>
                  </a:cubicBezTo>
                  <a:lnTo>
                    <a:pt x="1032" y="988"/>
                  </a:lnTo>
                  <a:cubicBezTo>
                    <a:pt x="1135" y="929"/>
                    <a:pt x="1223" y="826"/>
                    <a:pt x="1282" y="723"/>
                  </a:cubicBezTo>
                  <a:close/>
                  <a:moveTo>
                    <a:pt x="32584" y="738"/>
                  </a:moveTo>
                  <a:lnTo>
                    <a:pt x="45553" y="14222"/>
                  </a:lnTo>
                  <a:lnTo>
                    <a:pt x="44934" y="14709"/>
                  </a:lnTo>
                  <a:cubicBezTo>
                    <a:pt x="44831" y="14664"/>
                    <a:pt x="44713" y="14635"/>
                    <a:pt x="44610" y="14635"/>
                  </a:cubicBezTo>
                  <a:cubicBezTo>
                    <a:pt x="44389" y="14635"/>
                    <a:pt x="44182" y="14723"/>
                    <a:pt x="44035" y="14885"/>
                  </a:cubicBezTo>
                  <a:lnTo>
                    <a:pt x="29784" y="3228"/>
                  </a:lnTo>
                  <a:lnTo>
                    <a:pt x="31774" y="767"/>
                  </a:lnTo>
                  <a:cubicBezTo>
                    <a:pt x="31892" y="826"/>
                    <a:pt x="32024" y="855"/>
                    <a:pt x="32142" y="855"/>
                  </a:cubicBezTo>
                  <a:cubicBezTo>
                    <a:pt x="32304" y="855"/>
                    <a:pt x="32452" y="811"/>
                    <a:pt x="32584" y="738"/>
                  </a:cubicBezTo>
                  <a:close/>
                  <a:moveTo>
                    <a:pt x="68853" y="9094"/>
                  </a:moveTo>
                  <a:lnTo>
                    <a:pt x="72788" y="15755"/>
                  </a:lnTo>
                  <a:lnTo>
                    <a:pt x="63783" y="12218"/>
                  </a:lnTo>
                  <a:cubicBezTo>
                    <a:pt x="63768" y="12144"/>
                    <a:pt x="63754" y="12071"/>
                    <a:pt x="63724" y="12012"/>
                  </a:cubicBezTo>
                  <a:lnTo>
                    <a:pt x="68853" y="9094"/>
                  </a:lnTo>
                  <a:close/>
                  <a:moveTo>
                    <a:pt x="98799" y="13073"/>
                  </a:moveTo>
                  <a:lnTo>
                    <a:pt x="95424" y="18437"/>
                  </a:lnTo>
                  <a:lnTo>
                    <a:pt x="94009" y="15976"/>
                  </a:lnTo>
                  <a:lnTo>
                    <a:pt x="98799" y="13073"/>
                  </a:lnTo>
                  <a:close/>
                  <a:moveTo>
                    <a:pt x="53320" y="8534"/>
                  </a:moveTo>
                  <a:lnTo>
                    <a:pt x="62324" y="12071"/>
                  </a:lnTo>
                  <a:cubicBezTo>
                    <a:pt x="62280" y="12174"/>
                    <a:pt x="62265" y="12277"/>
                    <a:pt x="62265" y="12380"/>
                  </a:cubicBezTo>
                  <a:lnTo>
                    <a:pt x="50917" y="18820"/>
                  </a:lnTo>
                  <a:cubicBezTo>
                    <a:pt x="50814" y="18776"/>
                    <a:pt x="50696" y="18747"/>
                    <a:pt x="50578" y="18747"/>
                  </a:cubicBezTo>
                  <a:lnTo>
                    <a:pt x="50475" y="18747"/>
                  </a:lnTo>
                  <a:lnTo>
                    <a:pt x="46143" y="14252"/>
                  </a:lnTo>
                  <a:lnTo>
                    <a:pt x="53320" y="8534"/>
                  </a:lnTo>
                  <a:close/>
                  <a:moveTo>
                    <a:pt x="45833" y="14502"/>
                  </a:moveTo>
                  <a:lnTo>
                    <a:pt x="50077" y="18923"/>
                  </a:lnTo>
                  <a:cubicBezTo>
                    <a:pt x="49930" y="19056"/>
                    <a:pt x="49827" y="19248"/>
                    <a:pt x="49812" y="19454"/>
                  </a:cubicBezTo>
                  <a:lnTo>
                    <a:pt x="49709" y="19513"/>
                  </a:lnTo>
                  <a:lnTo>
                    <a:pt x="45258" y="15873"/>
                  </a:lnTo>
                  <a:cubicBezTo>
                    <a:pt x="45420" y="15593"/>
                    <a:pt x="45406" y="15254"/>
                    <a:pt x="45244" y="14974"/>
                  </a:cubicBezTo>
                  <a:lnTo>
                    <a:pt x="45833" y="14502"/>
                  </a:lnTo>
                  <a:close/>
                  <a:moveTo>
                    <a:pt x="16314" y="10729"/>
                  </a:moveTo>
                  <a:lnTo>
                    <a:pt x="20455" y="13485"/>
                  </a:lnTo>
                  <a:cubicBezTo>
                    <a:pt x="20367" y="13692"/>
                    <a:pt x="20352" y="13927"/>
                    <a:pt x="20426" y="14134"/>
                  </a:cubicBezTo>
                  <a:lnTo>
                    <a:pt x="15710" y="19955"/>
                  </a:lnTo>
                  <a:lnTo>
                    <a:pt x="12365" y="15637"/>
                  </a:lnTo>
                  <a:cubicBezTo>
                    <a:pt x="12483" y="15460"/>
                    <a:pt x="12527" y="15269"/>
                    <a:pt x="12497" y="15062"/>
                  </a:cubicBezTo>
                  <a:lnTo>
                    <a:pt x="16314" y="10729"/>
                  </a:lnTo>
                  <a:close/>
                  <a:moveTo>
                    <a:pt x="83914" y="575"/>
                  </a:moveTo>
                  <a:cubicBezTo>
                    <a:pt x="84047" y="767"/>
                    <a:pt x="84283" y="870"/>
                    <a:pt x="84519" y="870"/>
                  </a:cubicBezTo>
                  <a:cubicBezTo>
                    <a:pt x="84592" y="870"/>
                    <a:pt x="84681" y="855"/>
                    <a:pt x="84754" y="826"/>
                  </a:cubicBezTo>
                  <a:lnTo>
                    <a:pt x="93449" y="15843"/>
                  </a:lnTo>
                  <a:lnTo>
                    <a:pt x="85403" y="20721"/>
                  </a:lnTo>
                  <a:lnTo>
                    <a:pt x="73392" y="16005"/>
                  </a:lnTo>
                  <a:lnTo>
                    <a:pt x="69192" y="8902"/>
                  </a:lnTo>
                  <a:lnTo>
                    <a:pt x="83914" y="575"/>
                  </a:lnTo>
                  <a:close/>
                  <a:moveTo>
                    <a:pt x="29534" y="3538"/>
                  </a:moveTo>
                  <a:lnTo>
                    <a:pt x="43858" y="15239"/>
                  </a:lnTo>
                  <a:cubicBezTo>
                    <a:pt x="43844" y="15357"/>
                    <a:pt x="43844" y="15460"/>
                    <a:pt x="43858" y="15578"/>
                  </a:cubicBezTo>
                  <a:lnTo>
                    <a:pt x="34972" y="22667"/>
                  </a:lnTo>
                  <a:lnTo>
                    <a:pt x="21914" y="13986"/>
                  </a:lnTo>
                  <a:cubicBezTo>
                    <a:pt x="21959" y="13706"/>
                    <a:pt x="21855" y="13441"/>
                    <a:pt x="21664" y="13250"/>
                  </a:cubicBezTo>
                  <a:lnTo>
                    <a:pt x="29534" y="3538"/>
                  </a:lnTo>
                  <a:close/>
                  <a:moveTo>
                    <a:pt x="51183" y="20058"/>
                  </a:moveTo>
                  <a:lnTo>
                    <a:pt x="54130" y="23124"/>
                  </a:lnTo>
                  <a:lnTo>
                    <a:pt x="54130" y="23124"/>
                  </a:lnTo>
                  <a:lnTo>
                    <a:pt x="50711" y="20323"/>
                  </a:lnTo>
                  <a:cubicBezTo>
                    <a:pt x="50888" y="20309"/>
                    <a:pt x="51065" y="20206"/>
                    <a:pt x="51183" y="20058"/>
                  </a:cubicBezTo>
                  <a:close/>
                  <a:moveTo>
                    <a:pt x="93656" y="16182"/>
                  </a:moveTo>
                  <a:lnTo>
                    <a:pt x="95174" y="18820"/>
                  </a:lnTo>
                  <a:lnTo>
                    <a:pt x="92270" y="23418"/>
                  </a:lnTo>
                  <a:lnTo>
                    <a:pt x="85874" y="20898"/>
                  </a:lnTo>
                  <a:lnTo>
                    <a:pt x="93656" y="16182"/>
                  </a:lnTo>
                  <a:close/>
                  <a:moveTo>
                    <a:pt x="73716" y="16551"/>
                  </a:moveTo>
                  <a:lnTo>
                    <a:pt x="84975" y="20972"/>
                  </a:lnTo>
                  <a:lnTo>
                    <a:pt x="79095" y="24538"/>
                  </a:lnTo>
                  <a:cubicBezTo>
                    <a:pt x="78959" y="24402"/>
                    <a:pt x="78784" y="24316"/>
                    <a:pt x="78595" y="24316"/>
                  </a:cubicBezTo>
                  <a:cubicBezTo>
                    <a:pt x="78580" y="24316"/>
                    <a:pt x="78565" y="24316"/>
                    <a:pt x="78550" y="24317"/>
                  </a:cubicBezTo>
                  <a:cubicBezTo>
                    <a:pt x="78476" y="24317"/>
                    <a:pt x="78403" y="24317"/>
                    <a:pt x="78329" y="24347"/>
                  </a:cubicBezTo>
                  <a:lnTo>
                    <a:pt x="73716" y="16551"/>
                  </a:lnTo>
                  <a:close/>
                  <a:moveTo>
                    <a:pt x="44020" y="15961"/>
                  </a:moveTo>
                  <a:cubicBezTo>
                    <a:pt x="44158" y="16127"/>
                    <a:pt x="44348" y="16228"/>
                    <a:pt x="44566" y="16228"/>
                  </a:cubicBezTo>
                  <a:cubicBezTo>
                    <a:pt x="44580" y="16228"/>
                    <a:pt x="44595" y="16227"/>
                    <a:pt x="44610" y="16226"/>
                  </a:cubicBezTo>
                  <a:cubicBezTo>
                    <a:pt x="44728" y="16226"/>
                    <a:pt x="44860" y="16212"/>
                    <a:pt x="44964" y="16153"/>
                  </a:cubicBezTo>
                  <a:lnTo>
                    <a:pt x="49341" y="19719"/>
                  </a:lnTo>
                  <a:lnTo>
                    <a:pt x="39688" y="25187"/>
                  </a:lnTo>
                  <a:cubicBezTo>
                    <a:pt x="39562" y="24977"/>
                    <a:pt x="39329" y="24847"/>
                    <a:pt x="39079" y="24847"/>
                  </a:cubicBezTo>
                  <a:cubicBezTo>
                    <a:pt x="39066" y="24847"/>
                    <a:pt x="39053" y="24847"/>
                    <a:pt x="39039" y="24848"/>
                  </a:cubicBezTo>
                  <a:cubicBezTo>
                    <a:pt x="39023" y="24847"/>
                    <a:pt x="39007" y="24846"/>
                    <a:pt x="38991" y="24846"/>
                  </a:cubicBezTo>
                  <a:cubicBezTo>
                    <a:pt x="38818" y="24846"/>
                    <a:pt x="38658" y="24918"/>
                    <a:pt x="38523" y="25039"/>
                  </a:cubicBezTo>
                  <a:lnTo>
                    <a:pt x="35311" y="22902"/>
                  </a:lnTo>
                  <a:lnTo>
                    <a:pt x="44020" y="15961"/>
                  </a:lnTo>
                  <a:close/>
                  <a:moveTo>
                    <a:pt x="95409" y="19203"/>
                  </a:moveTo>
                  <a:lnTo>
                    <a:pt x="99300" y="25924"/>
                  </a:lnTo>
                  <a:cubicBezTo>
                    <a:pt x="99226" y="25968"/>
                    <a:pt x="99153" y="26042"/>
                    <a:pt x="99108" y="26115"/>
                  </a:cubicBezTo>
                  <a:lnTo>
                    <a:pt x="92639" y="23580"/>
                  </a:lnTo>
                  <a:lnTo>
                    <a:pt x="95409" y="19203"/>
                  </a:lnTo>
                  <a:close/>
                  <a:moveTo>
                    <a:pt x="34986" y="23168"/>
                  </a:moveTo>
                  <a:lnTo>
                    <a:pt x="38317" y="25378"/>
                  </a:lnTo>
                  <a:cubicBezTo>
                    <a:pt x="38273" y="25511"/>
                    <a:pt x="38258" y="25658"/>
                    <a:pt x="38288" y="25806"/>
                  </a:cubicBezTo>
                  <a:lnTo>
                    <a:pt x="26689" y="29800"/>
                  </a:lnTo>
                  <a:lnTo>
                    <a:pt x="26689" y="29800"/>
                  </a:lnTo>
                  <a:lnTo>
                    <a:pt x="34986" y="23168"/>
                  </a:lnTo>
                  <a:close/>
                  <a:moveTo>
                    <a:pt x="21752" y="14370"/>
                  </a:moveTo>
                  <a:lnTo>
                    <a:pt x="34647" y="22947"/>
                  </a:lnTo>
                  <a:lnTo>
                    <a:pt x="25584" y="30183"/>
                  </a:lnTo>
                  <a:lnTo>
                    <a:pt x="24670" y="30492"/>
                  </a:lnTo>
                  <a:cubicBezTo>
                    <a:pt x="24567" y="30433"/>
                    <a:pt x="24449" y="30418"/>
                    <a:pt x="24346" y="30418"/>
                  </a:cubicBezTo>
                  <a:cubicBezTo>
                    <a:pt x="24184" y="30418"/>
                    <a:pt x="24037" y="30463"/>
                    <a:pt x="23904" y="30536"/>
                  </a:cubicBezTo>
                  <a:lnTo>
                    <a:pt x="15975" y="20279"/>
                  </a:lnTo>
                  <a:lnTo>
                    <a:pt x="20676" y="14473"/>
                  </a:lnTo>
                  <a:cubicBezTo>
                    <a:pt x="20796" y="14579"/>
                    <a:pt x="20951" y="14637"/>
                    <a:pt x="21109" y="14637"/>
                  </a:cubicBezTo>
                  <a:cubicBezTo>
                    <a:pt x="21127" y="14637"/>
                    <a:pt x="21145" y="14636"/>
                    <a:pt x="21163" y="14635"/>
                  </a:cubicBezTo>
                  <a:cubicBezTo>
                    <a:pt x="21177" y="14636"/>
                    <a:pt x="21191" y="14636"/>
                    <a:pt x="21205" y="14636"/>
                  </a:cubicBezTo>
                  <a:cubicBezTo>
                    <a:pt x="21412" y="14636"/>
                    <a:pt x="21614" y="14535"/>
                    <a:pt x="21752" y="14370"/>
                  </a:cubicBezTo>
                  <a:close/>
                  <a:moveTo>
                    <a:pt x="49665" y="19984"/>
                  </a:moveTo>
                  <a:lnTo>
                    <a:pt x="56444" y="25540"/>
                  </a:lnTo>
                  <a:lnTo>
                    <a:pt x="62855" y="32202"/>
                  </a:lnTo>
                  <a:lnTo>
                    <a:pt x="62840" y="32261"/>
                  </a:lnTo>
                  <a:lnTo>
                    <a:pt x="39806" y="25688"/>
                  </a:lnTo>
                  <a:cubicBezTo>
                    <a:pt x="39820" y="25658"/>
                    <a:pt x="39820" y="25614"/>
                    <a:pt x="39806" y="25585"/>
                  </a:cubicBezTo>
                  <a:lnTo>
                    <a:pt x="49665" y="19984"/>
                  </a:lnTo>
                  <a:close/>
                  <a:moveTo>
                    <a:pt x="63768" y="12631"/>
                  </a:moveTo>
                  <a:lnTo>
                    <a:pt x="73127" y="16315"/>
                  </a:lnTo>
                  <a:lnTo>
                    <a:pt x="77990" y="24553"/>
                  </a:lnTo>
                  <a:cubicBezTo>
                    <a:pt x="77798" y="24759"/>
                    <a:pt x="77725" y="25054"/>
                    <a:pt x="77798" y="25334"/>
                  </a:cubicBezTo>
                  <a:lnTo>
                    <a:pt x="77813" y="25349"/>
                  </a:lnTo>
                  <a:lnTo>
                    <a:pt x="66362" y="32275"/>
                  </a:lnTo>
                  <a:cubicBezTo>
                    <a:pt x="66249" y="32035"/>
                    <a:pt x="66001" y="31877"/>
                    <a:pt x="65734" y="31877"/>
                  </a:cubicBezTo>
                  <a:cubicBezTo>
                    <a:pt x="65723" y="31877"/>
                    <a:pt x="65711" y="31877"/>
                    <a:pt x="65699" y="31877"/>
                  </a:cubicBezTo>
                  <a:cubicBezTo>
                    <a:pt x="65478" y="31877"/>
                    <a:pt x="65272" y="31966"/>
                    <a:pt x="65124" y="32128"/>
                  </a:cubicBezTo>
                  <a:lnTo>
                    <a:pt x="56709" y="25246"/>
                  </a:lnTo>
                  <a:lnTo>
                    <a:pt x="51330" y="19646"/>
                  </a:lnTo>
                  <a:cubicBezTo>
                    <a:pt x="51360" y="19454"/>
                    <a:pt x="51315" y="19262"/>
                    <a:pt x="51227" y="19100"/>
                  </a:cubicBezTo>
                  <a:lnTo>
                    <a:pt x="62368" y="12778"/>
                  </a:lnTo>
                  <a:cubicBezTo>
                    <a:pt x="62515" y="13045"/>
                    <a:pt x="62774" y="13173"/>
                    <a:pt x="63032" y="13173"/>
                  </a:cubicBezTo>
                  <a:cubicBezTo>
                    <a:pt x="63344" y="13173"/>
                    <a:pt x="63655" y="12985"/>
                    <a:pt x="63768" y="12631"/>
                  </a:cubicBezTo>
                  <a:close/>
                  <a:moveTo>
                    <a:pt x="59038" y="27633"/>
                  </a:moveTo>
                  <a:lnTo>
                    <a:pt x="64933" y="32467"/>
                  </a:lnTo>
                  <a:cubicBezTo>
                    <a:pt x="64918" y="32600"/>
                    <a:pt x="64918" y="32732"/>
                    <a:pt x="64947" y="32865"/>
                  </a:cubicBezTo>
                  <a:lnTo>
                    <a:pt x="64314" y="32673"/>
                  </a:lnTo>
                  <a:cubicBezTo>
                    <a:pt x="64387" y="32231"/>
                    <a:pt x="64137" y="31730"/>
                    <a:pt x="63562" y="31730"/>
                  </a:cubicBezTo>
                  <a:cubicBezTo>
                    <a:pt x="63400" y="31730"/>
                    <a:pt x="63238" y="31774"/>
                    <a:pt x="63105" y="31877"/>
                  </a:cubicBezTo>
                  <a:lnTo>
                    <a:pt x="59038" y="27633"/>
                  </a:lnTo>
                  <a:close/>
                  <a:moveTo>
                    <a:pt x="64269" y="33086"/>
                  </a:moveTo>
                  <a:lnTo>
                    <a:pt x="64785" y="33233"/>
                  </a:lnTo>
                  <a:lnTo>
                    <a:pt x="64549" y="33366"/>
                  </a:lnTo>
                  <a:lnTo>
                    <a:pt x="64269" y="33086"/>
                  </a:lnTo>
                  <a:close/>
                  <a:moveTo>
                    <a:pt x="12070" y="15887"/>
                  </a:moveTo>
                  <a:lnTo>
                    <a:pt x="15445" y="20279"/>
                  </a:lnTo>
                  <a:lnTo>
                    <a:pt x="4701" y="33543"/>
                  </a:lnTo>
                  <a:lnTo>
                    <a:pt x="766" y="29431"/>
                  </a:lnTo>
                  <a:cubicBezTo>
                    <a:pt x="899" y="29122"/>
                    <a:pt x="855" y="28768"/>
                    <a:pt x="634" y="28517"/>
                  </a:cubicBezTo>
                  <a:lnTo>
                    <a:pt x="11701" y="15946"/>
                  </a:lnTo>
                  <a:lnTo>
                    <a:pt x="11731" y="15946"/>
                  </a:lnTo>
                  <a:cubicBezTo>
                    <a:pt x="11849" y="15946"/>
                    <a:pt x="11967" y="15932"/>
                    <a:pt x="12070" y="15887"/>
                  </a:cubicBezTo>
                  <a:close/>
                  <a:moveTo>
                    <a:pt x="85447" y="21163"/>
                  </a:moveTo>
                  <a:lnTo>
                    <a:pt x="92049" y="23772"/>
                  </a:lnTo>
                  <a:lnTo>
                    <a:pt x="85255" y="34545"/>
                  </a:lnTo>
                  <a:cubicBezTo>
                    <a:pt x="85182" y="34530"/>
                    <a:pt x="85108" y="34530"/>
                    <a:pt x="85049" y="34530"/>
                  </a:cubicBezTo>
                  <a:cubicBezTo>
                    <a:pt x="85033" y="34529"/>
                    <a:pt x="85017" y="34529"/>
                    <a:pt x="85001" y="34529"/>
                  </a:cubicBezTo>
                  <a:cubicBezTo>
                    <a:pt x="84800" y="34529"/>
                    <a:pt x="84626" y="34615"/>
                    <a:pt x="84489" y="34751"/>
                  </a:cubicBezTo>
                  <a:lnTo>
                    <a:pt x="79125" y="25673"/>
                  </a:lnTo>
                  <a:cubicBezTo>
                    <a:pt x="79302" y="25452"/>
                    <a:pt x="79360" y="25172"/>
                    <a:pt x="79287" y="24907"/>
                  </a:cubicBezTo>
                  <a:lnTo>
                    <a:pt x="85447" y="21163"/>
                  </a:lnTo>
                  <a:close/>
                  <a:moveTo>
                    <a:pt x="92432" y="23919"/>
                  </a:moveTo>
                  <a:lnTo>
                    <a:pt x="98991" y="26498"/>
                  </a:lnTo>
                  <a:cubicBezTo>
                    <a:pt x="98976" y="26646"/>
                    <a:pt x="99005" y="26808"/>
                    <a:pt x="99079" y="26955"/>
                  </a:cubicBezTo>
                  <a:lnTo>
                    <a:pt x="85756" y="35031"/>
                  </a:lnTo>
                  <a:cubicBezTo>
                    <a:pt x="85727" y="34928"/>
                    <a:pt x="85668" y="34825"/>
                    <a:pt x="85594" y="34751"/>
                  </a:cubicBezTo>
                  <a:lnTo>
                    <a:pt x="92432" y="23919"/>
                  </a:lnTo>
                  <a:close/>
                  <a:moveTo>
                    <a:pt x="15710" y="20603"/>
                  </a:moveTo>
                  <a:lnTo>
                    <a:pt x="23639" y="30846"/>
                  </a:lnTo>
                  <a:lnTo>
                    <a:pt x="7472" y="36402"/>
                  </a:lnTo>
                  <a:lnTo>
                    <a:pt x="4996" y="33823"/>
                  </a:lnTo>
                  <a:lnTo>
                    <a:pt x="15710" y="20603"/>
                  </a:lnTo>
                  <a:close/>
                  <a:moveTo>
                    <a:pt x="78005" y="25688"/>
                  </a:moveTo>
                  <a:cubicBezTo>
                    <a:pt x="78141" y="25824"/>
                    <a:pt x="78329" y="25910"/>
                    <a:pt x="78520" y="25910"/>
                  </a:cubicBezTo>
                  <a:cubicBezTo>
                    <a:pt x="78535" y="25910"/>
                    <a:pt x="78550" y="25910"/>
                    <a:pt x="78565" y="25909"/>
                  </a:cubicBezTo>
                  <a:cubicBezTo>
                    <a:pt x="78638" y="25909"/>
                    <a:pt x="78712" y="25894"/>
                    <a:pt x="78786" y="25879"/>
                  </a:cubicBezTo>
                  <a:lnTo>
                    <a:pt x="84297" y="35208"/>
                  </a:lnTo>
                  <a:cubicBezTo>
                    <a:pt x="84268" y="35414"/>
                    <a:pt x="84312" y="35650"/>
                    <a:pt x="84430" y="35827"/>
                  </a:cubicBezTo>
                  <a:lnTo>
                    <a:pt x="84445" y="35842"/>
                  </a:lnTo>
                  <a:lnTo>
                    <a:pt x="82293" y="37153"/>
                  </a:lnTo>
                  <a:cubicBezTo>
                    <a:pt x="82146" y="36991"/>
                    <a:pt x="81954" y="36918"/>
                    <a:pt x="81733" y="36918"/>
                  </a:cubicBezTo>
                  <a:cubicBezTo>
                    <a:pt x="81722" y="36917"/>
                    <a:pt x="81712" y="36917"/>
                    <a:pt x="81701" y="36917"/>
                  </a:cubicBezTo>
                  <a:cubicBezTo>
                    <a:pt x="81376" y="36917"/>
                    <a:pt x="81097" y="37135"/>
                    <a:pt x="81011" y="37463"/>
                  </a:cubicBezTo>
                  <a:lnTo>
                    <a:pt x="66642" y="33351"/>
                  </a:lnTo>
                  <a:lnTo>
                    <a:pt x="66347" y="33115"/>
                  </a:lnTo>
                  <a:cubicBezTo>
                    <a:pt x="66436" y="32983"/>
                    <a:pt x="66465" y="32835"/>
                    <a:pt x="66480" y="32688"/>
                  </a:cubicBezTo>
                  <a:lnTo>
                    <a:pt x="78005" y="25688"/>
                  </a:lnTo>
                  <a:close/>
                  <a:moveTo>
                    <a:pt x="83959" y="36593"/>
                  </a:moveTo>
                  <a:lnTo>
                    <a:pt x="83060" y="38038"/>
                  </a:lnTo>
                  <a:lnTo>
                    <a:pt x="82470" y="37876"/>
                  </a:lnTo>
                  <a:cubicBezTo>
                    <a:pt x="82500" y="37743"/>
                    <a:pt x="82485" y="37625"/>
                    <a:pt x="82470" y="37507"/>
                  </a:cubicBezTo>
                  <a:lnTo>
                    <a:pt x="83959" y="36593"/>
                  </a:lnTo>
                  <a:close/>
                  <a:moveTo>
                    <a:pt x="4731" y="34132"/>
                  </a:moveTo>
                  <a:lnTo>
                    <a:pt x="7044" y="36534"/>
                  </a:lnTo>
                  <a:lnTo>
                    <a:pt x="1135" y="38568"/>
                  </a:lnTo>
                  <a:lnTo>
                    <a:pt x="1135" y="38568"/>
                  </a:lnTo>
                  <a:lnTo>
                    <a:pt x="4731" y="34132"/>
                  </a:lnTo>
                  <a:close/>
                  <a:moveTo>
                    <a:pt x="38450" y="26174"/>
                  </a:moveTo>
                  <a:cubicBezTo>
                    <a:pt x="38494" y="26218"/>
                    <a:pt x="38523" y="26263"/>
                    <a:pt x="38568" y="26292"/>
                  </a:cubicBezTo>
                  <a:lnTo>
                    <a:pt x="30801" y="38612"/>
                  </a:lnTo>
                  <a:lnTo>
                    <a:pt x="24906" y="31774"/>
                  </a:lnTo>
                  <a:cubicBezTo>
                    <a:pt x="25068" y="31568"/>
                    <a:pt x="25127" y="31317"/>
                    <a:pt x="25083" y="31067"/>
                  </a:cubicBezTo>
                  <a:lnTo>
                    <a:pt x="25761" y="30536"/>
                  </a:lnTo>
                  <a:lnTo>
                    <a:pt x="38450" y="26174"/>
                  </a:lnTo>
                  <a:close/>
                  <a:moveTo>
                    <a:pt x="84813" y="36063"/>
                  </a:moveTo>
                  <a:lnTo>
                    <a:pt x="86552" y="39040"/>
                  </a:lnTo>
                  <a:lnTo>
                    <a:pt x="83443" y="38141"/>
                  </a:lnTo>
                  <a:lnTo>
                    <a:pt x="84725" y="36122"/>
                  </a:lnTo>
                  <a:lnTo>
                    <a:pt x="84813" y="36063"/>
                  </a:lnTo>
                  <a:close/>
                  <a:moveTo>
                    <a:pt x="39761" y="26086"/>
                  </a:moveTo>
                  <a:lnTo>
                    <a:pt x="62810" y="32673"/>
                  </a:lnTo>
                  <a:cubicBezTo>
                    <a:pt x="62839" y="33047"/>
                    <a:pt x="63163" y="33337"/>
                    <a:pt x="63535" y="33337"/>
                  </a:cubicBezTo>
                  <a:cubicBezTo>
                    <a:pt x="63544" y="33337"/>
                    <a:pt x="63553" y="33337"/>
                    <a:pt x="63562" y="33336"/>
                  </a:cubicBezTo>
                  <a:lnTo>
                    <a:pt x="63577" y="33322"/>
                  </a:lnTo>
                  <a:cubicBezTo>
                    <a:pt x="63680" y="33322"/>
                    <a:pt x="63798" y="33307"/>
                    <a:pt x="63901" y="33263"/>
                  </a:cubicBezTo>
                  <a:lnTo>
                    <a:pt x="64196" y="33587"/>
                  </a:lnTo>
                  <a:lnTo>
                    <a:pt x="52406" y="40735"/>
                  </a:lnTo>
                  <a:lnTo>
                    <a:pt x="39761" y="26086"/>
                  </a:lnTo>
                  <a:close/>
                  <a:moveTo>
                    <a:pt x="67394" y="33985"/>
                  </a:moveTo>
                  <a:lnTo>
                    <a:pt x="80967" y="37846"/>
                  </a:lnTo>
                  <a:cubicBezTo>
                    <a:pt x="80967" y="37876"/>
                    <a:pt x="80967" y="37905"/>
                    <a:pt x="80982" y="37920"/>
                  </a:cubicBezTo>
                  <a:lnTo>
                    <a:pt x="75956" y="40970"/>
                  </a:lnTo>
                  <a:lnTo>
                    <a:pt x="67394" y="33985"/>
                  </a:lnTo>
                  <a:close/>
                  <a:moveTo>
                    <a:pt x="23580" y="31288"/>
                  </a:moveTo>
                  <a:cubicBezTo>
                    <a:pt x="23594" y="31450"/>
                    <a:pt x="23653" y="31612"/>
                    <a:pt x="23757" y="31745"/>
                  </a:cubicBezTo>
                  <a:lnTo>
                    <a:pt x="13779" y="41943"/>
                  </a:lnTo>
                  <a:cubicBezTo>
                    <a:pt x="13647" y="41855"/>
                    <a:pt x="13499" y="41810"/>
                    <a:pt x="13337" y="41810"/>
                  </a:cubicBezTo>
                  <a:cubicBezTo>
                    <a:pt x="13160" y="41810"/>
                    <a:pt x="12984" y="41869"/>
                    <a:pt x="12851" y="41987"/>
                  </a:cubicBezTo>
                  <a:lnTo>
                    <a:pt x="7781" y="36711"/>
                  </a:lnTo>
                  <a:lnTo>
                    <a:pt x="23580" y="31288"/>
                  </a:lnTo>
                  <a:close/>
                  <a:moveTo>
                    <a:pt x="65286" y="33381"/>
                  </a:moveTo>
                  <a:lnTo>
                    <a:pt x="65360" y="33395"/>
                  </a:lnTo>
                  <a:cubicBezTo>
                    <a:pt x="65419" y="33425"/>
                    <a:pt x="65478" y="33440"/>
                    <a:pt x="65552" y="33454"/>
                  </a:cubicBezTo>
                  <a:lnTo>
                    <a:pt x="66436" y="33705"/>
                  </a:lnTo>
                  <a:lnTo>
                    <a:pt x="75588" y="41191"/>
                  </a:lnTo>
                  <a:lnTo>
                    <a:pt x="73775" y="42297"/>
                  </a:lnTo>
                  <a:cubicBezTo>
                    <a:pt x="73640" y="42162"/>
                    <a:pt x="73456" y="42089"/>
                    <a:pt x="73278" y="42089"/>
                  </a:cubicBezTo>
                  <a:cubicBezTo>
                    <a:pt x="73262" y="42089"/>
                    <a:pt x="73246" y="42089"/>
                    <a:pt x="73230" y="42090"/>
                  </a:cubicBezTo>
                  <a:cubicBezTo>
                    <a:pt x="73127" y="42090"/>
                    <a:pt x="73038" y="42105"/>
                    <a:pt x="72950" y="42135"/>
                  </a:cubicBezTo>
                  <a:lnTo>
                    <a:pt x="64815" y="33675"/>
                  </a:lnTo>
                  <a:lnTo>
                    <a:pt x="65286" y="33381"/>
                  </a:lnTo>
                  <a:close/>
                  <a:moveTo>
                    <a:pt x="82308" y="38229"/>
                  </a:moveTo>
                  <a:lnTo>
                    <a:pt x="82809" y="38377"/>
                  </a:lnTo>
                  <a:lnTo>
                    <a:pt x="79405" y="43800"/>
                  </a:lnTo>
                  <a:lnTo>
                    <a:pt x="76280" y="41250"/>
                  </a:lnTo>
                  <a:lnTo>
                    <a:pt x="81173" y="38273"/>
                  </a:lnTo>
                  <a:cubicBezTo>
                    <a:pt x="81321" y="38421"/>
                    <a:pt x="81516" y="38495"/>
                    <a:pt x="81712" y="38495"/>
                  </a:cubicBezTo>
                  <a:cubicBezTo>
                    <a:pt x="81928" y="38495"/>
                    <a:pt x="82146" y="38406"/>
                    <a:pt x="82308" y="38229"/>
                  </a:cubicBezTo>
                  <a:close/>
                  <a:moveTo>
                    <a:pt x="7354" y="36859"/>
                  </a:moveTo>
                  <a:lnTo>
                    <a:pt x="12615" y="42312"/>
                  </a:lnTo>
                  <a:cubicBezTo>
                    <a:pt x="12527" y="42562"/>
                    <a:pt x="12556" y="42827"/>
                    <a:pt x="12689" y="43048"/>
                  </a:cubicBezTo>
                  <a:lnTo>
                    <a:pt x="9638" y="46173"/>
                  </a:lnTo>
                  <a:lnTo>
                    <a:pt x="1061" y="39158"/>
                  </a:lnTo>
                  <a:cubicBezTo>
                    <a:pt x="1076" y="39099"/>
                    <a:pt x="1091" y="39055"/>
                    <a:pt x="1105" y="39010"/>
                  </a:cubicBezTo>
                  <a:lnTo>
                    <a:pt x="1105" y="38996"/>
                  </a:lnTo>
                  <a:lnTo>
                    <a:pt x="7354" y="36859"/>
                  </a:lnTo>
                  <a:close/>
                  <a:moveTo>
                    <a:pt x="75927" y="41457"/>
                  </a:moveTo>
                  <a:lnTo>
                    <a:pt x="79198" y="44139"/>
                  </a:lnTo>
                  <a:lnTo>
                    <a:pt x="77489" y="46836"/>
                  </a:lnTo>
                  <a:lnTo>
                    <a:pt x="73967" y="43166"/>
                  </a:lnTo>
                  <a:cubicBezTo>
                    <a:pt x="74011" y="43004"/>
                    <a:pt x="74026" y="42813"/>
                    <a:pt x="73981" y="42650"/>
                  </a:cubicBezTo>
                  <a:lnTo>
                    <a:pt x="75927" y="41457"/>
                  </a:lnTo>
                  <a:close/>
                  <a:moveTo>
                    <a:pt x="39452" y="26322"/>
                  </a:moveTo>
                  <a:lnTo>
                    <a:pt x="52067" y="40941"/>
                  </a:lnTo>
                  <a:lnTo>
                    <a:pt x="39422" y="48604"/>
                  </a:lnTo>
                  <a:lnTo>
                    <a:pt x="31066" y="38937"/>
                  </a:lnTo>
                  <a:lnTo>
                    <a:pt x="38951" y="26425"/>
                  </a:lnTo>
                  <a:lnTo>
                    <a:pt x="39039" y="26425"/>
                  </a:lnTo>
                  <a:cubicBezTo>
                    <a:pt x="39187" y="26425"/>
                    <a:pt x="39319" y="26395"/>
                    <a:pt x="39452" y="26322"/>
                  </a:cubicBezTo>
                  <a:close/>
                  <a:moveTo>
                    <a:pt x="1282" y="39850"/>
                  </a:moveTo>
                  <a:lnTo>
                    <a:pt x="9373" y="46453"/>
                  </a:lnTo>
                  <a:lnTo>
                    <a:pt x="6764" y="49120"/>
                  </a:lnTo>
                  <a:lnTo>
                    <a:pt x="1282" y="39850"/>
                  </a:lnTo>
                  <a:close/>
                  <a:moveTo>
                    <a:pt x="87407" y="39688"/>
                  </a:moveTo>
                  <a:lnTo>
                    <a:pt x="98991" y="42989"/>
                  </a:lnTo>
                  <a:cubicBezTo>
                    <a:pt x="98976" y="43196"/>
                    <a:pt x="99050" y="43402"/>
                    <a:pt x="99197" y="43564"/>
                  </a:cubicBezTo>
                  <a:lnTo>
                    <a:pt x="93272" y="49621"/>
                  </a:lnTo>
                  <a:lnTo>
                    <a:pt x="87407" y="39688"/>
                  </a:lnTo>
                  <a:close/>
                  <a:moveTo>
                    <a:pt x="64476" y="33896"/>
                  </a:moveTo>
                  <a:lnTo>
                    <a:pt x="72640" y="42370"/>
                  </a:lnTo>
                  <a:cubicBezTo>
                    <a:pt x="72493" y="42562"/>
                    <a:pt x="72434" y="42827"/>
                    <a:pt x="72493" y="43078"/>
                  </a:cubicBezTo>
                  <a:lnTo>
                    <a:pt x="60615" y="50284"/>
                  </a:lnTo>
                  <a:lnTo>
                    <a:pt x="52656" y="41044"/>
                  </a:lnTo>
                  <a:lnTo>
                    <a:pt x="64476" y="33896"/>
                  </a:lnTo>
                  <a:close/>
                  <a:moveTo>
                    <a:pt x="24081" y="31966"/>
                  </a:moveTo>
                  <a:cubicBezTo>
                    <a:pt x="24154" y="31995"/>
                    <a:pt x="24243" y="32010"/>
                    <a:pt x="24331" y="32010"/>
                  </a:cubicBezTo>
                  <a:cubicBezTo>
                    <a:pt x="24405" y="32010"/>
                    <a:pt x="24479" y="31995"/>
                    <a:pt x="24552" y="31981"/>
                  </a:cubicBezTo>
                  <a:lnTo>
                    <a:pt x="30580" y="38966"/>
                  </a:lnTo>
                  <a:lnTo>
                    <a:pt x="22401" y="51920"/>
                  </a:lnTo>
                  <a:lnTo>
                    <a:pt x="13927" y="43122"/>
                  </a:lnTo>
                  <a:cubicBezTo>
                    <a:pt x="14104" y="42872"/>
                    <a:pt x="14148" y="42547"/>
                    <a:pt x="14030" y="42267"/>
                  </a:cubicBezTo>
                  <a:lnTo>
                    <a:pt x="24081" y="31966"/>
                  </a:lnTo>
                  <a:close/>
                  <a:moveTo>
                    <a:pt x="83222" y="38495"/>
                  </a:moveTo>
                  <a:lnTo>
                    <a:pt x="86832" y="39526"/>
                  </a:lnTo>
                  <a:lnTo>
                    <a:pt x="92978" y="49916"/>
                  </a:lnTo>
                  <a:lnTo>
                    <a:pt x="90281" y="52687"/>
                  </a:lnTo>
                  <a:lnTo>
                    <a:pt x="79714" y="44051"/>
                  </a:lnTo>
                  <a:lnTo>
                    <a:pt x="83222" y="38495"/>
                  </a:lnTo>
                  <a:close/>
                  <a:moveTo>
                    <a:pt x="12984" y="43328"/>
                  </a:moveTo>
                  <a:cubicBezTo>
                    <a:pt x="13102" y="43373"/>
                    <a:pt x="13219" y="43402"/>
                    <a:pt x="13337" y="43402"/>
                  </a:cubicBezTo>
                  <a:cubicBezTo>
                    <a:pt x="13426" y="43402"/>
                    <a:pt x="13529" y="43387"/>
                    <a:pt x="13617" y="43358"/>
                  </a:cubicBezTo>
                  <a:lnTo>
                    <a:pt x="22194" y="52274"/>
                  </a:lnTo>
                  <a:lnTo>
                    <a:pt x="20455" y="55015"/>
                  </a:lnTo>
                  <a:lnTo>
                    <a:pt x="9962" y="46423"/>
                  </a:lnTo>
                  <a:lnTo>
                    <a:pt x="12984" y="43328"/>
                  </a:lnTo>
                  <a:close/>
                  <a:moveTo>
                    <a:pt x="30845" y="39276"/>
                  </a:moveTo>
                  <a:lnTo>
                    <a:pt x="39069" y="48811"/>
                  </a:lnTo>
                  <a:lnTo>
                    <a:pt x="27279" y="55958"/>
                  </a:lnTo>
                  <a:cubicBezTo>
                    <a:pt x="27131" y="55811"/>
                    <a:pt x="26925" y="55722"/>
                    <a:pt x="26719" y="55722"/>
                  </a:cubicBezTo>
                  <a:cubicBezTo>
                    <a:pt x="26542" y="55722"/>
                    <a:pt x="26365" y="55781"/>
                    <a:pt x="26232" y="55899"/>
                  </a:cubicBezTo>
                  <a:lnTo>
                    <a:pt x="22681" y="52215"/>
                  </a:lnTo>
                  <a:lnTo>
                    <a:pt x="30845" y="39276"/>
                  </a:lnTo>
                  <a:close/>
                  <a:moveTo>
                    <a:pt x="79508" y="44389"/>
                  </a:moveTo>
                  <a:lnTo>
                    <a:pt x="90001" y="52967"/>
                  </a:lnTo>
                  <a:lnTo>
                    <a:pt x="86980" y="56076"/>
                  </a:lnTo>
                  <a:cubicBezTo>
                    <a:pt x="86862" y="56017"/>
                    <a:pt x="86744" y="56002"/>
                    <a:pt x="86626" y="56002"/>
                  </a:cubicBezTo>
                  <a:cubicBezTo>
                    <a:pt x="86538" y="56002"/>
                    <a:pt x="86434" y="56017"/>
                    <a:pt x="86346" y="56047"/>
                  </a:cubicBezTo>
                  <a:lnTo>
                    <a:pt x="77769" y="47131"/>
                  </a:lnTo>
                  <a:lnTo>
                    <a:pt x="79508" y="44389"/>
                  </a:lnTo>
                  <a:close/>
                  <a:moveTo>
                    <a:pt x="22460" y="52569"/>
                  </a:moveTo>
                  <a:lnTo>
                    <a:pt x="25997" y="56238"/>
                  </a:lnTo>
                  <a:cubicBezTo>
                    <a:pt x="25938" y="56400"/>
                    <a:pt x="25938" y="56592"/>
                    <a:pt x="25982" y="56754"/>
                  </a:cubicBezTo>
                  <a:lnTo>
                    <a:pt x="24037" y="57933"/>
                  </a:lnTo>
                  <a:lnTo>
                    <a:pt x="20765" y="55266"/>
                  </a:lnTo>
                  <a:lnTo>
                    <a:pt x="22460" y="52569"/>
                  </a:lnTo>
                  <a:close/>
                  <a:moveTo>
                    <a:pt x="52317" y="41265"/>
                  </a:moveTo>
                  <a:lnTo>
                    <a:pt x="60276" y="50491"/>
                  </a:lnTo>
                  <a:lnTo>
                    <a:pt x="47646" y="58154"/>
                  </a:lnTo>
                  <a:lnTo>
                    <a:pt x="39673" y="48914"/>
                  </a:lnTo>
                  <a:lnTo>
                    <a:pt x="52317" y="41265"/>
                  </a:lnTo>
                  <a:close/>
                  <a:moveTo>
                    <a:pt x="93184" y="50270"/>
                  </a:moveTo>
                  <a:lnTo>
                    <a:pt x="98681" y="59554"/>
                  </a:lnTo>
                  <a:lnTo>
                    <a:pt x="90590" y="52937"/>
                  </a:lnTo>
                  <a:lnTo>
                    <a:pt x="93184" y="50270"/>
                  </a:lnTo>
                  <a:close/>
                  <a:moveTo>
                    <a:pt x="6691" y="49769"/>
                  </a:moveTo>
                  <a:lnTo>
                    <a:pt x="12556" y="59702"/>
                  </a:lnTo>
                  <a:lnTo>
                    <a:pt x="973" y="56400"/>
                  </a:lnTo>
                  <a:cubicBezTo>
                    <a:pt x="987" y="56194"/>
                    <a:pt x="914" y="55988"/>
                    <a:pt x="781" y="55840"/>
                  </a:cubicBezTo>
                  <a:lnTo>
                    <a:pt x="6691" y="49769"/>
                  </a:lnTo>
                  <a:close/>
                  <a:moveTo>
                    <a:pt x="72684" y="43432"/>
                  </a:moveTo>
                  <a:cubicBezTo>
                    <a:pt x="72808" y="43582"/>
                    <a:pt x="72994" y="43669"/>
                    <a:pt x="73197" y="43669"/>
                  </a:cubicBezTo>
                  <a:cubicBezTo>
                    <a:pt x="73213" y="43669"/>
                    <a:pt x="73229" y="43668"/>
                    <a:pt x="73244" y="43667"/>
                  </a:cubicBezTo>
                  <a:cubicBezTo>
                    <a:pt x="73421" y="43667"/>
                    <a:pt x="73598" y="43608"/>
                    <a:pt x="73731" y="43505"/>
                  </a:cubicBezTo>
                  <a:lnTo>
                    <a:pt x="77283" y="47190"/>
                  </a:lnTo>
                  <a:lnTo>
                    <a:pt x="69118" y="60129"/>
                  </a:lnTo>
                  <a:lnTo>
                    <a:pt x="60895" y="50579"/>
                  </a:lnTo>
                  <a:lnTo>
                    <a:pt x="72684" y="43432"/>
                  </a:lnTo>
                  <a:close/>
                  <a:moveTo>
                    <a:pt x="9668" y="46718"/>
                  </a:moveTo>
                  <a:lnTo>
                    <a:pt x="20234" y="55354"/>
                  </a:lnTo>
                  <a:lnTo>
                    <a:pt x="16742" y="60910"/>
                  </a:lnTo>
                  <a:lnTo>
                    <a:pt x="13116" y="59864"/>
                  </a:lnTo>
                  <a:lnTo>
                    <a:pt x="6971" y="49489"/>
                  </a:lnTo>
                  <a:lnTo>
                    <a:pt x="9668" y="46718"/>
                  </a:lnTo>
                  <a:close/>
                  <a:moveTo>
                    <a:pt x="20559" y="55605"/>
                  </a:moveTo>
                  <a:lnTo>
                    <a:pt x="23683" y="58154"/>
                  </a:lnTo>
                  <a:lnTo>
                    <a:pt x="18790" y="61131"/>
                  </a:lnTo>
                  <a:cubicBezTo>
                    <a:pt x="18643" y="60969"/>
                    <a:pt x="18451" y="60895"/>
                    <a:pt x="18245" y="60895"/>
                  </a:cubicBezTo>
                  <a:cubicBezTo>
                    <a:pt x="18009" y="60895"/>
                    <a:pt x="17803" y="60998"/>
                    <a:pt x="17655" y="61161"/>
                  </a:cubicBezTo>
                  <a:lnTo>
                    <a:pt x="17140" y="61013"/>
                  </a:lnTo>
                  <a:lnTo>
                    <a:pt x="20559" y="55605"/>
                  </a:lnTo>
                  <a:close/>
                  <a:moveTo>
                    <a:pt x="90310" y="53232"/>
                  </a:moveTo>
                  <a:lnTo>
                    <a:pt x="98902" y="60232"/>
                  </a:lnTo>
                  <a:cubicBezTo>
                    <a:pt x="98873" y="60291"/>
                    <a:pt x="98858" y="60335"/>
                    <a:pt x="98858" y="60394"/>
                  </a:cubicBezTo>
                  <a:lnTo>
                    <a:pt x="98873" y="60394"/>
                  </a:lnTo>
                  <a:lnTo>
                    <a:pt x="92609" y="62546"/>
                  </a:lnTo>
                  <a:lnTo>
                    <a:pt x="87348" y="57078"/>
                  </a:lnTo>
                  <a:cubicBezTo>
                    <a:pt x="87437" y="56843"/>
                    <a:pt x="87407" y="56562"/>
                    <a:pt x="87274" y="56341"/>
                  </a:cubicBezTo>
                  <a:lnTo>
                    <a:pt x="90310" y="53232"/>
                  </a:lnTo>
                  <a:close/>
                  <a:moveTo>
                    <a:pt x="16904" y="61367"/>
                  </a:moveTo>
                  <a:lnTo>
                    <a:pt x="17478" y="61529"/>
                  </a:lnTo>
                  <a:cubicBezTo>
                    <a:pt x="17464" y="61647"/>
                    <a:pt x="17464" y="61765"/>
                    <a:pt x="17493" y="61897"/>
                  </a:cubicBezTo>
                  <a:lnTo>
                    <a:pt x="16005" y="62811"/>
                  </a:lnTo>
                  <a:lnTo>
                    <a:pt x="16904" y="61367"/>
                  </a:lnTo>
                  <a:close/>
                  <a:moveTo>
                    <a:pt x="13426" y="60365"/>
                  </a:moveTo>
                  <a:lnTo>
                    <a:pt x="16521" y="61249"/>
                  </a:lnTo>
                  <a:lnTo>
                    <a:pt x="15253" y="63283"/>
                  </a:lnTo>
                  <a:lnTo>
                    <a:pt x="15165" y="63327"/>
                  </a:lnTo>
                  <a:lnTo>
                    <a:pt x="13426" y="60365"/>
                  </a:lnTo>
                  <a:close/>
                  <a:moveTo>
                    <a:pt x="98828" y="60836"/>
                  </a:moveTo>
                  <a:lnTo>
                    <a:pt x="95233" y="65272"/>
                  </a:lnTo>
                  <a:lnTo>
                    <a:pt x="92904" y="62855"/>
                  </a:lnTo>
                  <a:lnTo>
                    <a:pt x="98828" y="60836"/>
                  </a:lnTo>
                  <a:close/>
                  <a:moveTo>
                    <a:pt x="23992" y="58434"/>
                  </a:moveTo>
                  <a:lnTo>
                    <a:pt x="32555" y="65420"/>
                  </a:lnTo>
                  <a:lnTo>
                    <a:pt x="18982" y="61558"/>
                  </a:lnTo>
                  <a:cubicBezTo>
                    <a:pt x="18982" y="61529"/>
                    <a:pt x="18982" y="61500"/>
                    <a:pt x="18967" y="61485"/>
                  </a:cubicBezTo>
                  <a:lnTo>
                    <a:pt x="23992" y="58434"/>
                  </a:lnTo>
                  <a:close/>
                  <a:moveTo>
                    <a:pt x="39334" y="49120"/>
                  </a:moveTo>
                  <a:lnTo>
                    <a:pt x="47292" y="58360"/>
                  </a:lnTo>
                  <a:lnTo>
                    <a:pt x="35487" y="65523"/>
                  </a:lnTo>
                  <a:lnTo>
                    <a:pt x="27323" y="57034"/>
                  </a:lnTo>
                  <a:cubicBezTo>
                    <a:pt x="27470" y="56828"/>
                    <a:pt x="27515" y="56577"/>
                    <a:pt x="27456" y="56327"/>
                  </a:cubicBezTo>
                  <a:lnTo>
                    <a:pt x="39334" y="49120"/>
                  </a:lnTo>
                  <a:close/>
                  <a:moveTo>
                    <a:pt x="26174" y="57108"/>
                  </a:moveTo>
                  <a:cubicBezTo>
                    <a:pt x="26310" y="57231"/>
                    <a:pt x="26485" y="57316"/>
                    <a:pt x="26674" y="57316"/>
                  </a:cubicBezTo>
                  <a:cubicBezTo>
                    <a:pt x="26689" y="57316"/>
                    <a:pt x="26704" y="57315"/>
                    <a:pt x="26719" y="57314"/>
                  </a:cubicBezTo>
                  <a:cubicBezTo>
                    <a:pt x="26807" y="57314"/>
                    <a:pt x="26910" y="57299"/>
                    <a:pt x="26999" y="57270"/>
                  </a:cubicBezTo>
                  <a:lnTo>
                    <a:pt x="35134" y="65729"/>
                  </a:lnTo>
                  <a:lnTo>
                    <a:pt x="34662" y="66009"/>
                  </a:lnTo>
                  <a:lnTo>
                    <a:pt x="34589" y="65994"/>
                  </a:lnTo>
                  <a:cubicBezTo>
                    <a:pt x="34530" y="65965"/>
                    <a:pt x="34471" y="65950"/>
                    <a:pt x="34397" y="65950"/>
                  </a:cubicBezTo>
                  <a:lnTo>
                    <a:pt x="33513" y="65685"/>
                  </a:lnTo>
                  <a:lnTo>
                    <a:pt x="24361" y="58213"/>
                  </a:lnTo>
                  <a:lnTo>
                    <a:pt x="26174" y="57108"/>
                  </a:lnTo>
                  <a:close/>
                  <a:moveTo>
                    <a:pt x="35414" y="66024"/>
                  </a:moveTo>
                  <a:lnTo>
                    <a:pt x="35694" y="66319"/>
                  </a:lnTo>
                  <a:lnTo>
                    <a:pt x="35178" y="66156"/>
                  </a:lnTo>
                  <a:lnTo>
                    <a:pt x="35414" y="66024"/>
                  </a:lnTo>
                  <a:close/>
                  <a:moveTo>
                    <a:pt x="77563" y="47484"/>
                  </a:moveTo>
                  <a:lnTo>
                    <a:pt x="86036" y="56282"/>
                  </a:lnTo>
                  <a:cubicBezTo>
                    <a:pt x="85860" y="56533"/>
                    <a:pt x="85815" y="56857"/>
                    <a:pt x="85933" y="57137"/>
                  </a:cubicBezTo>
                  <a:lnTo>
                    <a:pt x="85933" y="57152"/>
                  </a:lnTo>
                  <a:lnTo>
                    <a:pt x="75882" y="67453"/>
                  </a:lnTo>
                  <a:cubicBezTo>
                    <a:pt x="75809" y="67424"/>
                    <a:pt x="75720" y="67409"/>
                    <a:pt x="75632" y="67409"/>
                  </a:cubicBezTo>
                  <a:cubicBezTo>
                    <a:pt x="75558" y="67409"/>
                    <a:pt x="75485" y="67409"/>
                    <a:pt x="75411" y="67439"/>
                  </a:cubicBezTo>
                  <a:lnTo>
                    <a:pt x="69383" y="60438"/>
                  </a:lnTo>
                  <a:lnTo>
                    <a:pt x="77563" y="47484"/>
                  </a:lnTo>
                  <a:close/>
                  <a:moveTo>
                    <a:pt x="87127" y="57417"/>
                  </a:moveTo>
                  <a:lnTo>
                    <a:pt x="92197" y="62693"/>
                  </a:lnTo>
                  <a:lnTo>
                    <a:pt x="76384" y="68117"/>
                  </a:lnTo>
                  <a:cubicBezTo>
                    <a:pt x="76369" y="67954"/>
                    <a:pt x="76310" y="67792"/>
                    <a:pt x="76207" y="67660"/>
                  </a:cubicBezTo>
                  <a:lnTo>
                    <a:pt x="86184" y="57461"/>
                  </a:lnTo>
                  <a:cubicBezTo>
                    <a:pt x="86316" y="57550"/>
                    <a:pt x="86464" y="57594"/>
                    <a:pt x="86626" y="57594"/>
                  </a:cubicBezTo>
                  <a:cubicBezTo>
                    <a:pt x="86803" y="57594"/>
                    <a:pt x="86980" y="57535"/>
                    <a:pt x="87127" y="57417"/>
                  </a:cubicBezTo>
                  <a:close/>
                  <a:moveTo>
                    <a:pt x="35016" y="66540"/>
                  </a:moveTo>
                  <a:lnTo>
                    <a:pt x="35635" y="66717"/>
                  </a:lnTo>
                  <a:cubicBezTo>
                    <a:pt x="35561" y="67159"/>
                    <a:pt x="35826" y="67660"/>
                    <a:pt x="36386" y="67660"/>
                  </a:cubicBezTo>
                  <a:cubicBezTo>
                    <a:pt x="36405" y="67661"/>
                    <a:pt x="36423" y="67662"/>
                    <a:pt x="36441" y="67662"/>
                  </a:cubicBezTo>
                  <a:cubicBezTo>
                    <a:pt x="36596" y="67662"/>
                    <a:pt x="36739" y="67606"/>
                    <a:pt x="36858" y="67527"/>
                  </a:cubicBezTo>
                  <a:lnTo>
                    <a:pt x="40926" y="71757"/>
                  </a:lnTo>
                  <a:lnTo>
                    <a:pt x="35016" y="66923"/>
                  </a:lnTo>
                  <a:cubicBezTo>
                    <a:pt x="35045" y="66790"/>
                    <a:pt x="35045" y="66658"/>
                    <a:pt x="35016" y="66540"/>
                  </a:cubicBezTo>
                  <a:close/>
                  <a:moveTo>
                    <a:pt x="60541" y="50785"/>
                  </a:moveTo>
                  <a:lnTo>
                    <a:pt x="68882" y="60468"/>
                  </a:lnTo>
                  <a:lnTo>
                    <a:pt x="60998" y="72965"/>
                  </a:lnTo>
                  <a:lnTo>
                    <a:pt x="60909" y="72965"/>
                  </a:lnTo>
                  <a:cubicBezTo>
                    <a:pt x="60777" y="72965"/>
                    <a:pt x="60629" y="73009"/>
                    <a:pt x="60511" y="73083"/>
                  </a:cubicBezTo>
                  <a:lnTo>
                    <a:pt x="47911" y="58449"/>
                  </a:lnTo>
                  <a:lnTo>
                    <a:pt x="60541" y="50785"/>
                  </a:lnTo>
                  <a:close/>
                  <a:moveTo>
                    <a:pt x="69162" y="60792"/>
                  </a:moveTo>
                  <a:lnTo>
                    <a:pt x="75057" y="67630"/>
                  </a:lnTo>
                  <a:cubicBezTo>
                    <a:pt x="74895" y="67822"/>
                    <a:pt x="74821" y="68087"/>
                    <a:pt x="74866" y="68338"/>
                  </a:cubicBezTo>
                  <a:lnTo>
                    <a:pt x="74880" y="68338"/>
                  </a:lnTo>
                  <a:lnTo>
                    <a:pt x="74217" y="68883"/>
                  </a:lnTo>
                  <a:lnTo>
                    <a:pt x="61499" y="73230"/>
                  </a:lnTo>
                  <a:cubicBezTo>
                    <a:pt x="61469" y="73186"/>
                    <a:pt x="61425" y="73142"/>
                    <a:pt x="61381" y="73113"/>
                  </a:cubicBezTo>
                  <a:lnTo>
                    <a:pt x="69162" y="60792"/>
                  </a:lnTo>
                  <a:close/>
                  <a:moveTo>
                    <a:pt x="47557" y="58655"/>
                  </a:moveTo>
                  <a:lnTo>
                    <a:pt x="60202" y="73319"/>
                  </a:lnTo>
                  <a:lnTo>
                    <a:pt x="37153" y="66731"/>
                  </a:lnTo>
                  <a:cubicBezTo>
                    <a:pt x="37110" y="66357"/>
                    <a:pt x="36800" y="66068"/>
                    <a:pt x="36415" y="66068"/>
                  </a:cubicBezTo>
                  <a:cubicBezTo>
                    <a:pt x="36406" y="66068"/>
                    <a:pt x="36396" y="66068"/>
                    <a:pt x="36386" y="66068"/>
                  </a:cubicBezTo>
                  <a:cubicBezTo>
                    <a:pt x="36283" y="66068"/>
                    <a:pt x="36180" y="66083"/>
                    <a:pt x="36077" y="66127"/>
                  </a:cubicBezTo>
                  <a:lnTo>
                    <a:pt x="35767" y="65818"/>
                  </a:lnTo>
                  <a:lnTo>
                    <a:pt x="47557" y="58655"/>
                  </a:lnTo>
                  <a:close/>
                  <a:moveTo>
                    <a:pt x="18967" y="61956"/>
                  </a:moveTo>
                  <a:lnTo>
                    <a:pt x="33336" y="66053"/>
                  </a:lnTo>
                  <a:lnTo>
                    <a:pt x="33616" y="66289"/>
                  </a:lnTo>
                  <a:cubicBezTo>
                    <a:pt x="33542" y="66422"/>
                    <a:pt x="33513" y="66569"/>
                    <a:pt x="33513" y="66717"/>
                  </a:cubicBezTo>
                  <a:lnTo>
                    <a:pt x="21973" y="73717"/>
                  </a:lnTo>
                  <a:cubicBezTo>
                    <a:pt x="21837" y="73580"/>
                    <a:pt x="21649" y="73494"/>
                    <a:pt x="21458" y="73494"/>
                  </a:cubicBezTo>
                  <a:cubicBezTo>
                    <a:pt x="21443" y="73494"/>
                    <a:pt x="21428" y="73495"/>
                    <a:pt x="21413" y="73496"/>
                  </a:cubicBezTo>
                  <a:cubicBezTo>
                    <a:pt x="21340" y="73496"/>
                    <a:pt x="21266" y="73510"/>
                    <a:pt x="21192" y="73525"/>
                  </a:cubicBezTo>
                  <a:lnTo>
                    <a:pt x="15681" y="64211"/>
                  </a:lnTo>
                  <a:cubicBezTo>
                    <a:pt x="15710" y="63975"/>
                    <a:pt x="15651" y="63754"/>
                    <a:pt x="15518" y="63577"/>
                  </a:cubicBezTo>
                  <a:lnTo>
                    <a:pt x="15533" y="63577"/>
                  </a:lnTo>
                  <a:lnTo>
                    <a:pt x="17670" y="62266"/>
                  </a:lnTo>
                  <a:cubicBezTo>
                    <a:pt x="17807" y="62403"/>
                    <a:pt x="17994" y="62488"/>
                    <a:pt x="18185" y="62488"/>
                  </a:cubicBezTo>
                  <a:cubicBezTo>
                    <a:pt x="18200" y="62488"/>
                    <a:pt x="18215" y="62488"/>
                    <a:pt x="18230" y="62487"/>
                  </a:cubicBezTo>
                  <a:cubicBezTo>
                    <a:pt x="18241" y="62487"/>
                    <a:pt x="18251" y="62488"/>
                    <a:pt x="18262" y="62488"/>
                  </a:cubicBezTo>
                  <a:cubicBezTo>
                    <a:pt x="18588" y="62488"/>
                    <a:pt x="18881" y="62270"/>
                    <a:pt x="18967" y="61956"/>
                  </a:cubicBezTo>
                  <a:close/>
                  <a:moveTo>
                    <a:pt x="14192" y="64373"/>
                  </a:moveTo>
                  <a:cubicBezTo>
                    <a:pt x="14236" y="64476"/>
                    <a:pt x="14280" y="64565"/>
                    <a:pt x="14369" y="64653"/>
                  </a:cubicBezTo>
                  <a:lnTo>
                    <a:pt x="7531" y="75485"/>
                  </a:lnTo>
                  <a:lnTo>
                    <a:pt x="958" y="72906"/>
                  </a:lnTo>
                  <a:cubicBezTo>
                    <a:pt x="973" y="72744"/>
                    <a:pt x="943" y="72582"/>
                    <a:pt x="870" y="72449"/>
                  </a:cubicBezTo>
                  <a:lnTo>
                    <a:pt x="14192" y="64373"/>
                  </a:lnTo>
                  <a:close/>
                  <a:moveTo>
                    <a:pt x="73274" y="69605"/>
                  </a:moveTo>
                  <a:lnTo>
                    <a:pt x="64962" y="76237"/>
                  </a:lnTo>
                  <a:lnTo>
                    <a:pt x="61646" y="74011"/>
                  </a:lnTo>
                  <a:cubicBezTo>
                    <a:pt x="61676" y="73879"/>
                    <a:pt x="61690" y="73731"/>
                    <a:pt x="61661" y="73584"/>
                  </a:cubicBezTo>
                  <a:lnTo>
                    <a:pt x="73274" y="69605"/>
                  </a:lnTo>
                  <a:close/>
                  <a:moveTo>
                    <a:pt x="15474" y="64653"/>
                  </a:moveTo>
                  <a:lnTo>
                    <a:pt x="20839" y="73731"/>
                  </a:lnTo>
                  <a:cubicBezTo>
                    <a:pt x="20662" y="73938"/>
                    <a:pt x="20588" y="74233"/>
                    <a:pt x="20662" y="74498"/>
                  </a:cubicBezTo>
                  <a:lnTo>
                    <a:pt x="14531" y="78241"/>
                  </a:lnTo>
                  <a:lnTo>
                    <a:pt x="7914" y="75633"/>
                  </a:lnTo>
                  <a:lnTo>
                    <a:pt x="14708" y="64845"/>
                  </a:lnTo>
                  <a:cubicBezTo>
                    <a:pt x="14782" y="64874"/>
                    <a:pt x="14841" y="64874"/>
                    <a:pt x="14914" y="64874"/>
                  </a:cubicBezTo>
                  <a:cubicBezTo>
                    <a:pt x="15121" y="64874"/>
                    <a:pt x="15327" y="64801"/>
                    <a:pt x="15474" y="64653"/>
                  </a:cubicBezTo>
                  <a:close/>
                  <a:moveTo>
                    <a:pt x="92491" y="63003"/>
                  </a:moveTo>
                  <a:lnTo>
                    <a:pt x="94967" y="65582"/>
                  </a:lnTo>
                  <a:lnTo>
                    <a:pt x="84253" y="78801"/>
                  </a:lnTo>
                  <a:lnTo>
                    <a:pt x="76325" y="68559"/>
                  </a:lnTo>
                  <a:lnTo>
                    <a:pt x="92491" y="63003"/>
                  </a:lnTo>
                  <a:close/>
                  <a:moveTo>
                    <a:pt x="45818" y="76266"/>
                  </a:moveTo>
                  <a:lnTo>
                    <a:pt x="49252" y="79066"/>
                  </a:lnTo>
                  <a:cubicBezTo>
                    <a:pt x="49061" y="79096"/>
                    <a:pt x="48884" y="79184"/>
                    <a:pt x="48781" y="79332"/>
                  </a:cubicBezTo>
                  <a:lnTo>
                    <a:pt x="45818" y="76266"/>
                  </a:lnTo>
                  <a:close/>
                  <a:moveTo>
                    <a:pt x="37123" y="67129"/>
                  </a:moveTo>
                  <a:lnTo>
                    <a:pt x="60143" y="73717"/>
                  </a:lnTo>
                  <a:cubicBezTo>
                    <a:pt x="60143" y="73746"/>
                    <a:pt x="60143" y="73790"/>
                    <a:pt x="60143" y="73820"/>
                  </a:cubicBezTo>
                  <a:lnTo>
                    <a:pt x="50284" y="79405"/>
                  </a:lnTo>
                  <a:lnTo>
                    <a:pt x="43505" y="73864"/>
                  </a:lnTo>
                  <a:lnTo>
                    <a:pt x="37094" y="67203"/>
                  </a:lnTo>
                  <a:cubicBezTo>
                    <a:pt x="37109" y="67173"/>
                    <a:pt x="37109" y="67159"/>
                    <a:pt x="37123" y="67129"/>
                  </a:cubicBezTo>
                  <a:close/>
                  <a:moveTo>
                    <a:pt x="855" y="73289"/>
                  </a:moveTo>
                  <a:lnTo>
                    <a:pt x="7310" y="75824"/>
                  </a:lnTo>
                  <a:lnTo>
                    <a:pt x="4554" y="80201"/>
                  </a:lnTo>
                  <a:lnTo>
                    <a:pt x="663" y="73481"/>
                  </a:lnTo>
                  <a:cubicBezTo>
                    <a:pt x="737" y="73422"/>
                    <a:pt x="796" y="73363"/>
                    <a:pt x="855" y="73289"/>
                  </a:cubicBezTo>
                  <a:close/>
                  <a:moveTo>
                    <a:pt x="20853" y="74852"/>
                  </a:moveTo>
                  <a:cubicBezTo>
                    <a:pt x="21001" y="74999"/>
                    <a:pt x="21207" y="75087"/>
                    <a:pt x="21413" y="75087"/>
                  </a:cubicBezTo>
                  <a:lnTo>
                    <a:pt x="21413" y="75073"/>
                  </a:lnTo>
                  <a:cubicBezTo>
                    <a:pt x="21487" y="75073"/>
                    <a:pt x="21561" y="75073"/>
                    <a:pt x="21634" y="75043"/>
                  </a:cubicBezTo>
                  <a:lnTo>
                    <a:pt x="26232" y="82839"/>
                  </a:lnTo>
                  <a:lnTo>
                    <a:pt x="14988" y="78418"/>
                  </a:lnTo>
                  <a:lnTo>
                    <a:pt x="20853" y="74852"/>
                  </a:lnTo>
                  <a:close/>
                  <a:moveTo>
                    <a:pt x="7693" y="75986"/>
                  </a:moveTo>
                  <a:lnTo>
                    <a:pt x="14089" y="78506"/>
                  </a:lnTo>
                  <a:lnTo>
                    <a:pt x="6293" y="83222"/>
                  </a:lnTo>
                  <a:lnTo>
                    <a:pt x="4775" y="80584"/>
                  </a:lnTo>
                  <a:lnTo>
                    <a:pt x="7693" y="75986"/>
                  </a:lnTo>
                  <a:close/>
                  <a:moveTo>
                    <a:pt x="60261" y="74203"/>
                  </a:moveTo>
                  <a:cubicBezTo>
                    <a:pt x="60401" y="74413"/>
                    <a:pt x="60620" y="74543"/>
                    <a:pt x="60869" y="74543"/>
                  </a:cubicBezTo>
                  <a:cubicBezTo>
                    <a:pt x="60883" y="74543"/>
                    <a:pt x="60896" y="74543"/>
                    <a:pt x="60909" y="74542"/>
                  </a:cubicBezTo>
                  <a:cubicBezTo>
                    <a:pt x="60926" y="74543"/>
                    <a:pt x="60942" y="74544"/>
                    <a:pt x="60958" y="74544"/>
                  </a:cubicBezTo>
                  <a:cubicBezTo>
                    <a:pt x="61133" y="74544"/>
                    <a:pt x="61304" y="74473"/>
                    <a:pt x="61425" y="74365"/>
                  </a:cubicBezTo>
                  <a:lnTo>
                    <a:pt x="64638" y="76502"/>
                  </a:lnTo>
                  <a:lnTo>
                    <a:pt x="55943" y="83443"/>
                  </a:lnTo>
                  <a:cubicBezTo>
                    <a:pt x="55805" y="83278"/>
                    <a:pt x="55602" y="83177"/>
                    <a:pt x="55395" y="83177"/>
                  </a:cubicBezTo>
                  <a:cubicBezTo>
                    <a:pt x="55381" y="83177"/>
                    <a:pt x="55367" y="83177"/>
                    <a:pt x="55353" y="83178"/>
                  </a:cubicBezTo>
                  <a:cubicBezTo>
                    <a:pt x="55331" y="83176"/>
                    <a:pt x="55308" y="83174"/>
                    <a:pt x="55286" y="83174"/>
                  </a:cubicBezTo>
                  <a:cubicBezTo>
                    <a:pt x="55180" y="83174"/>
                    <a:pt x="55083" y="83203"/>
                    <a:pt x="54985" y="83252"/>
                  </a:cubicBezTo>
                  <a:lnTo>
                    <a:pt x="50623" y="79671"/>
                  </a:lnTo>
                  <a:lnTo>
                    <a:pt x="60261" y="74203"/>
                  </a:lnTo>
                  <a:close/>
                  <a:moveTo>
                    <a:pt x="95247" y="65876"/>
                  </a:moveTo>
                  <a:lnTo>
                    <a:pt x="99197" y="69959"/>
                  </a:lnTo>
                  <a:cubicBezTo>
                    <a:pt x="99064" y="70268"/>
                    <a:pt x="99108" y="70622"/>
                    <a:pt x="99330" y="70872"/>
                  </a:cubicBezTo>
                  <a:lnTo>
                    <a:pt x="88247" y="83443"/>
                  </a:lnTo>
                  <a:lnTo>
                    <a:pt x="88218" y="83443"/>
                  </a:lnTo>
                  <a:cubicBezTo>
                    <a:pt x="88100" y="83443"/>
                    <a:pt x="87982" y="83458"/>
                    <a:pt x="87879" y="83502"/>
                  </a:cubicBezTo>
                  <a:lnTo>
                    <a:pt x="84489" y="79140"/>
                  </a:lnTo>
                  <a:lnTo>
                    <a:pt x="95247" y="65876"/>
                  </a:lnTo>
                  <a:close/>
                  <a:moveTo>
                    <a:pt x="50254" y="79877"/>
                  </a:moveTo>
                  <a:lnTo>
                    <a:pt x="54690" y="83517"/>
                  </a:lnTo>
                  <a:cubicBezTo>
                    <a:pt x="54528" y="83797"/>
                    <a:pt x="54543" y="84136"/>
                    <a:pt x="54705" y="84416"/>
                  </a:cubicBezTo>
                  <a:lnTo>
                    <a:pt x="54115" y="84888"/>
                  </a:lnTo>
                  <a:lnTo>
                    <a:pt x="49886" y="80466"/>
                  </a:lnTo>
                  <a:cubicBezTo>
                    <a:pt x="50033" y="80334"/>
                    <a:pt x="50122" y="80157"/>
                    <a:pt x="50136" y="79951"/>
                  </a:cubicBezTo>
                  <a:lnTo>
                    <a:pt x="50254" y="79877"/>
                  </a:lnTo>
                  <a:close/>
                  <a:moveTo>
                    <a:pt x="76059" y="68868"/>
                  </a:moveTo>
                  <a:lnTo>
                    <a:pt x="83988" y="79125"/>
                  </a:lnTo>
                  <a:lnTo>
                    <a:pt x="79287" y="84917"/>
                  </a:lnTo>
                  <a:cubicBezTo>
                    <a:pt x="79154" y="84814"/>
                    <a:pt x="78977" y="84755"/>
                    <a:pt x="78800" y="84755"/>
                  </a:cubicBezTo>
                  <a:cubicBezTo>
                    <a:pt x="78787" y="84754"/>
                    <a:pt x="78774" y="84754"/>
                    <a:pt x="78761" y="84754"/>
                  </a:cubicBezTo>
                  <a:cubicBezTo>
                    <a:pt x="78540" y="84754"/>
                    <a:pt x="78336" y="84868"/>
                    <a:pt x="78211" y="85035"/>
                  </a:cubicBezTo>
                  <a:lnTo>
                    <a:pt x="65316" y="76458"/>
                  </a:lnTo>
                  <a:lnTo>
                    <a:pt x="74394" y="69222"/>
                  </a:lnTo>
                  <a:lnTo>
                    <a:pt x="75293" y="68912"/>
                  </a:lnTo>
                  <a:cubicBezTo>
                    <a:pt x="75396" y="68957"/>
                    <a:pt x="75514" y="68986"/>
                    <a:pt x="75632" y="68986"/>
                  </a:cubicBezTo>
                  <a:cubicBezTo>
                    <a:pt x="75779" y="68986"/>
                    <a:pt x="75927" y="68942"/>
                    <a:pt x="76059" y="68868"/>
                  </a:cubicBezTo>
                  <a:close/>
                  <a:moveTo>
                    <a:pt x="4539" y="80968"/>
                  </a:moveTo>
                  <a:lnTo>
                    <a:pt x="5954" y="83414"/>
                  </a:lnTo>
                  <a:lnTo>
                    <a:pt x="1150" y="86332"/>
                  </a:lnTo>
                  <a:lnTo>
                    <a:pt x="1150" y="86332"/>
                  </a:lnTo>
                  <a:lnTo>
                    <a:pt x="4539" y="80968"/>
                  </a:lnTo>
                  <a:close/>
                  <a:moveTo>
                    <a:pt x="33601" y="67114"/>
                  </a:moveTo>
                  <a:cubicBezTo>
                    <a:pt x="33719" y="67380"/>
                    <a:pt x="33984" y="67527"/>
                    <a:pt x="34264" y="67527"/>
                  </a:cubicBezTo>
                  <a:cubicBezTo>
                    <a:pt x="34485" y="67527"/>
                    <a:pt x="34692" y="67439"/>
                    <a:pt x="34839" y="67277"/>
                  </a:cubicBezTo>
                  <a:lnTo>
                    <a:pt x="43239" y="74144"/>
                  </a:lnTo>
                  <a:lnTo>
                    <a:pt x="48618" y="79759"/>
                  </a:lnTo>
                  <a:cubicBezTo>
                    <a:pt x="48589" y="79951"/>
                    <a:pt x="48633" y="80142"/>
                    <a:pt x="48736" y="80319"/>
                  </a:cubicBezTo>
                  <a:lnTo>
                    <a:pt x="37595" y="86627"/>
                  </a:lnTo>
                  <a:cubicBezTo>
                    <a:pt x="37462" y="86376"/>
                    <a:pt x="37197" y="86229"/>
                    <a:pt x="36917" y="86229"/>
                  </a:cubicBezTo>
                  <a:cubicBezTo>
                    <a:pt x="36906" y="86228"/>
                    <a:pt x="36896" y="86228"/>
                    <a:pt x="36885" y="86228"/>
                  </a:cubicBezTo>
                  <a:cubicBezTo>
                    <a:pt x="36559" y="86228"/>
                    <a:pt x="36266" y="86446"/>
                    <a:pt x="36180" y="86774"/>
                  </a:cubicBezTo>
                  <a:lnTo>
                    <a:pt x="26822" y="83090"/>
                  </a:lnTo>
                  <a:lnTo>
                    <a:pt x="21973" y="74852"/>
                  </a:lnTo>
                  <a:cubicBezTo>
                    <a:pt x="22150" y="74630"/>
                    <a:pt x="22224" y="74336"/>
                    <a:pt x="22150" y="74056"/>
                  </a:cubicBezTo>
                  <a:lnTo>
                    <a:pt x="33601" y="67114"/>
                  </a:lnTo>
                  <a:close/>
                  <a:moveTo>
                    <a:pt x="84253" y="79435"/>
                  </a:moveTo>
                  <a:lnTo>
                    <a:pt x="87584" y="83753"/>
                  </a:lnTo>
                  <a:cubicBezTo>
                    <a:pt x="87481" y="83930"/>
                    <a:pt x="87437" y="84121"/>
                    <a:pt x="87466" y="84328"/>
                  </a:cubicBezTo>
                  <a:lnTo>
                    <a:pt x="83634" y="88660"/>
                  </a:lnTo>
                  <a:lnTo>
                    <a:pt x="79493" y="85905"/>
                  </a:lnTo>
                  <a:cubicBezTo>
                    <a:pt x="79582" y="85698"/>
                    <a:pt x="79596" y="85477"/>
                    <a:pt x="79523" y="85256"/>
                  </a:cubicBezTo>
                  <a:lnTo>
                    <a:pt x="84253" y="79435"/>
                  </a:lnTo>
                  <a:close/>
                  <a:moveTo>
                    <a:pt x="27161" y="83635"/>
                  </a:moveTo>
                  <a:lnTo>
                    <a:pt x="36165" y="87172"/>
                  </a:lnTo>
                  <a:cubicBezTo>
                    <a:pt x="36180" y="87246"/>
                    <a:pt x="36210" y="87305"/>
                    <a:pt x="36239" y="87378"/>
                  </a:cubicBezTo>
                  <a:lnTo>
                    <a:pt x="31111" y="90296"/>
                  </a:lnTo>
                  <a:lnTo>
                    <a:pt x="27161" y="83635"/>
                  </a:lnTo>
                  <a:close/>
                  <a:moveTo>
                    <a:pt x="49046" y="80555"/>
                  </a:moveTo>
                  <a:cubicBezTo>
                    <a:pt x="49149" y="80614"/>
                    <a:pt x="49267" y="80629"/>
                    <a:pt x="49385" y="80629"/>
                  </a:cubicBezTo>
                  <a:lnTo>
                    <a:pt x="49473" y="80629"/>
                  </a:lnTo>
                  <a:lnTo>
                    <a:pt x="53806" y="85138"/>
                  </a:lnTo>
                  <a:lnTo>
                    <a:pt x="46644" y="90856"/>
                  </a:lnTo>
                  <a:lnTo>
                    <a:pt x="37639" y="87319"/>
                  </a:lnTo>
                  <a:cubicBezTo>
                    <a:pt x="37669" y="87216"/>
                    <a:pt x="37683" y="87113"/>
                    <a:pt x="37683" y="87010"/>
                  </a:cubicBezTo>
                  <a:lnTo>
                    <a:pt x="49046" y="80555"/>
                  </a:lnTo>
                  <a:close/>
                  <a:moveTo>
                    <a:pt x="64992" y="76723"/>
                  </a:moveTo>
                  <a:lnTo>
                    <a:pt x="78049" y="85418"/>
                  </a:lnTo>
                  <a:cubicBezTo>
                    <a:pt x="78005" y="85683"/>
                    <a:pt x="78093" y="85963"/>
                    <a:pt x="78285" y="86155"/>
                  </a:cubicBezTo>
                  <a:lnTo>
                    <a:pt x="70415" y="95867"/>
                  </a:lnTo>
                  <a:lnTo>
                    <a:pt x="56090" y="84151"/>
                  </a:lnTo>
                  <a:cubicBezTo>
                    <a:pt x="56120" y="84033"/>
                    <a:pt x="56120" y="83930"/>
                    <a:pt x="56105" y="83812"/>
                  </a:cubicBezTo>
                  <a:lnTo>
                    <a:pt x="64992" y="76723"/>
                  </a:lnTo>
                  <a:close/>
                  <a:moveTo>
                    <a:pt x="55913" y="84519"/>
                  </a:moveTo>
                  <a:lnTo>
                    <a:pt x="70164" y="96176"/>
                  </a:lnTo>
                  <a:lnTo>
                    <a:pt x="68175" y="98623"/>
                  </a:lnTo>
                  <a:cubicBezTo>
                    <a:pt x="68062" y="98563"/>
                    <a:pt x="67937" y="98533"/>
                    <a:pt x="67813" y="98533"/>
                  </a:cubicBezTo>
                  <a:cubicBezTo>
                    <a:pt x="67661" y="98533"/>
                    <a:pt x="67509" y="98578"/>
                    <a:pt x="67379" y="98667"/>
                  </a:cubicBezTo>
                  <a:lnTo>
                    <a:pt x="54395" y="85182"/>
                  </a:lnTo>
                  <a:lnTo>
                    <a:pt x="55014" y="84681"/>
                  </a:lnTo>
                  <a:cubicBezTo>
                    <a:pt x="55118" y="84726"/>
                    <a:pt x="55235" y="84755"/>
                    <a:pt x="55353" y="84755"/>
                  </a:cubicBezTo>
                  <a:cubicBezTo>
                    <a:pt x="55560" y="84755"/>
                    <a:pt x="55766" y="84667"/>
                    <a:pt x="55913" y="84519"/>
                  </a:cubicBezTo>
                  <a:close/>
                  <a:moveTo>
                    <a:pt x="87628" y="84755"/>
                  </a:moveTo>
                  <a:cubicBezTo>
                    <a:pt x="87752" y="84921"/>
                    <a:pt x="87954" y="85022"/>
                    <a:pt x="88173" y="85022"/>
                  </a:cubicBezTo>
                  <a:cubicBezTo>
                    <a:pt x="88188" y="85022"/>
                    <a:pt x="88203" y="85021"/>
                    <a:pt x="88218" y="85020"/>
                  </a:cubicBezTo>
                  <a:cubicBezTo>
                    <a:pt x="88321" y="85020"/>
                    <a:pt x="88424" y="85006"/>
                    <a:pt x="88527" y="84961"/>
                  </a:cubicBezTo>
                  <a:lnTo>
                    <a:pt x="98932" y="98402"/>
                  </a:lnTo>
                  <a:cubicBezTo>
                    <a:pt x="98828" y="98461"/>
                    <a:pt x="98740" y="98564"/>
                    <a:pt x="98681" y="98667"/>
                  </a:cubicBezTo>
                  <a:lnTo>
                    <a:pt x="83973" y="88881"/>
                  </a:lnTo>
                  <a:lnTo>
                    <a:pt x="87628" y="84755"/>
                  </a:lnTo>
                  <a:close/>
                  <a:moveTo>
                    <a:pt x="37389" y="87658"/>
                  </a:moveTo>
                  <a:lnTo>
                    <a:pt x="46275" y="91166"/>
                  </a:lnTo>
                  <a:lnTo>
                    <a:pt x="36829" y="98697"/>
                  </a:lnTo>
                  <a:cubicBezTo>
                    <a:pt x="36681" y="98446"/>
                    <a:pt x="36416" y="98284"/>
                    <a:pt x="36121" y="98269"/>
                  </a:cubicBezTo>
                  <a:cubicBezTo>
                    <a:pt x="36033" y="98269"/>
                    <a:pt x="35944" y="98284"/>
                    <a:pt x="35856" y="98313"/>
                  </a:cubicBezTo>
                  <a:lnTo>
                    <a:pt x="31302" y="90635"/>
                  </a:lnTo>
                  <a:lnTo>
                    <a:pt x="36504" y="87688"/>
                  </a:lnTo>
                  <a:cubicBezTo>
                    <a:pt x="36636" y="87771"/>
                    <a:pt x="36781" y="87812"/>
                    <a:pt x="36925" y="87812"/>
                  </a:cubicBezTo>
                  <a:cubicBezTo>
                    <a:pt x="37087" y="87812"/>
                    <a:pt x="37248" y="87760"/>
                    <a:pt x="37389" y="87658"/>
                  </a:cubicBezTo>
                  <a:close/>
                  <a:moveTo>
                    <a:pt x="14546" y="78683"/>
                  </a:moveTo>
                  <a:lnTo>
                    <a:pt x="26557" y="83399"/>
                  </a:lnTo>
                  <a:lnTo>
                    <a:pt x="30757" y="90503"/>
                  </a:lnTo>
                  <a:lnTo>
                    <a:pt x="16049" y="98829"/>
                  </a:lnTo>
                  <a:cubicBezTo>
                    <a:pt x="15911" y="98650"/>
                    <a:pt x="15708" y="98548"/>
                    <a:pt x="15489" y="98548"/>
                  </a:cubicBezTo>
                  <a:cubicBezTo>
                    <a:pt x="15474" y="98548"/>
                    <a:pt x="15460" y="98548"/>
                    <a:pt x="15445" y="98549"/>
                  </a:cubicBezTo>
                  <a:cubicBezTo>
                    <a:pt x="15356" y="98549"/>
                    <a:pt x="15283" y="98564"/>
                    <a:pt x="15194" y="98593"/>
                  </a:cubicBezTo>
                  <a:lnTo>
                    <a:pt x="6499" y="83561"/>
                  </a:lnTo>
                  <a:lnTo>
                    <a:pt x="14546" y="78683"/>
                  </a:lnTo>
                  <a:close/>
                  <a:moveTo>
                    <a:pt x="79243" y="86214"/>
                  </a:moveTo>
                  <a:lnTo>
                    <a:pt x="83369" y="88955"/>
                  </a:lnTo>
                  <a:lnTo>
                    <a:pt x="74910" y="98564"/>
                  </a:lnTo>
                  <a:cubicBezTo>
                    <a:pt x="74836" y="98549"/>
                    <a:pt x="74762" y="98534"/>
                    <a:pt x="74703" y="98534"/>
                  </a:cubicBezTo>
                  <a:cubicBezTo>
                    <a:pt x="74453" y="98534"/>
                    <a:pt x="74217" y="98652"/>
                    <a:pt x="74070" y="98859"/>
                  </a:cubicBezTo>
                  <a:lnTo>
                    <a:pt x="70724" y="96117"/>
                  </a:lnTo>
                  <a:lnTo>
                    <a:pt x="78653" y="86332"/>
                  </a:lnTo>
                  <a:cubicBezTo>
                    <a:pt x="78712" y="86347"/>
                    <a:pt x="78756" y="86347"/>
                    <a:pt x="78800" y="86347"/>
                  </a:cubicBezTo>
                  <a:cubicBezTo>
                    <a:pt x="78963" y="86347"/>
                    <a:pt x="79125" y="86302"/>
                    <a:pt x="79243" y="86214"/>
                  </a:cubicBezTo>
                  <a:close/>
                  <a:moveTo>
                    <a:pt x="54086" y="85418"/>
                  </a:moveTo>
                  <a:lnTo>
                    <a:pt x="67025" y="98873"/>
                  </a:lnTo>
                  <a:lnTo>
                    <a:pt x="67025" y="98873"/>
                  </a:lnTo>
                  <a:lnTo>
                    <a:pt x="47071" y="91033"/>
                  </a:lnTo>
                  <a:lnTo>
                    <a:pt x="54086" y="85418"/>
                  </a:lnTo>
                  <a:close/>
                  <a:moveTo>
                    <a:pt x="0" y="1"/>
                  </a:moveTo>
                  <a:lnTo>
                    <a:pt x="0" y="841"/>
                  </a:lnTo>
                  <a:cubicBezTo>
                    <a:pt x="30" y="870"/>
                    <a:pt x="44" y="900"/>
                    <a:pt x="74" y="914"/>
                  </a:cubicBezTo>
                  <a:cubicBezTo>
                    <a:pt x="221" y="1047"/>
                    <a:pt x="413" y="1121"/>
                    <a:pt x="604" y="1121"/>
                  </a:cubicBezTo>
                  <a:lnTo>
                    <a:pt x="619" y="1121"/>
                  </a:lnTo>
                  <a:lnTo>
                    <a:pt x="11127" y="14679"/>
                  </a:lnTo>
                  <a:cubicBezTo>
                    <a:pt x="10876" y="15047"/>
                    <a:pt x="10950" y="15563"/>
                    <a:pt x="11304" y="15843"/>
                  </a:cubicBezTo>
                  <a:lnTo>
                    <a:pt x="295" y="28326"/>
                  </a:lnTo>
                  <a:cubicBezTo>
                    <a:pt x="236" y="28311"/>
                    <a:pt x="192" y="28311"/>
                    <a:pt x="147" y="28296"/>
                  </a:cubicBezTo>
                  <a:lnTo>
                    <a:pt x="15" y="28296"/>
                  </a:lnTo>
                  <a:lnTo>
                    <a:pt x="15" y="29873"/>
                  </a:lnTo>
                  <a:lnTo>
                    <a:pt x="74" y="29873"/>
                  </a:lnTo>
                  <a:cubicBezTo>
                    <a:pt x="236" y="29873"/>
                    <a:pt x="398" y="29829"/>
                    <a:pt x="531" y="29741"/>
                  </a:cubicBezTo>
                  <a:lnTo>
                    <a:pt x="4451" y="33838"/>
                  </a:lnTo>
                  <a:lnTo>
                    <a:pt x="855" y="38273"/>
                  </a:lnTo>
                  <a:cubicBezTo>
                    <a:pt x="707" y="38156"/>
                    <a:pt x="531" y="38097"/>
                    <a:pt x="339" y="38097"/>
                  </a:cubicBezTo>
                  <a:cubicBezTo>
                    <a:pt x="251" y="38097"/>
                    <a:pt x="162" y="38111"/>
                    <a:pt x="88" y="38141"/>
                  </a:cubicBezTo>
                  <a:lnTo>
                    <a:pt x="15" y="38170"/>
                  </a:lnTo>
                  <a:lnTo>
                    <a:pt x="15" y="39615"/>
                  </a:lnTo>
                  <a:cubicBezTo>
                    <a:pt x="30" y="39629"/>
                    <a:pt x="59" y="39644"/>
                    <a:pt x="74" y="39644"/>
                  </a:cubicBezTo>
                  <a:cubicBezTo>
                    <a:pt x="162" y="39674"/>
                    <a:pt x="251" y="39688"/>
                    <a:pt x="339" y="39688"/>
                  </a:cubicBezTo>
                  <a:cubicBezTo>
                    <a:pt x="457" y="39688"/>
                    <a:pt x="575" y="39659"/>
                    <a:pt x="693" y="39615"/>
                  </a:cubicBezTo>
                  <a:lnTo>
                    <a:pt x="6484" y="49415"/>
                  </a:lnTo>
                  <a:lnTo>
                    <a:pt x="413" y="55634"/>
                  </a:lnTo>
                  <a:cubicBezTo>
                    <a:pt x="354" y="55605"/>
                    <a:pt x="280" y="55605"/>
                    <a:pt x="206" y="55605"/>
                  </a:cubicBezTo>
                  <a:lnTo>
                    <a:pt x="74" y="55605"/>
                  </a:lnTo>
                  <a:cubicBezTo>
                    <a:pt x="59" y="55619"/>
                    <a:pt x="30" y="55619"/>
                    <a:pt x="15" y="55619"/>
                  </a:cubicBezTo>
                  <a:lnTo>
                    <a:pt x="15" y="57167"/>
                  </a:lnTo>
                  <a:cubicBezTo>
                    <a:pt x="30" y="57167"/>
                    <a:pt x="59" y="57181"/>
                    <a:pt x="74" y="57181"/>
                  </a:cubicBezTo>
                  <a:cubicBezTo>
                    <a:pt x="118" y="57181"/>
                    <a:pt x="162" y="57196"/>
                    <a:pt x="206" y="57196"/>
                  </a:cubicBezTo>
                  <a:cubicBezTo>
                    <a:pt x="486" y="57196"/>
                    <a:pt x="752" y="57049"/>
                    <a:pt x="884" y="56784"/>
                  </a:cubicBezTo>
                  <a:lnTo>
                    <a:pt x="12851" y="60203"/>
                  </a:lnTo>
                  <a:lnTo>
                    <a:pt x="14693" y="63327"/>
                  </a:lnTo>
                  <a:cubicBezTo>
                    <a:pt x="14413" y="63401"/>
                    <a:pt x="14207" y="63636"/>
                    <a:pt x="14163" y="63916"/>
                  </a:cubicBezTo>
                  <a:lnTo>
                    <a:pt x="604" y="72140"/>
                  </a:lnTo>
                  <a:cubicBezTo>
                    <a:pt x="486" y="72066"/>
                    <a:pt x="354" y="72037"/>
                    <a:pt x="206" y="72037"/>
                  </a:cubicBezTo>
                  <a:lnTo>
                    <a:pt x="74" y="72037"/>
                  </a:lnTo>
                  <a:cubicBezTo>
                    <a:pt x="59" y="72051"/>
                    <a:pt x="30" y="72051"/>
                    <a:pt x="15" y="72051"/>
                  </a:cubicBezTo>
                  <a:lnTo>
                    <a:pt x="15" y="73599"/>
                  </a:lnTo>
                  <a:cubicBezTo>
                    <a:pt x="30" y="73599"/>
                    <a:pt x="59" y="73614"/>
                    <a:pt x="74" y="73614"/>
                  </a:cubicBezTo>
                  <a:cubicBezTo>
                    <a:pt x="103" y="73614"/>
                    <a:pt x="133" y="73620"/>
                    <a:pt x="162" y="73620"/>
                  </a:cubicBezTo>
                  <a:cubicBezTo>
                    <a:pt x="177" y="73620"/>
                    <a:pt x="192" y="73618"/>
                    <a:pt x="206" y="73614"/>
                  </a:cubicBezTo>
                  <a:lnTo>
                    <a:pt x="280" y="73614"/>
                  </a:lnTo>
                  <a:lnTo>
                    <a:pt x="4318" y="80584"/>
                  </a:lnTo>
                  <a:lnTo>
                    <a:pt x="781" y="86185"/>
                  </a:lnTo>
                  <a:cubicBezTo>
                    <a:pt x="693" y="85890"/>
                    <a:pt x="413" y="85698"/>
                    <a:pt x="118" y="85698"/>
                  </a:cubicBezTo>
                  <a:lnTo>
                    <a:pt x="15" y="85698"/>
                  </a:lnTo>
                  <a:lnTo>
                    <a:pt x="15" y="87275"/>
                  </a:lnTo>
                  <a:lnTo>
                    <a:pt x="74" y="87275"/>
                  </a:lnTo>
                  <a:cubicBezTo>
                    <a:pt x="236" y="87275"/>
                    <a:pt x="398" y="87216"/>
                    <a:pt x="531" y="87128"/>
                  </a:cubicBezTo>
                  <a:cubicBezTo>
                    <a:pt x="560" y="87128"/>
                    <a:pt x="604" y="87128"/>
                    <a:pt x="634" y="87098"/>
                  </a:cubicBezTo>
                  <a:lnTo>
                    <a:pt x="6160" y="83753"/>
                  </a:lnTo>
                  <a:lnTo>
                    <a:pt x="14870" y="98785"/>
                  </a:lnTo>
                  <a:cubicBezTo>
                    <a:pt x="14737" y="98962"/>
                    <a:pt x="14664" y="99183"/>
                    <a:pt x="14693" y="99404"/>
                  </a:cubicBezTo>
                  <a:lnTo>
                    <a:pt x="16211" y="99404"/>
                  </a:lnTo>
                  <a:cubicBezTo>
                    <a:pt x="16226" y="99330"/>
                    <a:pt x="16226" y="99271"/>
                    <a:pt x="16211" y="99198"/>
                  </a:cubicBezTo>
                  <a:lnTo>
                    <a:pt x="30978" y="90827"/>
                  </a:lnTo>
                  <a:lnTo>
                    <a:pt x="35546" y="98564"/>
                  </a:lnTo>
                  <a:cubicBezTo>
                    <a:pt x="35414" y="98711"/>
                    <a:pt x="35340" y="98888"/>
                    <a:pt x="35340" y="99080"/>
                  </a:cubicBezTo>
                  <a:lnTo>
                    <a:pt x="35340" y="99212"/>
                  </a:lnTo>
                  <a:cubicBezTo>
                    <a:pt x="35340" y="99271"/>
                    <a:pt x="35355" y="99345"/>
                    <a:pt x="35370" y="99404"/>
                  </a:cubicBezTo>
                  <a:lnTo>
                    <a:pt x="36902" y="99404"/>
                  </a:lnTo>
                  <a:cubicBezTo>
                    <a:pt x="36917" y="99345"/>
                    <a:pt x="36932" y="99271"/>
                    <a:pt x="36932" y="99212"/>
                  </a:cubicBezTo>
                  <a:lnTo>
                    <a:pt x="36932" y="99139"/>
                  </a:lnTo>
                  <a:lnTo>
                    <a:pt x="46717" y="91328"/>
                  </a:lnTo>
                  <a:lnTo>
                    <a:pt x="67055" y="99315"/>
                  </a:lnTo>
                  <a:lnTo>
                    <a:pt x="67055" y="99404"/>
                  </a:lnTo>
                  <a:lnTo>
                    <a:pt x="68573" y="99404"/>
                  </a:lnTo>
                  <a:cubicBezTo>
                    <a:pt x="68587" y="99242"/>
                    <a:pt x="68558" y="99065"/>
                    <a:pt x="68470" y="98918"/>
                  </a:cubicBezTo>
                  <a:lnTo>
                    <a:pt x="70489" y="96427"/>
                  </a:lnTo>
                  <a:lnTo>
                    <a:pt x="73937" y="99257"/>
                  </a:lnTo>
                  <a:cubicBezTo>
                    <a:pt x="73937" y="99301"/>
                    <a:pt x="73937" y="99360"/>
                    <a:pt x="73937" y="99404"/>
                  </a:cubicBezTo>
                  <a:lnTo>
                    <a:pt x="75470" y="99404"/>
                  </a:lnTo>
                  <a:cubicBezTo>
                    <a:pt x="75485" y="99183"/>
                    <a:pt x="75411" y="98947"/>
                    <a:pt x="75263" y="98770"/>
                  </a:cubicBezTo>
                  <a:lnTo>
                    <a:pt x="83708" y="89191"/>
                  </a:lnTo>
                  <a:lnTo>
                    <a:pt x="98593" y="99094"/>
                  </a:lnTo>
                  <a:cubicBezTo>
                    <a:pt x="98593" y="99212"/>
                    <a:pt x="98622" y="99315"/>
                    <a:pt x="98652" y="99419"/>
                  </a:cubicBezTo>
                  <a:lnTo>
                    <a:pt x="99433" y="99419"/>
                  </a:lnTo>
                  <a:lnTo>
                    <a:pt x="99433" y="98299"/>
                  </a:lnTo>
                  <a:lnTo>
                    <a:pt x="99344" y="98299"/>
                  </a:lnTo>
                  <a:lnTo>
                    <a:pt x="88837" y="84740"/>
                  </a:lnTo>
                  <a:cubicBezTo>
                    <a:pt x="89087" y="84372"/>
                    <a:pt x="89013" y="83856"/>
                    <a:pt x="88674" y="83576"/>
                  </a:cubicBezTo>
                  <a:lnTo>
                    <a:pt x="99418" y="71388"/>
                  </a:lnTo>
                  <a:lnTo>
                    <a:pt x="99418" y="69635"/>
                  </a:lnTo>
                  <a:lnTo>
                    <a:pt x="95513" y="65552"/>
                  </a:lnTo>
                  <a:lnTo>
                    <a:pt x="99108" y="61116"/>
                  </a:lnTo>
                  <a:cubicBezTo>
                    <a:pt x="99197" y="61190"/>
                    <a:pt x="99300" y="61249"/>
                    <a:pt x="99418" y="61278"/>
                  </a:cubicBezTo>
                  <a:lnTo>
                    <a:pt x="99418" y="59731"/>
                  </a:lnTo>
                  <a:cubicBezTo>
                    <a:pt x="99374" y="59746"/>
                    <a:pt x="99330" y="59760"/>
                    <a:pt x="99285" y="59775"/>
                  </a:cubicBezTo>
                  <a:lnTo>
                    <a:pt x="93479" y="49975"/>
                  </a:lnTo>
                  <a:lnTo>
                    <a:pt x="99418" y="43903"/>
                  </a:lnTo>
                  <a:lnTo>
                    <a:pt x="99418" y="42282"/>
                  </a:lnTo>
                  <a:cubicBezTo>
                    <a:pt x="99271" y="42341"/>
                    <a:pt x="99153" y="42459"/>
                    <a:pt x="99079" y="42606"/>
                  </a:cubicBezTo>
                  <a:lnTo>
                    <a:pt x="87112" y="39202"/>
                  </a:lnTo>
                  <a:lnTo>
                    <a:pt x="85270" y="36078"/>
                  </a:lnTo>
                  <a:cubicBezTo>
                    <a:pt x="85535" y="36004"/>
                    <a:pt x="85742" y="35768"/>
                    <a:pt x="85786" y="35488"/>
                  </a:cubicBezTo>
                  <a:lnTo>
                    <a:pt x="99344" y="27265"/>
                  </a:lnTo>
                  <a:cubicBezTo>
                    <a:pt x="99374" y="27265"/>
                    <a:pt x="99388" y="27279"/>
                    <a:pt x="99418" y="27294"/>
                  </a:cubicBezTo>
                  <a:lnTo>
                    <a:pt x="99418" y="25349"/>
                  </a:lnTo>
                  <a:lnTo>
                    <a:pt x="95645" y="18820"/>
                  </a:lnTo>
                  <a:lnTo>
                    <a:pt x="99167" y="13220"/>
                  </a:lnTo>
                  <a:cubicBezTo>
                    <a:pt x="99212" y="13367"/>
                    <a:pt x="99300" y="13485"/>
                    <a:pt x="99418" y="13574"/>
                  </a:cubicBezTo>
                  <a:lnTo>
                    <a:pt x="99418" y="12262"/>
                  </a:lnTo>
                  <a:cubicBezTo>
                    <a:pt x="99388" y="12262"/>
                    <a:pt x="99344" y="12277"/>
                    <a:pt x="99315" y="12292"/>
                  </a:cubicBezTo>
                  <a:lnTo>
                    <a:pt x="93788" y="15637"/>
                  </a:lnTo>
                  <a:lnTo>
                    <a:pt x="85093" y="605"/>
                  </a:lnTo>
                  <a:cubicBezTo>
                    <a:pt x="85226" y="428"/>
                    <a:pt x="85285" y="207"/>
                    <a:pt x="85270" y="1"/>
                  </a:cubicBezTo>
                  <a:lnTo>
                    <a:pt x="83737" y="1"/>
                  </a:lnTo>
                  <a:cubicBezTo>
                    <a:pt x="83737" y="60"/>
                    <a:pt x="83737" y="133"/>
                    <a:pt x="83737" y="192"/>
                  </a:cubicBezTo>
                  <a:lnTo>
                    <a:pt x="68985" y="8563"/>
                  </a:lnTo>
                  <a:lnTo>
                    <a:pt x="64417" y="841"/>
                  </a:lnTo>
                  <a:cubicBezTo>
                    <a:pt x="64549" y="693"/>
                    <a:pt x="64608" y="516"/>
                    <a:pt x="64623" y="325"/>
                  </a:cubicBezTo>
                  <a:lnTo>
                    <a:pt x="64623" y="192"/>
                  </a:lnTo>
                  <a:cubicBezTo>
                    <a:pt x="64623" y="133"/>
                    <a:pt x="64608" y="60"/>
                    <a:pt x="64594" y="1"/>
                  </a:cubicBezTo>
                  <a:lnTo>
                    <a:pt x="63061" y="1"/>
                  </a:lnTo>
                  <a:cubicBezTo>
                    <a:pt x="63046" y="60"/>
                    <a:pt x="63032" y="133"/>
                    <a:pt x="63032" y="192"/>
                  </a:cubicBezTo>
                  <a:lnTo>
                    <a:pt x="63032" y="266"/>
                  </a:lnTo>
                  <a:lnTo>
                    <a:pt x="53246" y="8077"/>
                  </a:lnTo>
                  <a:lnTo>
                    <a:pt x="32923" y="89"/>
                  </a:lnTo>
                  <a:cubicBezTo>
                    <a:pt x="32923" y="60"/>
                    <a:pt x="32923" y="30"/>
                    <a:pt x="32923" y="1"/>
                  </a:cubicBezTo>
                  <a:lnTo>
                    <a:pt x="31391" y="1"/>
                  </a:lnTo>
                  <a:cubicBezTo>
                    <a:pt x="31376" y="163"/>
                    <a:pt x="31405" y="340"/>
                    <a:pt x="31494" y="487"/>
                  </a:cubicBezTo>
                  <a:lnTo>
                    <a:pt x="29475" y="2978"/>
                  </a:lnTo>
                  <a:lnTo>
                    <a:pt x="26026" y="148"/>
                  </a:lnTo>
                  <a:cubicBezTo>
                    <a:pt x="26026" y="89"/>
                    <a:pt x="26026" y="45"/>
                    <a:pt x="26026" y="1"/>
                  </a:cubicBezTo>
                  <a:lnTo>
                    <a:pt x="24493" y="1"/>
                  </a:lnTo>
                  <a:cubicBezTo>
                    <a:pt x="24479" y="222"/>
                    <a:pt x="24552" y="458"/>
                    <a:pt x="24700" y="620"/>
                  </a:cubicBezTo>
                  <a:lnTo>
                    <a:pt x="16255" y="10214"/>
                  </a:lnTo>
                  <a:lnTo>
                    <a:pt x="1371" y="310"/>
                  </a:lnTo>
                  <a:cubicBezTo>
                    <a:pt x="1371" y="207"/>
                    <a:pt x="1341" y="89"/>
                    <a:pt x="1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p:nvPr/>
        </p:nvSpPr>
        <p:spPr>
          <a:xfrm flipH="1">
            <a:off x="-14" y="0"/>
            <a:ext cx="5925892"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title"/>
          </p:nvPr>
        </p:nvSpPr>
        <p:spPr>
          <a:xfrm>
            <a:off x="93058" y="539500"/>
            <a:ext cx="5791083" cy="612900"/>
          </a:xfrm>
          <a:prstGeom prst="rect">
            <a:avLst/>
          </a:prstGeom>
        </p:spPr>
        <p:txBody>
          <a:bodyPr spcFirstLastPara="1" wrap="square" lIns="91425" tIns="0" rIns="91425" bIns="91425" anchor="t" anchorCtr="0">
            <a:noAutofit/>
          </a:bodyPr>
          <a:lstStyle>
            <a:lvl1pPr lvl="0" algn="ctr" rtl="0">
              <a:spcBef>
                <a:spcPts val="0"/>
              </a:spcBef>
              <a:spcAft>
                <a:spcPts val="0"/>
              </a:spcAft>
              <a:buSzPts val="3600"/>
              <a:buNone/>
              <a:defRPr sz="4000" b="1">
                <a:latin typeface="+mj-lt"/>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dirty="0"/>
          </a:p>
        </p:txBody>
      </p:sp>
      <p:cxnSp>
        <p:nvCxnSpPr>
          <p:cNvPr id="55" name="Google Shape;55;p7"/>
          <p:cNvCxnSpPr/>
          <p:nvPr/>
        </p:nvCxnSpPr>
        <p:spPr>
          <a:xfrm>
            <a:off x="5925878" y="0"/>
            <a:ext cx="0" cy="5143500"/>
          </a:xfrm>
          <a:prstGeom prst="straightConnector1">
            <a:avLst/>
          </a:prstGeom>
          <a:noFill/>
          <a:ln w="9525" cap="flat" cmpd="sng">
            <a:solidFill>
              <a:schemeClr val="dk2"/>
            </a:solidFill>
            <a:prstDash val="solid"/>
            <a:round/>
            <a:headEnd type="none" w="med" len="med"/>
            <a:tailEnd type="none" w="med" len="med"/>
          </a:ln>
        </p:spPr>
      </p:cxnSp>
      <p:sp>
        <p:nvSpPr>
          <p:cNvPr id="9" name="TextBox 8"/>
          <p:cNvSpPr txBox="1"/>
          <p:nvPr userDrawn="1"/>
        </p:nvSpPr>
        <p:spPr>
          <a:xfrm>
            <a:off x="-41750" y="4881762"/>
            <a:ext cx="3081403" cy="261610"/>
          </a:xfrm>
          <a:prstGeom prst="rect">
            <a:avLst/>
          </a:prstGeom>
          <a:noFill/>
        </p:spPr>
        <p:txBody>
          <a:bodyPr wrap="square" rtlCol="0">
            <a:spAutoFit/>
          </a:bodyPr>
          <a:lstStyle/>
          <a:p>
            <a:r>
              <a:rPr lang="en-US" sz="1100" dirty="0"/>
              <a:t>California Department of Education</a:t>
            </a:r>
          </a:p>
        </p:txBody>
      </p:sp>
      <p:sp>
        <p:nvSpPr>
          <p:cNvPr id="11" name="Google Shape;29;p4">
            <a:extLst>
              <a:ext uri="{FF2B5EF4-FFF2-40B4-BE49-F238E27FC236}">
                <a16:creationId xmlns:a16="http://schemas.microsoft.com/office/drawing/2014/main" id="{B70B58E8-F480-45E7-935E-9A9E64263DA5}"/>
              </a:ext>
            </a:extLst>
          </p:cNvPr>
          <p:cNvSpPr txBox="1">
            <a:spLocks noGrp="1"/>
          </p:cNvSpPr>
          <p:nvPr>
            <p:ph type="body" idx="1"/>
          </p:nvPr>
        </p:nvSpPr>
        <p:spPr>
          <a:xfrm>
            <a:off x="0" y="1342564"/>
            <a:ext cx="5884142" cy="3349034"/>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6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10" name="Content Placeholder 2">
            <a:extLst>
              <a:ext uri="{FF2B5EF4-FFF2-40B4-BE49-F238E27FC236}">
                <a16:creationId xmlns:a16="http://schemas.microsoft.com/office/drawing/2014/main" id="{9C42356F-4B83-4913-8BAD-533E5E0F4605}"/>
              </a:ext>
            </a:extLst>
          </p:cNvPr>
          <p:cNvSpPr>
            <a:spLocks noGrp="1"/>
          </p:cNvSpPr>
          <p:nvPr>
            <p:ph sz="quarter" idx="10" hasCustomPrompt="1"/>
          </p:nvPr>
        </p:nvSpPr>
        <p:spPr>
          <a:xfrm>
            <a:off x="8425175" y="4760596"/>
            <a:ext cx="718825" cy="268604"/>
          </a:xfrm>
        </p:spPr>
        <p:txBody>
          <a:bodyPr/>
          <a:lstStyle>
            <a:lvl1pPr marL="127000" indent="0">
              <a:buNone/>
              <a:defRPr sz="1200">
                <a:latin typeface="+mn-lt"/>
              </a:defRPr>
            </a:lvl1pPr>
          </a:lstStyle>
          <a:p>
            <a:pPr lvl="0"/>
            <a:fld id="{DD946A8A-EF8D-4BD4-AA07-73E8A63B098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userDrawn="1">
  <p:cSld name="MAIN_POINT">
    <p:bg>
      <p:bgPr>
        <a:blipFill>
          <a:blip r:embed="rId2">
            <a:alphaModFix/>
          </a:blip>
          <a:stretch>
            <a:fillRect/>
          </a:stretch>
        </a:blipFill>
        <a:effectLst/>
      </p:bgPr>
    </p:bg>
    <p:spTree>
      <p:nvGrpSpPr>
        <p:cNvPr id="1" name="Shape 56"/>
        <p:cNvGrpSpPr/>
        <p:nvPr/>
      </p:nvGrpSpPr>
      <p:grpSpPr>
        <a:xfrm>
          <a:off x="0" y="0"/>
          <a:ext cx="0" cy="0"/>
          <a:chOff x="0" y="0"/>
          <a:chExt cx="0" cy="0"/>
        </a:xfrm>
      </p:grpSpPr>
      <p:grpSp>
        <p:nvGrpSpPr>
          <p:cNvPr id="57" name="Google Shape;57;p8"/>
          <p:cNvGrpSpPr/>
          <p:nvPr/>
        </p:nvGrpSpPr>
        <p:grpSpPr>
          <a:xfrm rot="10800000" flipH="1">
            <a:off x="-1" y="45"/>
            <a:ext cx="9143999" cy="5143442"/>
            <a:chOff x="1599575" y="2987725"/>
            <a:chExt cx="4328725" cy="2485475"/>
          </a:xfrm>
        </p:grpSpPr>
        <p:sp>
          <p:nvSpPr>
            <p:cNvPr id="58" name="Google Shape;58;p8"/>
            <p:cNvSpPr/>
            <p:nvPr/>
          </p:nvSpPr>
          <p:spPr>
            <a:xfrm>
              <a:off x="1599575" y="2987725"/>
              <a:ext cx="1846600" cy="2485475"/>
            </a:xfrm>
            <a:custGeom>
              <a:avLst/>
              <a:gdLst/>
              <a:ahLst/>
              <a:cxnLst/>
              <a:rect l="l" t="t" r="r" b="b"/>
              <a:pathLst>
                <a:path w="73864" h="99419" extrusionOk="0">
                  <a:moveTo>
                    <a:pt x="10729" y="693"/>
                  </a:moveTo>
                  <a:lnTo>
                    <a:pt x="20190" y="8254"/>
                  </a:lnTo>
                  <a:lnTo>
                    <a:pt x="11304" y="11746"/>
                  </a:lnTo>
                  <a:cubicBezTo>
                    <a:pt x="11184" y="11654"/>
                    <a:pt x="11042" y="11597"/>
                    <a:pt x="10886" y="11597"/>
                  </a:cubicBezTo>
                  <a:cubicBezTo>
                    <a:pt x="10868" y="11597"/>
                    <a:pt x="10850" y="11597"/>
                    <a:pt x="10832" y="11599"/>
                  </a:cubicBezTo>
                  <a:cubicBezTo>
                    <a:pt x="10813" y="11597"/>
                    <a:pt x="10794" y="11596"/>
                    <a:pt x="10776" y="11596"/>
                  </a:cubicBezTo>
                  <a:cubicBezTo>
                    <a:pt x="10648" y="11596"/>
                    <a:pt x="10522" y="11640"/>
                    <a:pt x="10419" y="11717"/>
                  </a:cubicBezTo>
                  <a:lnTo>
                    <a:pt x="5217" y="8769"/>
                  </a:lnTo>
                  <a:lnTo>
                    <a:pt x="9771" y="1076"/>
                  </a:lnTo>
                  <a:cubicBezTo>
                    <a:pt x="9845" y="1106"/>
                    <a:pt x="9948" y="1121"/>
                    <a:pt x="10036" y="1121"/>
                  </a:cubicBezTo>
                  <a:cubicBezTo>
                    <a:pt x="10331" y="1106"/>
                    <a:pt x="10596" y="944"/>
                    <a:pt x="10729" y="693"/>
                  </a:cubicBezTo>
                  <a:close/>
                  <a:moveTo>
                    <a:pt x="47985" y="546"/>
                  </a:moveTo>
                  <a:cubicBezTo>
                    <a:pt x="48124" y="741"/>
                    <a:pt x="48342" y="857"/>
                    <a:pt x="48576" y="857"/>
                  </a:cubicBezTo>
                  <a:cubicBezTo>
                    <a:pt x="48590" y="857"/>
                    <a:pt x="48604" y="856"/>
                    <a:pt x="48618" y="855"/>
                  </a:cubicBezTo>
                  <a:cubicBezTo>
                    <a:pt x="48677" y="855"/>
                    <a:pt x="48751" y="855"/>
                    <a:pt x="48810" y="826"/>
                  </a:cubicBezTo>
                  <a:lnTo>
                    <a:pt x="57284" y="10435"/>
                  </a:lnTo>
                  <a:lnTo>
                    <a:pt x="53157" y="13191"/>
                  </a:lnTo>
                  <a:cubicBezTo>
                    <a:pt x="53052" y="13111"/>
                    <a:pt x="52910" y="13056"/>
                    <a:pt x="52776" y="13056"/>
                  </a:cubicBezTo>
                  <a:cubicBezTo>
                    <a:pt x="52761" y="13056"/>
                    <a:pt x="52745" y="13056"/>
                    <a:pt x="52730" y="13058"/>
                  </a:cubicBezTo>
                  <a:cubicBezTo>
                    <a:pt x="52671" y="13058"/>
                    <a:pt x="52627" y="13058"/>
                    <a:pt x="52583" y="13073"/>
                  </a:cubicBezTo>
                  <a:lnTo>
                    <a:pt x="44639" y="3287"/>
                  </a:lnTo>
                  <a:lnTo>
                    <a:pt x="47985" y="546"/>
                  </a:lnTo>
                  <a:close/>
                  <a:moveTo>
                    <a:pt x="40940" y="516"/>
                  </a:moveTo>
                  <a:lnTo>
                    <a:pt x="28001" y="13972"/>
                  </a:lnTo>
                  <a:lnTo>
                    <a:pt x="20986" y="8371"/>
                  </a:lnTo>
                  <a:lnTo>
                    <a:pt x="40940" y="516"/>
                  </a:lnTo>
                  <a:close/>
                  <a:moveTo>
                    <a:pt x="72596" y="738"/>
                  </a:moveTo>
                  <a:cubicBezTo>
                    <a:pt x="72655" y="841"/>
                    <a:pt x="72729" y="929"/>
                    <a:pt x="72832" y="1003"/>
                  </a:cubicBezTo>
                  <a:lnTo>
                    <a:pt x="62427" y="14428"/>
                  </a:lnTo>
                  <a:cubicBezTo>
                    <a:pt x="62339" y="14384"/>
                    <a:pt x="62236" y="14370"/>
                    <a:pt x="62133" y="14370"/>
                  </a:cubicBezTo>
                  <a:cubicBezTo>
                    <a:pt x="61897" y="14370"/>
                    <a:pt x="61676" y="14473"/>
                    <a:pt x="61528" y="14650"/>
                  </a:cubicBezTo>
                  <a:lnTo>
                    <a:pt x="57888" y="10508"/>
                  </a:lnTo>
                  <a:lnTo>
                    <a:pt x="72596" y="738"/>
                  </a:lnTo>
                  <a:close/>
                  <a:moveTo>
                    <a:pt x="41279" y="738"/>
                  </a:moveTo>
                  <a:cubicBezTo>
                    <a:pt x="41412" y="811"/>
                    <a:pt x="41559" y="855"/>
                    <a:pt x="41721" y="855"/>
                  </a:cubicBezTo>
                  <a:cubicBezTo>
                    <a:pt x="41839" y="855"/>
                    <a:pt x="41972" y="826"/>
                    <a:pt x="42090" y="767"/>
                  </a:cubicBezTo>
                  <a:lnTo>
                    <a:pt x="44079" y="3228"/>
                  </a:lnTo>
                  <a:lnTo>
                    <a:pt x="29828" y="14885"/>
                  </a:lnTo>
                  <a:cubicBezTo>
                    <a:pt x="29681" y="14723"/>
                    <a:pt x="29475" y="14635"/>
                    <a:pt x="29254" y="14635"/>
                  </a:cubicBezTo>
                  <a:cubicBezTo>
                    <a:pt x="29136" y="14635"/>
                    <a:pt x="29033" y="14664"/>
                    <a:pt x="28929" y="14709"/>
                  </a:cubicBezTo>
                  <a:lnTo>
                    <a:pt x="28310" y="14222"/>
                  </a:lnTo>
                  <a:lnTo>
                    <a:pt x="41279" y="738"/>
                  </a:lnTo>
                  <a:close/>
                  <a:moveTo>
                    <a:pt x="5011" y="9108"/>
                  </a:moveTo>
                  <a:lnTo>
                    <a:pt x="10154" y="12012"/>
                  </a:lnTo>
                  <a:cubicBezTo>
                    <a:pt x="10125" y="12085"/>
                    <a:pt x="10095" y="12144"/>
                    <a:pt x="10080" y="12218"/>
                  </a:cubicBezTo>
                  <a:lnTo>
                    <a:pt x="1076" y="15770"/>
                  </a:lnTo>
                  <a:lnTo>
                    <a:pt x="5011" y="9108"/>
                  </a:lnTo>
                  <a:close/>
                  <a:moveTo>
                    <a:pt x="20544" y="8534"/>
                  </a:moveTo>
                  <a:lnTo>
                    <a:pt x="27721" y="14252"/>
                  </a:lnTo>
                  <a:lnTo>
                    <a:pt x="23403" y="18761"/>
                  </a:lnTo>
                  <a:cubicBezTo>
                    <a:pt x="23359" y="18761"/>
                    <a:pt x="23329" y="18747"/>
                    <a:pt x="23300" y="18747"/>
                  </a:cubicBezTo>
                  <a:cubicBezTo>
                    <a:pt x="23182" y="18747"/>
                    <a:pt x="23064" y="18776"/>
                    <a:pt x="22961" y="18820"/>
                  </a:cubicBezTo>
                  <a:lnTo>
                    <a:pt x="11598" y="12380"/>
                  </a:lnTo>
                  <a:cubicBezTo>
                    <a:pt x="11598" y="12277"/>
                    <a:pt x="11584" y="12174"/>
                    <a:pt x="11539" y="12071"/>
                  </a:cubicBezTo>
                  <a:lnTo>
                    <a:pt x="20544" y="8534"/>
                  </a:lnTo>
                  <a:close/>
                  <a:moveTo>
                    <a:pt x="28030" y="14502"/>
                  </a:moveTo>
                  <a:lnTo>
                    <a:pt x="28620" y="14974"/>
                  </a:lnTo>
                  <a:cubicBezTo>
                    <a:pt x="28458" y="15239"/>
                    <a:pt x="28443" y="15593"/>
                    <a:pt x="28605" y="15873"/>
                  </a:cubicBezTo>
                  <a:lnTo>
                    <a:pt x="24169" y="19513"/>
                  </a:lnTo>
                  <a:lnTo>
                    <a:pt x="24051" y="19454"/>
                  </a:lnTo>
                  <a:cubicBezTo>
                    <a:pt x="24037" y="19248"/>
                    <a:pt x="23933" y="19056"/>
                    <a:pt x="23786" y="18923"/>
                  </a:cubicBezTo>
                  <a:lnTo>
                    <a:pt x="28030" y="14502"/>
                  </a:lnTo>
                  <a:close/>
                  <a:moveTo>
                    <a:pt x="57549" y="10729"/>
                  </a:moveTo>
                  <a:lnTo>
                    <a:pt x="61366" y="15062"/>
                  </a:lnTo>
                  <a:cubicBezTo>
                    <a:pt x="61351" y="15269"/>
                    <a:pt x="61396" y="15475"/>
                    <a:pt x="61499" y="15637"/>
                  </a:cubicBezTo>
                  <a:lnTo>
                    <a:pt x="58153" y="19955"/>
                  </a:lnTo>
                  <a:lnTo>
                    <a:pt x="53437" y="14134"/>
                  </a:lnTo>
                  <a:cubicBezTo>
                    <a:pt x="53511" y="13927"/>
                    <a:pt x="53496" y="13692"/>
                    <a:pt x="53408" y="13485"/>
                  </a:cubicBezTo>
                  <a:lnTo>
                    <a:pt x="57549" y="10729"/>
                  </a:lnTo>
                  <a:close/>
                  <a:moveTo>
                    <a:pt x="44330" y="3538"/>
                  </a:moveTo>
                  <a:lnTo>
                    <a:pt x="52200" y="13250"/>
                  </a:lnTo>
                  <a:cubicBezTo>
                    <a:pt x="52008" y="13441"/>
                    <a:pt x="51920" y="13706"/>
                    <a:pt x="51964" y="13986"/>
                  </a:cubicBezTo>
                  <a:lnTo>
                    <a:pt x="38892" y="22681"/>
                  </a:lnTo>
                  <a:lnTo>
                    <a:pt x="30020" y="15593"/>
                  </a:lnTo>
                  <a:cubicBezTo>
                    <a:pt x="30035" y="15475"/>
                    <a:pt x="30035" y="15357"/>
                    <a:pt x="30005" y="15254"/>
                  </a:cubicBezTo>
                  <a:lnTo>
                    <a:pt x="44330" y="3538"/>
                  </a:lnTo>
                  <a:close/>
                  <a:moveTo>
                    <a:pt x="22695" y="20058"/>
                  </a:moveTo>
                  <a:cubicBezTo>
                    <a:pt x="22813" y="20206"/>
                    <a:pt x="22975" y="20294"/>
                    <a:pt x="23167" y="20323"/>
                  </a:cubicBezTo>
                  <a:lnTo>
                    <a:pt x="19733" y="23124"/>
                  </a:lnTo>
                  <a:lnTo>
                    <a:pt x="19733" y="23124"/>
                  </a:lnTo>
                  <a:lnTo>
                    <a:pt x="22695" y="20058"/>
                  </a:lnTo>
                  <a:close/>
                  <a:moveTo>
                    <a:pt x="29858" y="15961"/>
                  </a:moveTo>
                  <a:lnTo>
                    <a:pt x="38553" y="22902"/>
                  </a:lnTo>
                  <a:lnTo>
                    <a:pt x="35340" y="25054"/>
                  </a:lnTo>
                  <a:cubicBezTo>
                    <a:pt x="35207" y="24921"/>
                    <a:pt x="35016" y="24848"/>
                    <a:pt x="34824" y="24848"/>
                  </a:cubicBezTo>
                  <a:cubicBezTo>
                    <a:pt x="34559" y="24848"/>
                    <a:pt x="34323" y="24980"/>
                    <a:pt x="34176" y="25201"/>
                  </a:cubicBezTo>
                  <a:lnTo>
                    <a:pt x="24538" y="19734"/>
                  </a:lnTo>
                  <a:lnTo>
                    <a:pt x="28900" y="16153"/>
                  </a:lnTo>
                  <a:cubicBezTo>
                    <a:pt x="29018" y="16197"/>
                    <a:pt x="29136" y="16226"/>
                    <a:pt x="29254" y="16226"/>
                  </a:cubicBezTo>
                  <a:cubicBezTo>
                    <a:pt x="29268" y="16227"/>
                    <a:pt x="29283" y="16228"/>
                    <a:pt x="29298" y="16228"/>
                  </a:cubicBezTo>
                  <a:cubicBezTo>
                    <a:pt x="29517" y="16228"/>
                    <a:pt x="29720" y="16127"/>
                    <a:pt x="29858" y="15961"/>
                  </a:cubicBezTo>
                  <a:close/>
                  <a:moveTo>
                    <a:pt x="38892" y="23168"/>
                  </a:moveTo>
                  <a:lnTo>
                    <a:pt x="47189" y="29785"/>
                  </a:lnTo>
                  <a:lnTo>
                    <a:pt x="35591" y="25806"/>
                  </a:lnTo>
                  <a:cubicBezTo>
                    <a:pt x="35605" y="25658"/>
                    <a:pt x="35605" y="25511"/>
                    <a:pt x="35561" y="25378"/>
                  </a:cubicBezTo>
                  <a:lnTo>
                    <a:pt x="38892" y="23168"/>
                  </a:lnTo>
                  <a:close/>
                  <a:moveTo>
                    <a:pt x="52126" y="14355"/>
                  </a:moveTo>
                  <a:cubicBezTo>
                    <a:pt x="52264" y="14534"/>
                    <a:pt x="52467" y="14636"/>
                    <a:pt x="52686" y="14636"/>
                  </a:cubicBezTo>
                  <a:cubicBezTo>
                    <a:pt x="52700" y="14636"/>
                    <a:pt x="52715" y="14636"/>
                    <a:pt x="52730" y="14635"/>
                  </a:cubicBezTo>
                  <a:cubicBezTo>
                    <a:pt x="52748" y="14636"/>
                    <a:pt x="52766" y="14637"/>
                    <a:pt x="52784" y="14637"/>
                  </a:cubicBezTo>
                  <a:cubicBezTo>
                    <a:pt x="52942" y="14637"/>
                    <a:pt x="53097" y="14579"/>
                    <a:pt x="53216" y="14473"/>
                  </a:cubicBezTo>
                  <a:lnTo>
                    <a:pt x="57918" y="20279"/>
                  </a:lnTo>
                  <a:lnTo>
                    <a:pt x="49989" y="30536"/>
                  </a:lnTo>
                  <a:cubicBezTo>
                    <a:pt x="49873" y="30459"/>
                    <a:pt x="49735" y="30416"/>
                    <a:pt x="49594" y="30416"/>
                  </a:cubicBezTo>
                  <a:cubicBezTo>
                    <a:pt x="49576" y="30416"/>
                    <a:pt x="49558" y="30416"/>
                    <a:pt x="49541" y="30418"/>
                  </a:cubicBezTo>
                  <a:lnTo>
                    <a:pt x="49541" y="30418"/>
                  </a:lnTo>
                  <a:cubicBezTo>
                    <a:pt x="49522" y="30416"/>
                    <a:pt x="49503" y="30415"/>
                    <a:pt x="49484" y="30415"/>
                  </a:cubicBezTo>
                  <a:cubicBezTo>
                    <a:pt x="49388" y="30415"/>
                    <a:pt x="49293" y="30441"/>
                    <a:pt x="49208" y="30477"/>
                  </a:cubicBezTo>
                  <a:lnTo>
                    <a:pt x="48309" y="30168"/>
                  </a:lnTo>
                  <a:lnTo>
                    <a:pt x="39231" y="22932"/>
                  </a:lnTo>
                  <a:lnTo>
                    <a:pt x="52126" y="14355"/>
                  </a:lnTo>
                  <a:close/>
                  <a:moveTo>
                    <a:pt x="24199" y="19984"/>
                  </a:moveTo>
                  <a:lnTo>
                    <a:pt x="34058" y="25585"/>
                  </a:lnTo>
                  <a:cubicBezTo>
                    <a:pt x="34058" y="25614"/>
                    <a:pt x="34058" y="25644"/>
                    <a:pt x="34058" y="25688"/>
                  </a:cubicBezTo>
                  <a:lnTo>
                    <a:pt x="11038" y="32261"/>
                  </a:lnTo>
                  <a:lnTo>
                    <a:pt x="11009" y="32202"/>
                  </a:lnTo>
                  <a:lnTo>
                    <a:pt x="17420" y="25540"/>
                  </a:lnTo>
                  <a:lnTo>
                    <a:pt x="24199" y="19984"/>
                  </a:lnTo>
                  <a:close/>
                  <a:moveTo>
                    <a:pt x="14826" y="27648"/>
                  </a:moveTo>
                  <a:lnTo>
                    <a:pt x="10758" y="31892"/>
                  </a:lnTo>
                  <a:cubicBezTo>
                    <a:pt x="10626" y="31789"/>
                    <a:pt x="10463" y="31745"/>
                    <a:pt x="10301" y="31745"/>
                  </a:cubicBezTo>
                  <a:cubicBezTo>
                    <a:pt x="9727" y="31745"/>
                    <a:pt x="9476" y="32246"/>
                    <a:pt x="9550" y="32688"/>
                  </a:cubicBezTo>
                  <a:lnTo>
                    <a:pt x="8931" y="32865"/>
                  </a:lnTo>
                  <a:cubicBezTo>
                    <a:pt x="8946" y="32732"/>
                    <a:pt x="8946" y="32600"/>
                    <a:pt x="8931" y="32482"/>
                  </a:cubicBezTo>
                  <a:lnTo>
                    <a:pt x="14826" y="27648"/>
                  </a:lnTo>
                  <a:close/>
                  <a:moveTo>
                    <a:pt x="9609" y="33086"/>
                  </a:moveTo>
                  <a:lnTo>
                    <a:pt x="9329" y="33381"/>
                  </a:lnTo>
                  <a:lnTo>
                    <a:pt x="9093" y="33233"/>
                  </a:lnTo>
                  <a:lnTo>
                    <a:pt x="9609" y="33086"/>
                  </a:lnTo>
                  <a:close/>
                  <a:moveTo>
                    <a:pt x="61808" y="15887"/>
                  </a:moveTo>
                  <a:cubicBezTo>
                    <a:pt x="61911" y="15932"/>
                    <a:pt x="62015" y="15961"/>
                    <a:pt x="62133" y="15961"/>
                  </a:cubicBezTo>
                  <a:lnTo>
                    <a:pt x="62162" y="15961"/>
                  </a:lnTo>
                  <a:lnTo>
                    <a:pt x="73230" y="28517"/>
                  </a:lnTo>
                  <a:cubicBezTo>
                    <a:pt x="73009" y="28783"/>
                    <a:pt x="72964" y="29136"/>
                    <a:pt x="73097" y="29446"/>
                  </a:cubicBezTo>
                  <a:lnTo>
                    <a:pt x="69162" y="33528"/>
                  </a:lnTo>
                  <a:lnTo>
                    <a:pt x="58419" y="20264"/>
                  </a:lnTo>
                  <a:lnTo>
                    <a:pt x="61808" y="15887"/>
                  </a:lnTo>
                  <a:close/>
                  <a:moveTo>
                    <a:pt x="58168" y="20589"/>
                  </a:moveTo>
                  <a:lnTo>
                    <a:pt x="68882" y="33823"/>
                  </a:lnTo>
                  <a:lnTo>
                    <a:pt x="66406" y="36402"/>
                  </a:lnTo>
                  <a:lnTo>
                    <a:pt x="50239" y="30846"/>
                  </a:lnTo>
                  <a:lnTo>
                    <a:pt x="58168" y="20589"/>
                  </a:lnTo>
                  <a:close/>
                  <a:moveTo>
                    <a:pt x="69133" y="34132"/>
                  </a:moveTo>
                  <a:lnTo>
                    <a:pt x="72743" y="38568"/>
                  </a:lnTo>
                  <a:lnTo>
                    <a:pt x="66819" y="36549"/>
                  </a:lnTo>
                  <a:lnTo>
                    <a:pt x="69133" y="34132"/>
                  </a:lnTo>
                  <a:close/>
                  <a:moveTo>
                    <a:pt x="35429" y="26174"/>
                  </a:moveTo>
                  <a:lnTo>
                    <a:pt x="48117" y="30536"/>
                  </a:lnTo>
                  <a:lnTo>
                    <a:pt x="48795" y="31067"/>
                  </a:lnTo>
                  <a:cubicBezTo>
                    <a:pt x="48751" y="31317"/>
                    <a:pt x="48810" y="31568"/>
                    <a:pt x="48972" y="31774"/>
                  </a:cubicBezTo>
                  <a:lnTo>
                    <a:pt x="48987" y="31774"/>
                  </a:lnTo>
                  <a:lnTo>
                    <a:pt x="43077" y="38612"/>
                  </a:lnTo>
                  <a:lnTo>
                    <a:pt x="35296" y="26292"/>
                  </a:lnTo>
                  <a:cubicBezTo>
                    <a:pt x="35340" y="26263"/>
                    <a:pt x="35384" y="26218"/>
                    <a:pt x="35429" y="26174"/>
                  </a:cubicBezTo>
                  <a:close/>
                  <a:moveTo>
                    <a:pt x="34117" y="26086"/>
                  </a:moveTo>
                  <a:lnTo>
                    <a:pt x="21472" y="40735"/>
                  </a:lnTo>
                  <a:lnTo>
                    <a:pt x="9682" y="33587"/>
                  </a:lnTo>
                  <a:lnTo>
                    <a:pt x="9992" y="33263"/>
                  </a:lnTo>
                  <a:cubicBezTo>
                    <a:pt x="10095" y="33307"/>
                    <a:pt x="10213" y="33322"/>
                    <a:pt x="10316" y="33322"/>
                  </a:cubicBezTo>
                  <a:cubicBezTo>
                    <a:pt x="10326" y="33322"/>
                    <a:pt x="10335" y="33322"/>
                    <a:pt x="10345" y="33322"/>
                  </a:cubicBezTo>
                  <a:cubicBezTo>
                    <a:pt x="10716" y="33322"/>
                    <a:pt x="11039" y="33046"/>
                    <a:pt x="11068" y="32659"/>
                  </a:cubicBezTo>
                  <a:lnTo>
                    <a:pt x="34117" y="26086"/>
                  </a:lnTo>
                  <a:close/>
                  <a:moveTo>
                    <a:pt x="50298" y="31288"/>
                  </a:moveTo>
                  <a:lnTo>
                    <a:pt x="66097" y="36711"/>
                  </a:lnTo>
                  <a:lnTo>
                    <a:pt x="61027" y="41987"/>
                  </a:lnTo>
                  <a:cubicBezTo>
                    <a:pt x="60895" y="41869"/>
                    <a:pt x="60718" y="41810"/>
                    <a:pt x="60541" y="41810"/>
                  </a:cubicBezTo>
                  <a:cubicBezTo>
                    <a:pt x="60379" y="41810"/>
                    <a:pt x="60231" y="41855"/>
                    <a:pt x="60099" y="41943"/>
                  </a:cubicBezTo>
                  <a:lnTo>
                    <a:pt x="50122" y="31730"/>
                  </a:lnTo>
                  <a:cubicBezTo>
                    <a:pt x="50225" y="31597"/>
                    <a:pt x="50284" y="31450"/>
                    <a:pt x="50298" y="31288"/>
                  </a:cubicBezTo>
                  <a:close/>
                  <a:moveTo>
                    <a:pt x="66509" y="36859"/>
                  </a:moveTo>
                  <a:lnTo>
                    <a:pt x="72773" y="39010"/>
                  </a:lnTo>
                  <a:cubicBezTo>
                    <a:pt x="72788" y="39055"/>
                    <a:pt x="72788" y="39114"/>
                    <a:pt x="72802" y="39158"/>
                  </a:cubicBezTo>
                  <a:lnTo>
                    <a:pt x="64225" y="46173"/>
                  </a:lnTo>
                  <a:lnTo>
                    <a:pt x="61175" y="43063"/>
                  </a:lnTo>
                  <a:cubicBezTo>
                    <a:pt x="61307" y="42827"/>
                    <a:pt x="61337" y="42562"/>
                    <a:pt x="61263" y="42326"/>
                  </a:cubicBezTo>
                  <a:lnTo>
                    <a:pt x="66509" y="36859"/>
                  </a:lnTo>
                  <a:close/>
                  <a:moveTo>
                    <a:pt x="34426" y="26336"/>
                  </a:moveTo>
                  <a:cubicBezTo>
                    <a:pt x="34529" y="26400"/>
                    <a:pt x="34643" y="26442"/>
                    <a:pt x="34768" y="26442"/>
                  </a:cubicBezTo>
                  <a:cubicBezTo>
                    <a:pt x="34786" y="26442"/>
                    <a:pt x="34805" y="26441"/>
                    <a:pt x="34824" y="26439"/>
                  </a:cubicBezTo>
                  <a:lnTo>
                    <a:pt x="34913" y="26439"/>
                  </a:lnTo>
                  <a:lnTo>
                    <a:pt x="42812" y="38922"/>
                  </a:lnTo>
                  <a:lnTo>
                    <a:pt x="34456" y="48604"/>
                  </a:lnTo>
                  <a:lnTo>
                    <a:pt x="21811" y="40941"/>
                  </a:lnTo>
                  <a:lnTo>
                    <a:pt x="34426" y="26336"/>
                  </a:lnTo>
                  <a:close/>
                  <a:moveTo>
                    <a:pt x="72581" y="39850"/>
                  </a:moveTo>
                  <a:lnTo>
                    <a:pt x="67099" y="49120"/>
                  </a:lnTo>
                  <a:lnTo>
                    <a:pt x="64505" y="46453"/>
                  </a:lnTo>
                  <a:lnTo>
                    <a:pt x="72581" y="39850"/>
                  </a:lnTo>
                  <a:close/>
                  <a:moveTo>
                    <a:pt x="9402" y="33896"/>
                  </a:moveTo>
                  <a:lnTo>
                    <a:pt x="21207" y="41059"/>
                  </a:lnTo>
                  <a:lnTo>
                    <a:pt x="13249" y="50284"/>
                  </a:lnTo>
                  <a:lnTo>
                    <a:pt x="1371" y="43078"/>
                  </a:lnTo>
                  <a:cubicBezTo>
                    <a:pt x="1430" y="42827"/>
                    <a:pt x="1371" y="42562"/>
                    <a:pt x="1238" y="42356"/>
                  </a:cubicBezTo>
                  <a:lnTo>
                    <a:pt x="9402" y="33896"/>
                  </a:lnTo>
                  <a:close/>
                  <a:moveTo>
                    <a:pt x="49797" y="31951"/>
                  </a:moveTo>
                  <a:lnTo>
                    <a:pt x="59848" y="42253"/>
                  </a:lnTo>
                  <a:cubicBezTo>
                    <a:pt x="59716" y="42533"/>
                    <a:pt x="59760" y="42872"/>
                    <a:pt x="59937" y="43122"/>
                  </a:cubicBezTo>
                  <a:lnTo>
                    <a:pt x="51463" y="51920"/>
                  </a:lnTo>
                  <a:lnTo>
                    <a:pt x="43298" y="38966"/>
                  </a:lnTo>
                  <a:lnTo>
                    <a:pt x="49326" y="31966"/>
                  </a:lnTo>
                  <a:cubicBezTo>
                    <a:pt x="49385" y="31981"/>
                    <a:pt x="49458" y="31995"/>
                    <a:pt x="49532" y="31995"/>
                  </a:cubicBezTo>
                  <a:cubicBezTo>
                    <a:pt x="49621" y="31995"/>
                    <a:pt x="49709" y="31981"/>
                    <a:pt x="49797" y="31951"/>
                  </a:cubicBezTo>
                  <a:close/>
                  <a:moveTo>
                    <a:pt x="60880" y="43328"/>
                  </a:moveTo>
                  <a:lnTo>
                    <a:pt x="63930" y="46423"/>
                  </a:lnTo>
                  <a:lnTo>
                    <a:pt x="53423" y="55015"/>
                  </a:lnTo>
                  <a:lnTo>
                    <a:pt x="51684" y="52274"/>
                  </a:lnTo>
                  <a:lnTo>
                    <a:pt x="60261" y="43358"/>
                  </a:lnTo>
                  <a:cubicBezTo>
                    <a:pt x="60349" y="43387"/>
                    <a:pt x="60438" y="43402"/>
                    <a:pt x="60541" y="43402"/>
                  </a:cubicBezTo>
                  <a:cubicBezTo>
                    <a:pt x="60659" y="43402"/>
                    <a:pt x="60777" y="43387"/>
                    <a:pt x="60880" y="43328"/>
                  </a:cubicBezTo>
                  <a:close/>
                  <a:moveTo>
                    <a:pt x="43033" y="39290"/>
                  </a:moveTo>
                  <a:lnTo>
                    <a:pt x="51197" y="52215"/>
                  </a:lnTo>
                  <a:lnTo>
                    <a:pt x="47646" y="55899"/>
                  </a:lnTo>
                  <a:cubicBezTo>
                    <a:pt x="47526" y="55793"/>
                    <a:pt x="47372" y="55735"/>
                    <a:pt x="47213" y="55735"/>
                  </a:cubicBezTo>
                  <a:cubicBezTo>
                    <a:pt x="47195" y="55735"/>
                    <a:pt x="47177" y="55736"/>
                    <a:pt x="47159" y="55737"/>
                  </a:cubicBezTo>
                  <a:cubicBezTo>
                    <a:pt x="47145" y="55736"/>
                    <a:pt x="47130" y="55736"/>
                    <a:pt x="47115" y="55736"/>
                  </a:cubicBezTo>
                  <a:cubicBezTo>
                    <a:pt x="46924" y="55736"/>
                    <a:pt x="46736" y="55823"/>
                    <a:pt x="46599" y="55973"/>
                  </a:cubicBezTo>
                  <a:lnTo>
                    <a:pt x="34810" y="48825"/>
                  </a:lnTo>
                  <a:lnTo>
                    <a:pt x="43033" y="39290"/>
                  </a:lnTo>
                  <a:close/>
                  <a:moveTo>
                    <a:pt x="51404" y="52569"/>
                  </a:moveTo>
                  <a:lnTo>
                    <a:pt x="53099" y="55266"/>
                  </a:lnTo>
                  <a:lnTo>
                    <a:pt x="49842" y="57933"/>
                  </a:lnTo>
                  <a:lnTo>
                    <a:pt x="47896" y="56754"/>
                  </a:lnTo>
                  <a:cubicBezTo>
                    <a:pt x="47940" y="56577"/>
                    <a:pt x="47940" y="56400"/>
                    <a:pt x="47882" y="56238"/>
                  </a:cubicBezTo>
                  <a:lnTo>
                    <a:pt x="51404" y="52569"/>
                  </a:lnTo>
                  <a:close/>
                  <a:moveTo>
                    <a:pt x="21561" y="41265"/>
                  </a:moveTo>
                  <a:lnTo>
                    <a:pt x="34191" y="48914"/>
                  </a:lnTo>
                  <a:lnTo>
                    <a:pt x="26232" y="58154"/>
                  </a:lnTo>
                  <a:lnTo>
                    <a:pt x="13588" y="50491"/>
                  </a:lnTo>
                  <a:lnTo>
                    <a:pt x="21561" y="41265"/>
                  </a:lnTo>
                  <a:close/>
                  <a:moveTo>
                    <a:pt x="67187" y="49783"/>
                  </a:moveTo>
                  <a:lnTo>
                    <a:pt x="73097" y="55826"/>
                  </a:lnTo>
                  <a:cubicBezTo>
                    <a:pt x="72964" y="55988"/>
                    <a:pt x="72891" y="56194"/>
                    <a:pt x="72891" y="56400"/>
                  </a:cubicBezTo>
                  <a:lnTo>
                    <a:pt x="61307" y="59716"/>
                  </a:lnTo>
                  <a:lnTo>
                    <a:pt x="67187" y="49783"/>
                  </a:lnTo>
                  <a:close/>
                  <a:moveTo>
                    <a:pt x="64196" y="46703"/>
                  </a:moveTo>
                  <a:lnTo>
                    <a:pt x="66893" y="49474"/>
                  </a:lnTo>
                  <a:lnTo>
                    <a:pt x="60747" y="59864"/>
                  </a:lnTo>
                  <a:lnTo>
                    <a:pt x="57137" y="60895"/>
                  </a:lnTo>
                  <a:lnTo>
                    <a:pt x="53629" y="55339"/>
                  </a:lnTo>
                  <a:lnTo>
                    <a:pt x="64196" y="46703"/>
                  </a:lnTo>
                  <a:close/>
                  <a:moveTo>
                    <a:pt x="53305" y="55605"/>
                  </a:moveTo>
                  <a:lnTo>
                    <a:pt x="56739" y="61013"/>
                  </a:lnTo>
                  <a:lnTo>
                    <a:pt x="56223" y="61161"/>
                  </a:lnTo>
                  <a:cubicBezTo>
                    <a:pt x="56085" y="61009"/>
                    <a:pt x="55882" y="60909"/>
                    <a:pt x="55675" y="60909"/>
                  </a:cubicBezTo>
                  <a:cubicBezTo>
                    <a:pt x="55661" y="60909"/>
                    <a:pt x="55647" y="60909"/>
                    <a:pt x="55633" y="60910"/>
                  </a:cubicBezTo>
                  <a:cubicBezTo>
                    <a:pt x="55618" y="60909"/>
                    <a:pt x="55603" y="60908"/>
                    <a:pt x="55588" y="60908"/>
                  </a:cubicBezTo>
                  <a:cubicBezTo>
                    <a:pt x="55397" y="60908"/>
                    <a:pt x="55210" y="60994"/>
                    <a:pt x="55073" y="61131"/>
                  </a:cubicBezTo>
                  <a:lnTo>
                    <a:pt x="50195" y="58154"/>
                  </a:lnTo>
                  <a:lnTo>
                    <a:pt x="53305" y="55605"/>
                  </a:lnTo>
                  <a:close/>
                  <a:moveTo>
                    <a:pt x="56945" y="61367"/>
                  </a:moveTo>
                  <a:lnTo>
                    <a:pt x="57859" y="62811"/>
                  </a:lnTo>
                  <a:lnTo>
                    <a:pt x="56370" y="61897"/>
                  </a:lnTo>
                  <a:cubicBezTo>
                    <a:pt x="56400" y="61780"/>
                    <a:pt x="56400" y="61662"/>
                    <a:pt x="56385" y="61529"/>
                  </a:cubicBezTo>
                  <a:lnTo>
                    <a:pt x="56945" y="61367"/>
                  </a:lnTo>
                  <a:close/>
                  <a:moveTo>
                    <a:pt x="60452" y="60365"/>
                  </a:moveTo>
                  <a:lnTo>
                    <a:pt x="58713" y="63327"/>
                  </a:lnTo>
                  <a:lnTo>
                    <a:pt x="58625" y="63268"/>
                  </a:lnTo>
                  <a:lnTo>
                    <a:pt x="57358" y="61249"/>
                  </a:lnTo>
                  <a:lnTo>
                    <a:pt x="60452" y="60365"/>
                  </a:lnTo>
                  <a:close/>
                  <a:moveTo>
                    <a:pt x="49886" y="58419"/>
                  </a:moveTo>
                  <a:lnTo>
                    <a:pt x="54896" y="61470"/>
                  </a:lnTo>
                  <a:cubicBezTo>
                    <a:pt x="54882" y="61500"/>
                    <a:pt x="54882" y="61514"/>
                    <a:pt x="54882" y="61544"/>
                  </a:cubicBezTo>
                  <a:lnTo>
                    <a:pt x="41309" y="65420"/>
                  </a:lnTo>
                  <a:lnTo>
                    <a:pt x="49886" y="58419"/>
                  </a:lnTo>
                  <a:close/>
                  <a:moveTo>
                    <a:pt x="34544" y="49120"/>
                  </a:moveTo>
                  <a:lnTo>
                    <a:pt x="46423" y="56327"/>
                  </a:lnTo>
                  <a:cubicBezTo>
                    <a:pt x="46364" y="56562"/>
                    <a:pt x="46408" y="56828"/>
                    <a:pt x="46555" y="57034"/>
                  </a:cubicBezTo>
                  <a:lnTo>
                    <a:pt x="38391" y="65523"/>
                  </a:lnTo>
                  <a:lnTo>
                    <a:pt x="26586" y="58360"/>
                  </a:lnTo>
                  <a:lnTo>
                    <a:pt x="34544" y="49120"/>
                  </a:lnTo>
                  <a:close/>
                  <a:moveTo>
                    <a:pt x="47690" y="57108"/>
                  </a:moveTo>
                  <a:lnTo>
                    <a:pt x="49517" y="58213"/>
                  </a:lnTo>
                  <a:lnTo>
                    <a:pt x="40351" y="65700"/>
                  </a:lnTo>
                  <a:lnTo>
                    <a:pt x="39467" y="65950"/>
                  </a:lnTo>
                  <a:cubicBezTo>
                    <a:pt x="39393" y="65950"/>
                    <a:pt x="39334" y="65980"/>
                    <a:pt x="39275" y="65994"/>
                  </a:cubicBezTo>
                  <a:lnTo>
                    <a:pt x="39201" y="66024"/>
                  </a:lnTo>
                  <a:lnTo>
                    <a:pt x="38744" y="65729"/>
                  </a:lnTo>
                  <a:lnTo>
                    <a:pt x="46879" y="57270"/>
                  </a:lnTo>
                  <a:cubicBezTo>
                    <a:pt x="46968" y="57299"/>
                    <a:pt x="47071" y="57314"/>
                    <a:pt x="47159" y="57314"/>
                  </a:cubicBezTo>
                  <a:cubicBezTo>
                    <a:pt x="47366" y="57314"/>
                    <a:pt x="47557" y="57240"/>
                    <a:pt x="47690" y="57108"/>
                  </a:cubicBezTo>
                  <a:close/>
                  <a:moveTo>
                    <a:pt x="38464" y="66024"/>
                  </a:moveTo>
                  <a:lnTo>
                    <a:pt x="38700" y="66171"/>
                  </a:lnTo>
                  <a:lnTo>
                    <a:pt x="38184" y="66319"/>
                  </a:lnTo>
                  <a:lnTo>
                    <a:pt x="38464" y="66024"/>
                  </a:lnTo>
                  <a:close/>
                  <a:moveTo>
                    <a:pt x="38862" y="66525"/>
                  </a:moveTo>
                  <a:lnTo>
                    <a:pt x="38862" y="66525"/>
                  </a:lnTo>
                  <a:cubicBezTo>
                    <a:pt x="38818" y="66658"/>
                    <a:pt x="38818" y="66790"/>
                    <a:pt x="38848" y="66923"/>
                  </a:cubicBezTo>
                  <a:lnTo>
                    <a:pt x="32938" y="71757"/>
                  </a:lnTo>
                  <a:lnTo>
                    <a:pt x="37020" y="67512"/>
                  </a:lnTo>
                  <a:cubicBezTo>
                    <a:pt x="37153" y="67601"/>
                    <a:pt x="37315" y="67660"/>
                    <a:pt x="37477" y="67660"/>
                  </a:cubicBezTo>
                  <a:cubicBezTo>
                    <a:pt x="38052" y="67660"/>
                    <a:pt x="38302" y="67144"/>
                    <a:pt x="38229" y="66702"/>
                  </a:cubicBezTo>
                  <a:lnTo>
                    <a:pt x="38862" y="66525"/>
                  </a:lnTo>
                  <a:close/>
                  <a:moveTo>
                    <a:pt x="13323" y="50785"/>
                  </a:moveTo>
                  <a:lnTo>
                    <a:pt x="25967" y="58449"/>
                  </a:lnTo>
                  <a:lnTo>
                    <a:pt x="13352" y="73068"/>
                  </a:lnTo>
                  <a:cubicBezTo>
                    <a:pt x="13234" y="72995"/>
                    <a:pt x="13101" y="72965"/>
                    <a:pt x="12954" y="72965"/>
                  </a:cubicBezTo>
                  <a:lnTo>
                    <a:pt x="12866" y="72965"/>
                  </a:lnTo>
                  <a:lnTo>
                    <a:pt x="4981" y="60468"/>
                  </a:lnTo>
                  <a:lnTo>
                    <a:pt x="13323" y="50785"/>
                  </a:lnTo>
                  <a:close/>
                  <a:moveTo>
                    <a:pt x="26306" y="58670"/>
                  </a:moveTo>
                  <a:lnTo>
                    <a:pt x="38096" y="65818"/>
                  </a:lnTo>
                  <a:lnTo>
                    <a:pt x="37786" y="66142"/>
                  </a:lnTo>
                  <a:cubicBezTo>
                    <a:pt x="37683" y="66098"/>
                    <a:pt x="37580" y="66068"/>
                    <a:pt x="37462" y="66068"/>
                  </a:cubicBezTo>
                  <a:cubicBezTo>
                    <a:pt x="37079" y="66068"/>
                    <a:pt x="36755" y="66348"/>
                    <a:pt x="36711" y="66731"/>
                  </a:cubicBezTo>
                  <a:lnTo>
                    <a:pt x="13676" y="73319"/>
                  </a:lnTo>
                  <a:lnTo>
                    <a:pt x="26306" y="58670"/>
                  </a:lnTo>
                  <a:close/>
                  <a:moveTo>
                    <a:pt x="54911" y="61942"/>
                  </a:moveTo>
                  <a:cubicBezTo>
                    <a:pt x="54983" y="62270"/>
                    <a:pt x="55275" y="62488"/>
                    <a:pt x="55615" y="62488"/>
                  </a:cubicBezTo>
                  <a:cubicBezTo>
                    <a:pt x="55626" y="62488"/>
                    <a:pt x="55637" y="62487"/>
                    <a:pt x="55648" y="62487"/>
                  </a:cubicBezTo>
                  <a:cubicBezTo>
                    <a:pt x="55854" y="62487"/>
                    <a:pt x="56046" y="62413"/>
                    <a:pt x="56193" y="62251"/>
                  </a:cubicBezTo>
                  <a:lnTo>
                    <a:pt x="58345" y="63563"/>
                  </a:lnTo>
                  <a:cubicBezTo>
                    <a:pt x="58212" y="63740"/>
                    <a:pt x="58153" y="63975"/>
                    <a:pt x="58198" y="64196"/>
                  </a:cubicBezTo>
                  <a:lnTo>
                    <a:pt x="52686" y="73525"/>
                  </a:lnTo>
                  <a:cubicBezTo>
                    <a:pt x="52612" y="73496"/>
                    <a:pt x="52524" y="73496"/>
                    <a:pt x="52450" y="73496"/>
                  </a:cubicBezTo>
                  <a:cubicBezTo>
                    <a:pt x="52435" y="73495"/>
                    <a:pt x="52420" y="73494"/>
                    <a:pt x="52405" y="73494"/>
                  </a:cubicBezTo>
                  <a:cubicBezTo>
                    <a:pt x="52216" y="73494"/>
                    <a:pt x="52041" y="73580"/>
                    <a:pt x="51905" y="73717"/>
                  </a:cubicBezTo>
                  <a:lnTo>
                    <a:pt x="40365" y="66717"/>
                  </a:lnTo>
                  <a:cubicBezTo>
                    <a:pt x="40365" y="66569"/>
                    <a:pt x="40321" y="66422"/>
                    <a:pt x="40248" y="66289"/>
                  </a:cubicBezTo>
                  <a:lnTo>
                    <a:pt x="40542" y="66053"/>
                  </a:lnTo>
                  <a:lnTo>
                    <a:pt x="54911" y="61942"/>
                  </a:lnTo>
                  <a:close/>
                  <a:moveTo>
                    <a:pt x="59671" y="64359"/>
                  </a:moveTo>
                  <a:lnTo>
                    <a:pt x="59671" y="64373"/>
                  </a:lnTo>
                  <a:lnTo>
                    <a:pt x="72979" y="72449"/>
                  </a:lnTo>
                  <a:cubicBezTo>
                    <a:pt x="72920" y="72582"/>
                    <a:pt x="72891" y="72744"/>
                    <a:pt x="72905" y="72906"/>
                  </a:cubicBezTo>
                  <a:lnTo>
                    <a:pt x="66333" y="75485"/>
                  </a:lnTo>
                  <a:lnTo>
                    <a:pt x="59509" y="64653"/>
                  </a:lnTo>
                  <a:cubicBezTo>
                    <a:pt x="59583" y="64565"/>
                    <a:pt x="59627" y="64476"/>
                    <a:pt x="59671" y="64359"/>
                  </a:cubicBezTo>
                  <a:close/>
                  <a:moveTo>
                    <a:pt x="604" y="69605"/>
                  </a:moveTo>
                  <a:lnTo>
                    <a:pt x="12202" y="73599"/>
                  </a:lnTo>
                  <a:cubicBezTo>
                    <a:pt x="12173" y="73731"/>
                    <a:pt x="12188" y="73879"/>
                    <a:pt x="12232" y="74026"/>
                  </a:cubicBezTo>
                  <a:lnTo>
                    <a:pt x="8916" y="76237"/>
                  </a:lnTo>
                  <a:lnTo>
                    <a:pt x="604" y="69605"/>
                  </a:lnTo>
                  <a:close/>
                  <a:moveTo>
                    <a:pt x="58404" y="64653"/>
                  </a:moveTo>
                  <a:cubicBezTo>
                    <a:pt x="58537" y="64801"/>
                    <a:pt x="58743" y="64889"/>
                    <a:pt x="58949" y="64889"/>
                  </a:cubicBezTo>
                  <a:cubicBezTo>
                    <a:pt x="59023" y="64889"/>
                    <a:pt x="59082" y="64874"/>
                    <a:pt x="59156" y="64860"/>
                  </a:cubicBezTo>
                  <a:lnTo>
                    <a:pt x="65964" y="75633"/>
                  </a:lnTo>
                  <a:lnTo>
                    <a:pt x="59347" y="78241"/>
                  </a:lnTo>
                  <a:lnTo>
                    <a:pt x="53202" y="74498"/>
                  </a:lnTo>
                  <a:cubicBezTo>
                    <a:pt x="53261" y="74233"/>
                    <a:pt x="53202" y="73938"/>
                    <a:pt x="53025" y="73731"/>
                  </a:cubicBezTo>
                  <a:lnTo>
                    <a:pt x="58404" y="64653"/>
                  </a:lnTo>
                  <a:close/>
                  <a:moveTo>
                    <a:pt x="28045" y="76281"/>
                  </a:moveTo>
                  <a:lnTo>
                    <a:pt x="25083" y="79346"/>
                  </a:lnTo>
                  <a:cubicBezTo>
                    <a:pt x="24965" y="79199"/>
                    <a:pt x="24803" y="79096"/>
                    <a:pt x="24611" y="79081"/>
                  </a:cubicBezTo>
                  <a:lnTo>
                    <a:pt x="28045" y="76281"/>
                  </a:lnTo>
                  <a:close/>
                  <a:moveTo>
                    <a:pt x="36740" y="67144"/>
                  </a:moveTo>
                  <a:cubicBezTo>
                    <a:pt x="36740" y="67159"/>
                    <a:pt x="36755" y="67173"/>
                    <a:pt x="36770" y="67203"/>
                  </a:cubicBezTo>
                  <a:lnTo>
                    <a:pt x="30359" y="73864"/>
                  </a:lnTo>
                  <a:lnTo>
                    <a:pt x="23580" y="79405"/>
                  </a:lnTo>
                  <a:lnTo>
                    <a:pt x="13720" y="73820"/>
                  </a:lnTo>
                  <a:cubicBezTo>
                    <a:pt x="13720" y="73776"/>
                    <a:pt x="13720" y="73746"/>
                    <a:pt x="13720" y="73717"/>
                  </a:cubicBezTo>
                  <a:lnTo>
                    <a:pt x="36740" y="67144"/>
                  </a:lnTo>
                  <a:close/>
                  <a:moveTo>
                    <a:pt x="73023" y="73289"/>
                  </a:moveTo>
                  <a:cubicBezTo>
                    <a:pt x="73068" y="73363"/>
                    <a:pt x="73127" y="73422"/>
                    <a:pt x="73200" y="73481"/>
                  </a:cubicBezTo>
                  <a:lnTo>
                    <a:pt x="69310" y="80201"/>
                  </a:lnTo>
                  <a:lnTo>
                    <a:pt x="66554" y="75824"/>
                  </a:lnTo>
                  <a:lnTo>
                    <a:pt x="73023" y="73289"/>
                  </a:lnTo>
                  <a:close/>
                  <a:moveTo>
                    <a:pt x="53010" y="74852"/>
                  </a:moveTo>
                  <a:lnTo>
                    <a:pt x="58890" y="78418"/>
                  </a:lnTo>
                  <a:lnTo>
                    <a:pt x="47631" y="82839"/>
                  </a:lnTo>
                  <a:lnTo>
                    <a:pt x="52244" y="75058"/>
                  </a:lnTo>
                  <a:cubicBezTo>
                    <a:pt x="52303" y="75073"/>
                    <a:pt x="52376" y="75087"/>
                    <a:pt x="52450" y="75087"/>
                  </a:cubicBezTo>
                  <a:cubicBezTo>
                    <a:pt x="52656" y="75087"/>
                    <a:pt x="52863" y="75014"/>
                    <a:pt x="53010" y="74852"/>
                  </a:cubicBezTo>
                  <a:close/>
                  <a:moveTo>
                    <a:pt x="66171" y="75972"/>
                  </a:moveTo>
                  <a:lnTo>
                    <a:pt x="69089" y="80584"/>
                  </a:lnTo>
                  <a:lnTo>
                    <a:pt x="67571" y="83222"/>
                  </a:lnTo>
                  <a:lnTo>
                    <a:pt x="59775" y="78492"/>
                  </a:lnTo>
                  <a:lnTo>
                    <a:pt x="66171" y="75972"/>
                  </a:lnTo>
                  <a:close/>
                  <a:moveTo>
                    <a:pt x="13603" y="74203"/>
                  </a:moveTo>
                  <a:lnTo>
                    <a:pt x="23241" y="79671"/>
                  </a:lnTo>
                  <a:lnTo>
                    <a:pt x="18878" y="83237"/>
                  </a:lnTo>
                  <a:cubicBezTo>
                    <a:pt x="18775" y="83193"/>
                    <a:pt x="18643" y="83163"/>
                    <a:pt x="18525" y="83163"/>
                  </a:cubicBezTo>
                  <a:cubicBezTo>
                    <a:pt x="18510" y="83162"/>
                    <a:pt x="18495" y="83162"/>
                    <a:pt x="18480" y="83162"/>
                  </a:cubicBezTo>
                  <a:cubicBezTo>
                    <a:pt x="18261" y="83162"/>
                    <a:pt x="18060" y="83263"/>
                    <a:pt x="17935" y="83429"/>
                  </a:cubicBezTo>
                  <a:lnTo>
                    <a:pt x="9226" y="76502"/>
                  </a:lnTo>
                  <a:lnTo>
                    <a:pt x="12438" y="74365"/>
                  </a:lnTo>
                  <a:cubicBezTo>
                    <a:pt x="12573" y="74473"/>
                    <a:pt x="12733" y="74544"/>
                    <a:pt x="12905" y="74544"/>
                  </a:cubicBezTo>
                  <a:cubicBezTo>
                    <a:pt x="12922" y="74544"/>
                    <a:pt x="12938" y="74543"/>
                    <a:pt x="12954" y="74542"/>
                  </a:cubicBezTo>
                  <a:cubicBezTo>
                    <a:pt x="12967" y="74543"/>
                    <a:pt x="12981" y="74543"/>
                    <a:pt x="12994" y="74543"/>
                  </a:cubicBezTo>
                  <a:cubicBezTo>
                    <a:pt x="13243" y="74543"/>
                    <a:pt x="13463" y="74413"/>
                    <a:pt x="13603" y="74203"/>
                  </a:cubicBezTo>
                  <a:close/>
                  <a:moveTo>
                    <a:pt x="23624" y="79892"/>
                  </a:moveTo>
                  <a:lnTo>
                    <a:pt x="23727" y="79951"/>
                  </a:lnTo>
                  <a:cubicBezTo>
                    <a:pt x="23742" y="80157"/>
                    <a:pt x="23845" y="80349"/>
                    <a:pt x="23992" y="80481"/>
                  </a:cubicBezTo>
                  <a:lnTo>
                    <a:pt x="19748" y="84902"/>
                  </a:lnTo>
                  <a:lnTo>
                    <a:pt x="19159" y="84431"/>
                  </a:lnTo>
                  <a:cubicBezTo>
                    <a:pt x="19335" y="84151"/>
                    <a:pt x="19335" y="83812"/>
                    <a:pt x="19173" y="83517"/>
                  </a:cubicBezTo>
                  <a:lnTo>
                    <a:pt x="23624" y="79892"/>
                  </a:lnTo>
                  <a:close/>
                  <a:moveTo>
                    <a:pt x="69324" y="80968"/>
                  </a:moveTo>
                  <a:lnTo>
                    <a:pt x="72714" y="86332"/>
                  </a:lnTo>
                  <a:lnTo>
                    <a:pt x="67910" y="83429"/>
                  </a:lnTo>
                  <a:lnTo>
                    <a:pt x="69324" y="80968"/>
                  </a:lnTo>
                  <a:close/>
                  <a:moveTo>
                    <a:pt x="40277" y="67129"/>
                  </a:moveTo>
                  <a:lnTo>
                    <a:pt x="51713" y="74070"/>
                  </a:lnTo>
                  <a:cubicBezTo>
                    <a:pt x="51640" y="74350"/>
                    <a:pt x="51713" y="74645"/>
                    <a:pt x="51905" y="74852"/>
                  </a:cubicBezTo>
                  <a:lnTo>
                    <a:pt x="47027" y="83075"/>
                  </a:lnTo>
                  <a:lnTo>
                    <a:pt x="37683" y="86759"/>
                  </a:lnTo>
                  <a:cubicBezTo>
                    <a:pt x="37598" y="86431"/>
                    <a:pt x="37305" y="86213"/>
                    <a:pt x="36978" y="86213"/>
                  </a:cubicBezTo>
                  <a:cubicBezTo>
                    <a:pt x="36968" y="86213"/>
                    <a:pt x="36957" y="86214"/>
                    <a:pt x="36946" y="86214"/>
                  </a:cubicBezTo>
                  <a:cubicBezTo>
                    <a:pt x="36934" y="86213"/>
                    <a:pt x="36922" y="86213"/>
                    <a:pt x="36909" y="86213"/>
                  </a:cubicBezTo>
                  <a:cubicBezTo>
                    <a:pt x="36630" y="86213"/>
                    <a:pt x="36381" y="86372"/>
                    <a:pt x="36269" y="86612"/>
                  </a:cubicBezTo>
                  <a:lnTo>
                    <a:pt x="25127" y="80304"/>
                  </a:lnTo>
                  <a:cubicBezTo>
                    <a:pt x="25230" y="80127"/>
                    <a:pt x="25260" y="79951"/>
                    <a:pt x="25245" y="79759"/>
                  </a:cubicBezTo>
                  <a:lnTo>
                    <a:pt x="30624" y="74159"/>
                  </a:lnTo>
                  <a:lnTo>
                    <a:pt x="39024" y="67291"/>
                  </a:lnTo>
                  <a:cubicBezTo>
                    <a:pt x="39161" y="67442"/>
                    <a:pt x="39349" y="67529"/>
                    <a:pt x="39552" y="67529"/>
                  </a:cubicBezTo>
                  <a:cubicBezTo>
                    <a:pt x="39567" y="67529"/>
                    <a:pt x="39583" y="67528"/>
                    <a:pt x="39599" y="67527"/>
                  </a:cubicBezTo>
                  <a:cubicBezTo>
                    <a:pt x="39612" y="67528"/>
                    <a:pt x="39625" y="67528"/>
                    <a:pt x="39637" y="67528"/>
                  </a:cubicBezTo>
                  <a:cubicBezTo>
                    <a:pt x="39903" y="67528"/>
                    <a:pt x="40151" y="67382"/>
                    <a:pt x="40277" y="67129"/>
                  </a:cubicBezTo>
                  <a:close/>
                  <a:moveTo>
                    <a:pt x="46703" y="83635"/>
                  </a:moveTo>
                  <a:lnTo>
                    <a:pt x="42768" y="90296"/>
                  </a:lnTo>
                  <a:lnTo>
                    <a:pt x="37624" y="87378"/>
                  </a:lnTo>
                  <a:cubicBezTo>
                    <a:pt x="37669" y="87319"/>
                    <a:pt x="37683" y="87246"/>
                    <a:pt x="37698" y="87172"/>
                  </a:cubicBezTo>
                  <a:lnTo>
                    <a:pt x="46703" y="83635"/>
                  </a:lnTo>
                  <a:close/>
                  <a:moveTo>
                    <a:pt x="24832" y="80570"/>
                  </a:moveTo>
                  <a:lnTo>
                    <a:pt x="36180" y="87010"/>
                  </a:lnTo>
                  <a:cubicBezTo>
                    <a:pt x="36180" y="87128"/>
                    <a:pt x="36195" y="87231"/>
                    <a:pt x="36239" y="87319"/>
                  </a:cubicBezTo>
                  <a:lnTo>
                    <a:pt x="27235" y="90871"/>
                  </a:lnTo>
                  <a:lnTo>
                    <a:pt x="20057" y="85138"/>
                  </a:lnTo>
                  <a:lnTo>
                    <a:pt x="24390" y="80643"/>
                  </a:lnTo>
                  <a:lnTo>
                    <a:pt x="24493" y="80643"/>
                  </a:lnTo>
                  <a:cubicBezTo>
                    <a:pt x="24611" y="80643"/>
                    <a:pt x="24714" y="80614"/>
                    <a:pt x="24832" y="80570"/>
                  </a:cubicBezTo>
                  <a:close/>
                  <a:moveTo>
                    <a:pt x="17965" y="84519"/>
                  </a:moveTo>
                  <a:cubicBezTo>
                    <a:pt x="18088" y="84670"/>
                    <a:pt x="18274" y="84757"/>
                    <a:pt x="18477" y="84757"/>
                  </a:cubicBezTo>
                  <a:cubicBezTo>
                    <a:pt x="18493" y="84757"/>
                    <a:pt x="18509" y="84756"/>
                    <a:pt x="18525" y="84755"/>
                  </a:cubicBezTo>
                  <a:cubicBezTo>
                    <a:pt x="18643" y="84755"/>
                    <a:pt x="18746" y="84740"/>
                    <a:pt x="18864" y="84696"/>
                  </a:cubicBezTo>
                  <a:lnTo>
                    <a:pt x="19468" y="85182"/>
                  </a:lnTo>
                  <a:lnTo>
                    <a:pt x="6499" y="98667"/>
                  </a:lnTo>
                  <a:cubicBezTo>
                    <a:pt x="6383" y="98590"/>
                    <a:pt x="6256" y="98546"/>
                    <a:pt x="6118" y="98546"/>
                  </a:cubicBezTo>
                  <a:cubicBezTo>
                    <a:pt x="6098" y="98546"/>
                    <a:pt x="6078" y="98547"/>
                    <a:pt x="6057" y="98549"/>
                  </a:cubicBezTo>
                  <a:cubicBezTo>
                    <a:pt x="5939" y="98549"/>
                    <a:pt x="5807" y="98579"/>
                    <a:pt x="5689" y="98638"/>
                  </a:cubicBezTo>
                  <a:lnTo>
                    <a:pt x="3699" y="96176"/>
                  </a:lnTo>
                  <a:lnTo>
                    <a:pt x="17965" y="84519"/>
                  </a:lnTo>
                  <a:close/>
                  <a:moveTo>
                    <a:pt x="36475" y="87644"/>
                  </a:moveTo>
                  <a:cubicBezTo>
                    <a:pt x="36607" y="87747"/>
                    <a:pt x="36770" y="87806"/>
                    <a:pt x="36946" y="87806"/>
                  </a:cubicBezTo>
                  <a:cubicBezTo>
                    <a:pt x="37094" y="87806"/>
                    <a:pt x="37241" y="87761"/>
                    <a:pt x="37359" y="87688"/>
                  </a:cubicBezTo>
                  <a:lnTo>
                    <a:pt x="42561" y="90635"/>
                  </a:lnTo>
                  <a:lnTo>
                    <a:pt x="38022" y="98328"/>
                  </a:lnTo>
                  <a:cubicBezTo>
                    <a:pt x="37956" y="98295"/>
                    <a:pt x="37881" y="98278"/>
                    <a:pt x="37811" y="98278"/>
                  </a:cubicBezTo>
                  <a:cubicBezTo>
                    <a:pt x="37787" y="98278"/>
                    <a:pt x="37764" y="98280"/>
                    <a:pt x="37742" y="98284"/>
                  </a:cubicBezTo>
                  <a:cubicBezTo>
                    <a:pt x="37448" y="98284"/>
                    <a:pt x="37182" y="98446"/>
                    <a:pt x="37050" y="98697"/>
                  </a:cubicBezTo>
                  <a:lnTo>
                    <a:pt x="27588" y="91151"/>
                  </a:lnTo>
                  <a:lnTo>
                    <a:pt x="36475" y="87644"/>
                  </a:lnTo>
                  <a:close/>
                  <a:moveTo>
                    <a:pt x="59303" y="78668"/>
                  </a:moveTo>
                  <a:lnTo>
                    <a:pt x="67364" y="83561"/>
                  </a:lnTo>
                  <a:lnTo>
                    <a:pt x="58669" y="98579"/>
                  </a:lnTo>
                  <a:cubicBezTo>
                    <a:pt x="58581" y="98564"/>
                    <a:pt x="58507" y="98549"/>
                    <a:pt x="58419" y="98549"/>
                  </a:cubicBezTo>
                  <a:cubicBezTo>
                    <a:pt x="58404" y="98548"/>
                    <a:pt x="58389" y="98548"/>
                    <a:pt x="58374" y="98548"/>
                  </a:cubicBezTo>
                  <a:cubicBezTo>
                    <a:pt x="58155" y="98548"/>
                    <a:pt x="57953" y="98650"/>
                    <a:pt x="57814" y="98829"/>
                  </a:cubicBezTo>
                  <a:lnTo>
                    <a:pt x="43107" y="90488"/>
                  </a:lnTo>
                  <a:lnTo>
                    <a:pt x="47307" y="83399"/>
                  </a:lnTo>
                  <a:lnTo>
                    <a:pt x="59303" y="78668"/>
                  </a:lnTo>
                  <a:close/>
                  <a:moveTo>
                    <a:pt x="19777" y="85433"/>
                  </a:moveTo>
                  <a:lnTo>
                    <a:pt x="26807" y="91048"/>
                  </a:lnTo>
                  <a:lnTo>
                    <a:pt x="6838" y="98888"/>
                  </a:lnTo>
                  <a:lnTo>
                    <a:pt x="19777" y="85433"/>
                  </a:lnTo>
                  <a:close/>
                  <a:moveTo>
                    <a:pt x="9270" y="1"/>
                  </a:moveTo>
                  <a:cubicBezTo>
                    <a:pt x="9255" y="60"/>
                    <a:pt x="9240" y="119"/>
                    <a:pt x="9240" y="192"/>
                  </a:cubicBezTo>
                  <a:lnTo>
                    <a:pt x="9240" y="325"/>
                  </a:lnTo>
                  <a:cubicBezTo>
                    <a:pt x="9240" y="516"/>
                    <a:pt x="9314" y="693"/>
                    <a:pt x="9447" y="841"/>
                  </a:cubicBezTo>
                  <a:lnTo>
                    <a:pt x="4878" y="8563"/>
                  </a:lnTo>
                  <a:lnTo>
                    <a:pt x="0" y="5807"/>
                  </a:lnTo>
                  <a:lnTo>
                    <a:pt x="0" y="6264"/>
                  </a:lnTo>
                  <a:lnTo>
                    <a:pt x="4672" y="8902"/>
                  </a:lnTo>
                  <a:lnTo>
                    <a:pt x="472" y="16005"/>
                  </a:lnTo>
                  <a:lnTo>
                    <a:pt x="0" y="16182"/>
                  </a:lnTo>
                  <a:lnTo>
                    <a:pt x="0" y="16610"/>
                  </a:lnTo>
                  <a:lnTo>
                    <a:pt x="147" y="16551"/>
                  </a:lnTo>
                  <a:lnTo>
                    <a:pt x="0" y="16801"/>
                  </a:lnTo>
                  <a:lnTo>
                    <a:pt x="0" y="17582"/>
                  </a:lnTo>
                  <a:lnTo>
                    <a:pt x="752" y="16315"/>
                  </a:lnTo>
                  <a:lnTo>
                    <a:pt x="10110" y="12631"/>
                  </a:lnTo>
                  <a:cubicBezTo>
                    <a:pt x="10181" y="12959"/>
                    <a:pt x="10474" y="13177"/>
                    <a:pt x="10813" y="13177"/>
                  </a:cubicBezTo>
                  <a:cubicBezTo>
                    <a:pt x="10824" y="13177"/>
                    <a:pt x="10836" y="13176"/>
                    <a:pt x="10847" y="13176"/>
                  </a:cubicBezTo>
                  <a:cubicBezTo>
                    <a:pt x="11127" y="13176"/>
                    <a:pt x="11392" y="13028"/>
                    <a:pt x="11510" y="12778"/>
                  </a:cubicBezTo>
                  <a:lnTo>
                    <a:pt x="22651" y="19100"/>
                  </a:lnTo>
                  <a:cubicBezTo>
                    <a:pt x="22548" y="19262"/>
                    <a:pt x="22519" y="19454"/>
                    <a:pt x="22533" y="19646"/>
                  </a:cubicBezTo>
                  <a:lnTo>
                    <a:pt x="17154" y="25246"/>
                  </a:lnTo>
                  <a:lnTo>
                    <a:pt x="8754" y="32113"/>
                  </a:lnTo>
                  <a:cubicBezTo>
                    <a:pt x="8617" y="31963"/>
                    <a:pt x="8430" y="31876"/>
                    <a:pt x="8239" y="31876"/>
                  </a:cubicBezTo>
                  <a:cubicBezTo>
                    <a:pt x="8224" y="31876"/>
                    <a:pt x="8209" y="31876"/>
                    <a:pt x="8194" y="31877"/>
                  </a:cubicBezTo>
                  <a:cubicBezTo>
                    <a:pt x="8180" y="31877"/>
                    <a:pt x="8167" y="31876"/>
                    <a:pt x="8154" y="31876"/>
                  </a:cubicBezTo>
                  <a:cubicBezTo>
                    <a:pt x="7877" y="31876"/>
                    <a:pt x="7643" y="32022"/>
                    <a:pt x="7516" y="32275"/>
                  </a:cubicBezTo>
                  <a:lnTo>
                    <a:pt x="0" y="27722"/>
                  </a:lnTo>
                  <a:lnTo>
                    <a:pt x="0" y="28178"/>
                  </a:lnTo>
                  <a:lnTo>
                    <a:pt x="7413" y="32673"/>
                  </a:lnTo>
                  <a:cubicBezTo>
                    <a:pt x="7413" y="32821"/>
                    <a:pt x="7457" y="32968"/>
                    <a:pt x="7531" y="33101"/>
                  </a:cubicBezTo>
                  <a:lnTo>
                    <a:pt x="7236" y="33336"/>
                  </a:lnTo>
                  <a:lnTo>
                    <a:pt x="0" y="35414"/>
                  </a:lnTo>
                  <a:lnTo>
                    <a:pt x="0" y="35827"/>
                  </a:lnTo>
                  <a:lnTo>
                    <a:pt x="6470" y="33985"/>
                  </a:lnTo>
                  <a:lnTo>
                    <a:pt x="0" y="39276"/>
                  </a:lnTo>
                  <a:lnTo>
                    <a:pt x="0" y="39791"/>
                  </a:lnTo>
                  <a:lnTo>
                    <a:pt x="7428" y="33705"/>
                  </a:lnTo>
                  <a:lnTo>
                    <a:pt x="8312" y="33454"/>
                  </a:lnTo>
                  <a:cubicBezTo>
                    <a:pt x="8371" y="33440"/>
                    <a:pt x="8444" y="33425"/>
                    <a:pt x="8503" y="33395"/>
                  </a:cubicBezTo>
                  <a:lnTo>
                    <a:pt x="8562" y="33381"/>
                  </a:lnTo>
                  <a:lnTo>
                    <a:pt x="9049" y="33675"/>
                  </a:lnTo>
                  <a:lnTo>
                    <a:pt x="914" y="42135"/>
                  </a:lnTo>
                  <a:cubicBezTo>
                    <a:pt x="811" y="42090"/>
                    <a:pt x="722" y="42076"/>
                    <a:pt x="634" y="42076"/>
                  </a:cubicBezTo>
                  <a:cubicBezTo>
                    <a:pt x="427" y="42076"/>
                    <a:pt x="221" y="42149"/>
                    <a:pt x="88" y="42297"/>
                  </a:cubicBezTo>
                  <a:lnTo>
                    <a:pt x="0" y="42238"/>
                  </a:lnTo>
                  <a:lnTo>
                    <a:pt x="0" y="43638"/>
                  </a:lnTo>
                  <a:lnTo>
                    <a:pt x="133" y="43505"/>
                  </a:lnTo>
                  <a:cubicBezTo>
                    <a:pt x="267" y="43600"/>
                    <a:pt x="414" y="43669"/>
                    <a:pt x="585" y="43669"/>
                  </a:cubicBezTo>
                  <a:cubicBezTo>
                    <a:pt x="601" y="43669"/>
                    <a:pt x="617" y="43669"/>
                    <a:pt x="634" y="43667"/>
                  </a:cubicBezTo>
                  <a:cubicBezTo>
                    <a:pt x="649" y="43668"/>
                    <a:pt x="663" y="43669"/>
                    <a:pt x="678" y="43669"/>
                  </a:cubicBezTo>
                  <a:cubicBezTo>
                    <a:pt x="870" y="43669"/>
                    <a:pt x="1057" y="43582"/>
                    <a:pt x="1194" y="43432"/>
                  </a:cubicBezTo>
                  <a:lnTo>
                    <a:pt x="12984" y="50579"/>
                  </a:lnTo>
                  <a:lnTo>
                    <a:pt x="4760" y="60114"/>
                  </a:lnTo>
                  <a:lnTo>
                    <a:pt x="0" y="52569"/>
                  </a:lnTo>
                  <a:lnTo>
                    <a:pt x="0" y="53320"/>
                  </a:lnTo>
                  <a:lnTo>
                    <a:pt x="4480" y="60424"/>
                  </a:lnTo>
                  <a:lnTo>
                    <a:pt x="0" y="65641"/>
                  </a:lnTo>
                  <a:lnTo>
                    <a:pt x="0" y="66245"/>
                  </a:lnTo>
                  <a:lnTo>
                    <a:pt x="4716" y="60792"/>
                  </a:lnTo>
                  <a:lnTo>
                    <a:pt x="12483" y="73113"/>
                  </a:lnTo>
                  <a:cubicBezTo>
                    <a:pt x="12438" y="73142"/>
                    <a:pt x="12394" y="73186"/>
                    <a:pt x="12365" y="73230"/>
                  </a:cubicBezTo>
                  <a:lnTo>
                    <a:pt x="0" y="68986"/>
                  </a:lnTo>
                  <a:lnTo>
                    <a:pt x="0" y="69635"/>
                  </a:lnTo>
                  <a:lnTo>
                    <a:pt x="8548" y="76458"/>
                  </a:lnTo>
                  <a:lnTo>
                    <a:pt x="0" y="82161"/>
                  </a:lnTo>
                  <a:lnTo>
                    <a:pt x="0" y="82633"/>
                  </a:lnTo>
                  <a:lnTo>
                    <a:pt x="8887" y="76723"/>
                  </a:lnTo>
                  <a:lnTo>
                    <a:pt x="17773" y="83812"/>
                  </a:lnTo>
                  <a:cubicBezTo>
                    <a:pt x="17744" y="83930"/>
                    <a:pt x="17758" y="84033"/>
                    <a:pt x="17773" y="84151"/>
                  </a:cubicBezTo>
                  <a:lnTo>
                    <a:pt x="3449" y="95852"/>
                  </a:lnTo>
                  <a:lnTo>
                    <a:pt x="0" y="91608"/>
                  </a:lnTo>
                  <a:lnTo>
                    <a:pt x="0" y="92242"/>
                  </a:lnTo>
                  <a:lnTo>
                    <a:pt x="3139" y="96117"/>
                  </a:lnTo>
                  <a:lnTo>
                    <a:pt x="0" y="98697"/>
                  </a:lnTo>
                  <a:lnTo>
                    <a:pt x="0" y="99198"/>
                  </a:lnTo>
                  <a:lnTo>
                    <a:pt x="3390" y="96442"/>
                  </a:lnTo>
                  <a:lnTo>
                    <a:pt x="5409" y="98918"/>
                  </a:lnTo>
                  <a:cubicBezTo>
                    <a:pt x="5320" y="99080"/>
                    <a:pt x="5291" y="99242"/>
                    <a:pt x="5291" y="99419"/>
                  </a:cubicBezTo>
                  <a:lnTo>
                    <a:pt x="6823" y="99419"/>
                  </a:lnTo>
                  <a:lnTo>
                    <a:pt x="6823" y="99330"/>
                  </a:lnTo>
                  <a:lnTo>
                    <a:pt x="27146" y="91328"/>
                  </a:lnTo>
                  <a:lnTo>
                    <a:pt x="36932" y="99139"/>
                  </a:lnTo>
                  <a:lnTo>
                    <a:pt x="36932" y="99212"/>
                  </a:lnTo>
                  <a:cubicBezTo>
                    <a:pt x="36932" y="99286"/>
                    <a:pt x="36946" y="99345"/>
                    <a:pt x="36961" y="99419"/>
                  </a:cubicBezTo>
                  <a:lnTo>
                    <a:pt x="38509" y="99419"/>
                  </a:lnTo>
                  <a:cubicBezTo>
                    <a:pt x="38523" y="99345"/>
                    <a:pt x="38523" y="99286"/>
                    <a:pt x="38523" y="99212"/>
                  </a:cubicBezTo>
                  <a:lnTo>
                    <a:pt x="38523" y="99094"/>
                  </a:lnTo>
                  <a:cubicBezTo>
                    <a:pt x="38523" y="98903"/>
                    <a:pt x="38450" y="98711"/>
                    <a:pt x="38332" y="98579"/>
                  </a:cubicBezTo>
                  <a:lnTo>
                    <a:pt x="42900" y="90842"/>
                  </a:lnTo>
                  <a:lnTo>
                    <a:pt x="57652" y="99212"/>
                  </a:lnTo>
                  <a:cubicBezTo>
                    <a:pt x="57652" y="99286"/>
                    <a:pt x="57652" y="99345"/>
                    <a:pt x="57652" y="99419"/>
                  </a:cubicBezTo>
                  <a:lnTo>
                    <a:pt x="59185" y="99419"/>
                  </a:lnTo>
                  <a:cubicBezTo>
                    <a:pt x="59200" y="99198"/>
                    <a:pt x="59141" y="98977"/>
                    <a:pt x="58993" y="98814"/>
                  </a:cubicBezTo>
                  <a:lnTo>
                    <a:pt x="67703" y="83782"/>
                  </a:lnTo>
                  <a:lnTo>
                    <a:pt x="73230" y="87128"/>
                  </a:lnTo>
                  <a:cubicBezTo>
                    <a:pt x="73274" y="87142"/>
                    <a:pt x="73303" y="87157"/>
                    <a:pt x="73348" y="87157"/>
                  </a:cubicBezTo>
                  <a:cubicBezTo>
                    <a:pt x="73466" y="87231"/>
                    <a:pt x="73613" y="87290"/>
                    <a:pt x="73760" y="87290"/>
                  </a:cubicBezTo>
                  <a:lnTo>
                    <a:pt x="73863" y="87290"/>
                  </a:lnTo>
                  <a:lnTo>
                    <a:pt x="73863" y="85713"/>
                  </a:lnTo>
                  <a:lnTo>
                    <a:pt x="73804" y="85713"/>
                  </a:lnTo>
                  <a:cubicBezTo>
                    <a:pt x="73793" y="85712"/>
                    <a:pt x="73781" y="85712"/>
                    <a:pt x="73770" y="85712"/>
                  </a:cubicBezTo>
                  <a:cubicBezTo>
                    <a:pt x="73459" y="85712"/>
                    <a:pt x="73182" y="85901"/>
                    <a:pt x="73082" y="86199"/>
                  </a:cubicBezTo>
                  <a:lnTo>
                    <a:pt x="69560" y="80599"/>
                  </a:lnTo>
                  <a:lnTo>
                    <a:pt x="73583" y="73643"/>
                  </a:lnTo>
                  <a:lnTo>
                    <a:pt x="73672" y="73643"/>
                  </a:lnTo>
                  <a:cubicBezTo>
                    <a:pt x="73716" y="73643"/>
                    <a:pt x="73760" y="73643"/>
                    <a:pt x="73804" y="73628"/>
                  </a:cubicBezTo>
                  <a:cubicBezTo>
                    <a:pt x="73819" y="73628"/>
                    <a:pt x="73849" y="73628"/>
                    <a:pt x="73863" y="73614"/>
                  </a:cubicBezTo>
                  <a:lnTo>
                    <a:pt x="73863" y="72081"/>
                  </a:lnTo>
                  <a:cubicBezTo>
                    <a:pt x="73849" y="72066"/>
                    <a:pt x="73819" y="72066"/>
                    <a:pt x="73804" y="72066"/>
                  </a:cubicBezTo>
                  <a:cubicBezTo>
                    <a:pt x="73760" y="72051"/>
                    <a:pt x="73716" y="72051"/>
                    <a:pt x="73672" y="72051"/>
                  </a:cubicBezTo>
                  <a:cubicBezTo>
                    <a:pt x="73524" y="72051"/>
                    <a:pt x="73392" y="72081"/>
                    <a:pt x="73259" y="72155"/>
                  </a:cubicBezTo>
                  <a:lnTo>
                    <a:pt x="59701" y="63916"/>
                  </a:lnTo>
                  <a:cubicBezTo>
                    <a:pt x="59657" y="63636"/>
                    <a:pt x="59450" y="63401"/>
                    <a:pt x="59170" y="63312"/>
                  </a:cubicBezTo>
                  <a:lnTo>
                    <a:pt x="61012" y="60203"/>
                  </a:lnTo>
                  <a:lnTo>
                    <a:pt x="72994" y="56784"/>
                  </a:lnTo>
                  <a:cubicBezTo>
                    <a:pt x="73106" y="57037"/>
                    <a:pt x="73353" y="57182"/>
                    <a:pt x="73632" y="57182"/>
                  </a:cubicBezTo>
                  <a:cubicBezTo>
                    <a:pt x="73645" y="57182"/>
                    <a:pt x="73658" y="57182"/>
                    <a:pt x="73672" y="57181"/>
                  </a:cubicBezTo>
                  <a:lnTo>
                    <a:pt x="73804" y="57181"/>
                  </a:lnTo>
                  <a:lnTo>
                    <a:pt x="73863" y="57167"/>
                  </a:lnTo>
                  <a:lnTo>
                    <a:pt x="73863" y="55634"/>
                  </a:lnTo>
                  <a:lnTo>
                    <a:pt x="73804" y="55619"/>
                  </a:lnTo>
                  <a:cubicBezTo>
                    <a:pt x="73760" y="55605"/>
                    <a:pt x="73716" y="55605"/>
                    <a:pt x="73672" y="55605"/>
                  </a:cubicBezTo>
                  <a:cubicBezTo>
                    <a:pt x="73598" y="55605"/>
                    <a:pt x="73524" y="55619"/>
                    <a:pt x="73451" y="55634"/>
                  </a:cubicBezTo>
                  <a:lnTo>
                    <a:pt x="67394" y="49430"/>
                  </a:lnTo>
                  <a:lnTo>
                    <a:pt x="73185" y="39629"/>
                  </a:lnTo>
                  <a:cubicBezTo>
                    <a:pt x="73303" y="39674"/>
                    <a:pt x="73421" y="39703"/>
                    <a:pt x="73539" y="39703"/>
                  </a:cubicBezTo>
                  <a:cubicBezTo>
                    <a:pt x="73628" y="39703"/>
                    <a:pt x="73716" y="39688"/>
                    <a:pt x="73790" y="39659"/>
                  </a:cubicBezTo>
                  <a:lnTo>
                    <a:pt x="73863" y="39629"/>
                  </a:lnTo>
                  <a:lnTo>
                    <a:pt x="73863" y="38170"/>
                  </a:lnTo>
                  <a:lnTo>
                    <a:pt x="73804" y="38156"/>
                  </a:lnTo>
                  <a:cubicBezTo>
                    <a:pt x="73716" y="38126"/>
                    <a:pt x="73628" y="38111"/>
                    <a:pt x="73539" y="38111"/>
                  </a:cubicBezTo>
                  <a:cubicBezTo>
                    <a:pt x="73523" y="38110"/>
                    <a:pt x="73507" y="38110"/>
                    <a:pt x="73491" y="38110"/>
                  </a:cubicBezTo>
                  <a:cubicBezTo>
                    <a:pt x="73318" y="38110"/>
                    <a:pt x="73158" y="38180"/>
                    <a:pt x="73023" y="38288"/>
                  </a:cubicBezTo>
                  <a:lnTo>
                    <a:pt x="69427" y="33838"/>
                  </a:lnTo>
                  <a:lnTo>
                    <a:pt x="73362" y="29755"/>
                  </a:lnTo>
                  <a:cubicBezTo>
                    <a:pt x="73480" y="29829"/>
                    <a:pt x="73613" y="29888"/>
                    <a:pt x="73760" y="29888"/>
                  </a:cubicBezTo>
                  <a:lnTo>
                    <a:pt x="73863" y="29888"/>
                  </a:lnTo>
                  <a:lnTo>
                    <a:pt x="73863" y="28311"/>
                  </a:lnTo>
                  <a:lnTo>
                    <a:pt x="73804" y="28311"/>
                  </a:lnTo>
                  <a:cubicBezTo>
                    <a:pt x="73731" y="28311"/>
                    <a:pt x="73657" y="28311"/>
                    <a:pt x="73598" y="28326"/>
                  </a:cubicBezTo>
                  <a:lnTo>
                    <a:pt x="62575" y="15843"/>
                  </a:lnTo>
                  <a:cubicBezTo>
                    <a:pt x="62928" y="15563"/>
                    <a:pt x="63002" y="15047"/>
                    <a:pt x="62751" y="14679"/>
                  </a:cubicBezTo>
                  <a:lnTo>
                    <a:pt x="73244" y="1121"/>
                  </a:lnTo>
                  <a:lnTo>
                    <a:pt x="73274" y="1121"/>
                  </a:lnTo>
                  <a:cubicBezTo>
                    <a:pt x="73290" y="1122"/>
                    <a:pt x="73306" y="1123"/>
                    <a:pt x="73322" y="1123"/>
                  </a:cubicBezTo>
                  <a:cubicBezTo>
                    <a:pt x="73497" y="1123"/>
                    <a:pt x="73669" y="1049"/>
                    <a:pt x="73804" y="914"/>
                  </a:cubicBezTo>
                  <a:cubicBezTo>
                    <a:pt x="73819" y="900"/>
                    <a:pt x="73849" y="870"/>
                    <a:pt x="73863" y="841"/>
                  </a:cubicBezTo>
                  <a:lnTo>
                    <a:pt x="73863" y="1"/>
                  </a:lnTo>
                  <a:lnTo>
                    <a:pt x="72567" y="1"/>
                  </a:lnTo>
                  <a:cubicBezTo>
                    <a:pt x="72522" y="89"/>
                    <a:pt x="72493" y="207"/>
                    <a:pt x="72493" y="310"/>
                  </a:cubicBezTo>
                  <a:lnTo>
                    <a:pt x="57623" y="10214"/>
                  </a:lnTo>
                  <a:lnTo>
                    <a:pt x="49164" y="634"/>
                  </a:lnTo>
                  <a:cubicBezTo>
                    <a:pt x="49326" y="458"/>
                    <a:pt x="49399" y="222"/>
                    <a:pt x="49370" y="1"/>
                  </a:cubicBezTo>
                  <a:lnTo>
                    <a:pt x="47852" y="1"/>
                  </a:lnTo>
                  <a:cubicBezTo>
                    <a:pt x="47837" y="45"/>
                    <a:pt x="47837" y="89"/>
                    <a:pt x="47852" y="148"/>
                  </a:cubicBezTo>
                  <a:lnTo>
                    <a:pt x="44404" y="2978"/>
                  </a:lnTo>
                  <a:lnTo>
                    <a:pt x="42370" y="487"/>
                  </a:lnTo>
                  <a:cubicBezTo>
                    <a:pt x="42458" y="340"/>
                    <a:pt x="42488" y="163"/>
                    <a:pt x="42473" y="1"/>
                  </a:cubicBezTo>
                  <a:lnTo>
                    <a:pt x="40955" y="1"/>
                  </a:lnTo>
                  <a:lnTo>
                    <a:pt x="40955" y="89"/>
                  </a:lnTo>
                  <a:lnTo>
                    <a:pt x="20618" y="8077"/>
                  </a:lnTo>
                  <a:lnTo>
                    <a:pt x="10832" y="266"/>
                  </a:lnTo>
                  <a:lnTo>
                    <a:pt x="10832" y="192"/>
                  </a:lnTo>
                  <a:cubicBezTo>
                    <a:pt x="10832" y="119"/>
                    <a:pt x="10817" y="60"/>
                    <a:pt x="10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3442475" y="2987725"/>
              <a:ext cx="2485825" cy="2485475"/>
            </a:xfrm>
            <a:custGeom>
              <a:avLst/>
              <a:gdLst/>
              <a:ahLst/>
              <a:cxnLst/>
              <a:rect l="l" t="t" r="r" b="b"/>
              <a:pathLst>
                <a:path w="99433" h="99419" extrusionOk="0">
                  <a:moveTo>
                    <a:pt x="63135" y="693"/>
                  </a:moveTo>
                  <a:cubicBezTo>
                    <a:pt x="63282" y="944"/>
                    <a:pt x="63533" y="1106"/>
                    <a:pt x="63827" y="1121"/>
                  </a:cubicBezTo>
                  <a:cubicBezTo>
                    <a:pt x="63916" y="1121"/>
                    <a:pt x="64019" y="1106"/>
                    <a:pt x="64107" y="1062"/>
                  </a:cubicBezTo>
                  <a:lnTo>
                    <a:pt x="68646" y="8755"/>
                  </a:lnTo>
                  <a:lnTo>
                    <a:pt x="63459" y="11702"/>
                  </a:lnTo>
                  <a:cubicBezTo>
                    <a:pt x="63325" y="11624"/>
                    <a:pt x="63174" y="11584"/>
                    <a:pt x="63024" y="11584"/>
                  </a:cubicBezTo>
                  <a:cubicBezTo>
                    <a:pt x="62860" y="11584"/>
                    <a:pt x="62698" y="11632"/>
                    <a:pt x="62560" y="11732"/>
                  </a:cubicBezTo>
                  <a:lnTo>
                    <a:pt x="53673" y="8239"/>
                  </a:lnTo>
                  <a:lnTo>
                    <a:pt x="63135" y="693"/>
                  </a:lnTo>
                  <a:close/>
                  <a:moveTo>
                    <a:pt x="25879" y="546"/>
                  </a:moveTo>
                  <a:lnTo>
                    <a:pt x="29224" y="3272"/>
                  </a:lnTo>
                  <a:lnTo>
                    <a:pt x="21310" y="13058"/>
                  </a:lnTo>
                  <a:cubicBezTo>
                    <a:pt x="21251" y="13058"/>
                    <a:pt x="21207" y="13043"/>
                    <a:pt x="21163" y="13043"/>
                  </a:cubicBezTo>
                  <a:cubicBezTo>
                    <a:pt x="21001" y="13043"/>
                    <a:pt x="20853" y="13087"/>
                    <a:pt x="20721" y="13176"/>
                  </a:cubicBezTo>
                  <a:lnTo>
                    <a:pt x="16594" y="10435"/>
                  </a:lnTo>
                  <a:lnTo>
                    <a:pt x="25053" y="826"/>
                  </a:lnTo>
                  <a:cubicBezTo>
                    <a:pt x="25112" y="841"/>
                    <a:pt x="25186" y="855"/>
                    <a:pt x="25260" y="855"/>
                  </a:cubicBezTo>
                  <a:cubicBezTo>
                    <a:pt x="25510" y="855"/>
                    <a:pt x="25746" y="738"/>
                    <a:pt x="25879" y="546"/>
                  </a:cubicBezTo>
                  <a:close/>
                  <a:moveTo>
                    <a:pt x="32923" y="516"/>
                  </a:moveTo>
                  <a:lnTo>
                    <a:pt x="52892" y="8357"/>
                  </a:lnTo>
                  <a:lnTo>
                    <a:pt x="45877" y="13972"/>
                  </a:lnTo>
                  <a:lnTo>
                    <a:pt x="32923" y="516"/>
                  </a:lnTo>
                  <a:close/>
                  <a:moveTo>
                    <a:pt x="1282" y="723"/>
                  </a:moveTo>
                  <a:lnTo>
                    <a:pt x="15975" y="10508"/>
                  </a:lnTo>
                  <a:lnTo>
                    <a:pt x="12335" y="14650"/>
                  </a:lnTo>
                  <a:cubicBezTo>
                    <a:pt x="12188" y="14473"/>
                    <a:pt x="11967" y="14370"/>
                    <a:pt x="11731" y="14370"/>
                  </a:cubicBezTo>
                  <a:cubicBezTo>
                    <a:pt x="11628" y="14370"/>
                    <a:pt x="11525" y="14384"/>
                    <a:pt x="11436" y="14428"/>
                  </a:cubicBezTo>
                  <a:lnTo>
                    <a:pt x="1032" y="988"/>
                  </a:lnTo>
                  <a:cubicBezTo>
                    <a:pt x="1135" y="929"/>
                    <a:pt x="1223" y="826"/>
                    <a:pt x="1282" y="723"/>
                  </a:cubicBezTo>
                  <a:close/>
                  <a:moveTo>
                    <a:pt x="32584" y="738"/>
                  </a:moveTo>
                  <a:lnTo>
                    <a:pt x="45553" y="14222"/>
                  </a:lnTo>
                  <a:lnTo>
                    <a:pt x="44934" y="14709"/>
                  </a:lnTo>
                  <a:cubicBezTo>
                    <a:pt x="44831" y="14664"/>
                    <a:pt x="44713" y="14635"/>
                    <a:pt x="44610" y="14635"/>
                  </a:cubicBezTo>
                  <a:cubicBezTo>
                    <a:pt x="44389" y="14635"/>
                    <a:pt x="44182" y="14723"/>
                    <a:pt x="44035" y="14885"/>
                  </a:cubicBezTo>
                  <a:lnTo>
                    <a:pt x="29784" y="3228"/>
                  </a:lnTo>
                  <a:lnTo>
                    <a:pt x="31774" y="767"/>
                  </a:lnTo>
                  <a:cubicBezTo>
                    <a:pt x="31892" y="826"/>
                    <a:pt x="32024" y="855"/>
                    <a:pt x="32142" y="855"/>
                  </a:cubicBezTo>
                  <a:cubicBezTo>
                    <a:pt x="32304" y="855"/>
                    <a:pt x="32452" y="811"/>
                    <a:pt x="32584" y="738"/>
                  </a:cubicBezTo>
                  <a:close/>
                  <a:moveTo>
                    <a:pt x="68853" y="9094"/>
                  </a:moveTo>
                  <a:lnTo>
                    <a:pt x="72788" y="15755"/>
                  </a:lnTo>
                  <a:lnTo>
                    <a:pt x="63783" y="12218"/>
                  </a:lnTo>
                  <a:cubicBezTo>
                    <a:pt x="63768" y="12144"/>
                    <a:pt x="63754" y="12071"/>
                    <a:pt x="63724" y="12012"/>
                  </a:cubicBezTo>
                  <a:lnTo>
                    <a:pt x="68853" y="9094"/>
                  </a:lnTo>
                  <a:close/>
                  <a:moveTo>
                    <a:pt x="98799" y="13073"/>
                  </a:moveTo>
                  <a:lnTo>
                    <a:pt x="95424" y="18437"/>
                  </a:lnTo>
                  <a:lnTo>
                    <a:pt x="94009" y="15976"/>
                  </a:lnTo>
                  <a:lnTo>
                    <a:pt x="98799" y="13073"/>
                  </a:lnTo>
                  <a:close/>
                  <a:moveTo>
                    <a:pt x="53320" y="8534"/>
                  </a:moveTo>
                  <a:lnTo>
                    <a:pt x="62324" y="12071"/>
                  </a:lnTo>
                  <a:cubicBezTo>
                    <a:pt x="62280" y="12174"/>
                    <a:pt x="62265" y="12277"/>
                    <a:pt x="62265" y="12380"/>
                  </a:cubicBezTo>
                  <a:lnTo>
                    <a:pt x="50917" y="18820"/>
                  </a:lnTo>
                  <a:cubicBezTo>
                    <a:pt x="50814" y="18776"/>
                    <a:pt x="50696" y="18747"/>
                    <a:pt x="50578" y="18747"/>
                  </a:cubicBezTo>
                  <a:lnTo>
                    <a:pt x="50475" y="18747"/>
                  </a:lnTo>
                  <a:lnTo>
                    <a:pt x="46143" y="14252"/>
                  </a:lnTo>
                  <a:lnTo>
                    <a:pt x="53320" y="8534"/>
                  </a:lnTo>
                  <a:close/>
                  <a:moveTo>
                    <a:pt x="45833" y="14502"/>
                  </a:moveTo>
                  <a:lnTo>
                    <a:pt x="50077" y="18923"/>
                  </a:lnTo>
                  <a:cubicBezTo>
                    <a:pt x="49930" y="19056"/>
                    <a:pt x="49827" y="19248"/>
                    <a:pt x="49812" y="19454"/>
                  </a:cubicBezTo>
                  <a:lnTo>
                    <a:pt x="49709" y="19513"/>
                  </a:lnTo>
                  <a:lnTo>
                    <a:pt x="45258" y="15873"/>
                  </a:lnTo>
                  <a:cubicBezTo>
                    <a:pt x="45420" y="15593"/>
                    <a:pt x="45406" y="15254"/>
                    <a:pt x="45244" y="14974"/>
                  </a:cubicBezTo>
                  <a:lnTo>
                    <a:pt x="45833" y="14502"/>
                  </a:lnTo>
                  <a:close/>
                  <a:moveTo>
                    <a:pt x="16314" y="10729"/>
                  </a:moveTo>
                  <a:lnTo>
                    <a:pt x="20455" y="13485"/>
                  </a:lnTo>
                  <a:cubicBezTo>
                    <a:pt x="20367" y="13692"/>
                    <a:pt x="20352" y="13927"/>
                    <a:pt x="20426" y="14134"/>
                  </a:cubicBezTo>
                  <a:lnTo>
                    <a:pt x="15710" y="19955"/>
                  </a:lnTo>
                  <a:lnTo>
                    <a:pt x="12365" y="15637"/>
                  </a:lnTo>
                  <a:cubicBezTo>
                    <a:pt x="12483" y="15460"/>
                    <a:pt x="12527" y="15269"/>
                    <a:pt x="12497" y="15062"/>
                  </a:cubicBezTo>
                  <a:lnTo>
                    <a:pt x="16314" y="10729"/>
                  </a:lnTo>
                  <a:close/>
                  <a:moveTo>
                    <a:pt x="83914" y="575"/>
                  </a:moveTo>
                  <a:cubicBezTo>
                    <a:pt x="84047" y="767"/>
                    <a:pt x="84283" y="870"/>
                    <a:pt x="84519" y="870"/>
                  </a:cubicBezTo>
                  <a:cubicBezTo>
                    <a:pt x="84592" y="870"/>
                    <a:pt x="84681" y="855"/>
                    <a:pt x="84754" y="826"/>
                  </a:cubicBezTo>
                  <a:lnTo>
                    <a:pt x="93449" y="15843"/>
                  </a:lnTo>
                  <a:lnTo>
                    <a:pt x="85403" y="20721"/>
                  </a:lnTo>
                  <a:lnTo>
                    <a:pt x="73392" y="16005"/>
                  </a:lnTo>
                  <a:lnTo>
                    <a:pt x="69192" y="8902"/>
                  </a:lnTo>
                  <a:lnTo>
                    <a:pt x="83914" y="575"/>
                  </a:lnTo>
                  <a:close/>
                  <a:moveTo>
                    <a:pt x="29534" y="3538"/>
                  </a:moveTo>
                  <a:lnTo>
                    <a:pt x="43858" y="15239"/>
                  </a:lnTo>
                  <a:cubicBezTo>
                    <a:pt x="43844" y="15357"/>
                    <a:pt x="43844" y="15460"/>
                    <a:pt x="43858" y="15578"/>
                  </a:cubicBezTo>
                  <a:lnTo>
                    <a:pt x="34972" y="22667"/>
                  </a:lnTo>
                  <a:lnTo>
                    <a:pt x="21914" y="13986"/>
                  </a:lnTo>
                  <a:cubicBezTo>
                    <a:pt x="21959" y="13706"/>
                    <a:pt x="21855" y="13441"/>
                    <a:pt x="21664" y="13250"/>
                  </a:cubicBezTo>
                  <a:lnTo>
                    <a:pt x="29534" y="3538"/>
                  </a:lnTo>
                  <a:close/>
                  <a:moveTo>
                    <a:pt x="51183" y="20058"/>
                  </a:moveTo>
                  <a:lnTo>
                    <a:pt x="54130" y="23124"/>
                  </a:lnTo>
                  <a:lnTo>
                    <a:pt x="54130" y="23124"/>
                  </a:lnTo>
                  <a:lnTo>
                    <a:pt x="50711" y="20323"/>
                  </a:lnTo>
                  <a:cubicBezTo>
                    <a:pt x="50888" y="20309"/>
                    <a:pt x="51065" y="20206"/>
                    <a:pt x="51183" y="20058"/>
                  </a:cubicBezTo>
                  <a:close/>
                  <a:moveTo>
                    <a:pt x="93656" y="16182"/>
                  </a:moveTo>
                  <a:lnTo>
                    <a:pt x="95174" y="18820"/>
                  </a:lnTo>
                  <a:lnTo>
                    <a:pt x="92270" y="23418"/>
                  </a:lnTo>
                  <a:lnTo>
                    <a:pt x="85874" y="20898"/>
                  </a:lnTo>
                  <a:lnTo>
                    <a:pt x="93656" y="16182"/>
                  </a:lnTo>
                  <a:close/>
                  <a:moveTo>
                    <a:pt x="73716" y="16551"/>
                  </a:moveTo>
                  <a:lnTo>
                    <a:pt x="84975" y="20972"/>
                  </a:lnTo>
                  <a:lnTo>
                    <a:pt x="79095" y="24538"/>
                  </a:lnTo>
                  <a:cubicBezTo>
                    <a:pt x="78959" y="24402"/>
                    <a:pt x="78784" y="24316"/>
                    <a:pt x="78595" y="24316"/>
                  </a:cubicBezTo>
                  <a:cubicBezTo>
                    <a:pt x="78580" y="24316"/>
                    <a:pt x="78565" y="24316"/>
                    <a:pt x="78550" y="24317"/>
                  </a:cubicBezTo>
                  <a:cubicBezTo>
                    <a:pt x="78476" y="24317"/>
                    <a:pt x="78403" y="24317"/>
                    <a:pt x="78329" y="24347"/>
                  </a:cubicBezTo>
                  <a:lnTo>
                    <a:pt x="73716" y="16551"/>
                  </a:lnTo>
                  <a:close/>
                  <a:moveTo>
                    <a:pt x="44020" y="15961"/>
                  </a:moveTo>
                  <a:cubicBezTo>
                    <a:pt x="44158" y="16127"/>
                    <a:pt x="44348" y="16228"/>
                    <a:pt x="44566" y="16228"/>
                  </a:cubicBezTo>
                  <a:cubicBezTo>
                    <a:pt x="44580" y="16228"/>
                    <a:pt x="44595" y="16227"/>
                    <a:pt x="44610" y="16226"/>
                  </a:cubicBezTo>
                  <a:cubicBezTo>
                    <a:pt x="44728" y="16226"/>
                    <a:pt x="44860" y="16212"/>
                    <a:pt x="44964" y="16153"/>
                  </a:cubicBezTo>
                  <a:lnTo>
                    <a:pt x="49341" y="19719"/>
                  </a:lnTo>
                  <a:lnTo>
                    <a:pt x="39688" y="25187"/>
                  </a:lnTo>
                  <a:cubicBezTo>
                    <a:pt x="39562" y="24977"/>
                    <a:pt x="39329" y="24847"/>
                    <a:pt x="39079" y="24847"/>
                  </a:cubicBezTo>
                  <a:cubicBezTo>
                    <a:pt x="39066" y="24847"/>
                    <a:pt x="39053" y="24847"/>
                    <a:pt x="39039" y="24848"/>
                  </a:cubicBezTo>
                  <a:cubicBezTo>
                    <a:pt x="39023" y="24847"/>
                    <a:pt x="39007" y="24846"/>
                    <a:pt x="38991" y="24846"/>
                  </a:cubicBezTo>
                  <a:cubicBezTo>
                    <a:pt x="38818" y="24846"/>
                    <a:pt x="38658" y="24918"/>
                    <a:pt x="38523" y="25039"/>
                  </a:cubicBezTo>
                  <a:lnTo>
                    <a:pt x="35311" y="22902"/>
                  </a:lnTo>
                  <a:lnTo>
                    <a:pt x="44020" y="15961"/>
                  </a:lnTo>
                  <a:close/>
                  <a:moveTo>
                    <a:pt x="95409" y="19203"/>
                  </a:moveTo>
                  <a:lnTo>
                    <a:pt x="99300" y="25924"/>
                  </a:lnTo>
                  <a:cubicBezTo>
                    <a:pt x="99226" y="25968"/>
                    <a:pt x="99153" y="26042"/>
                    <a:pt x="99108" y="26115"/>
                  </a:cubicBezTo>
                  <a:lnTo>
                    <a:pt x="92639" y="23580"/>
                  </a:lnTo>
                  <a:lnTo>
                    <a:pt x="95409" y="19203"/>
                  </a:lnTo>
                  <a:close/>
                  <a:moveTo>
                    <a:pt x="34986" y="23168"/>
                  </a:moveTo>
                  <a:lnTo>
                    <a:pt x="38317" y="25378"/>
                  </a:lnTo>
                  <a:cubicBezTo>
                    <a:pt x="38273" y="25511"/>
                    <a:pt x="38258" y="25658"/>
                    <a:pt x="38288" y="25806"/>
                  </a:cubicBezTo>
                  <a:lnTo>
                    <a:pt x="26689" y="29800"/>
                  </a:lnTo>
                  <a:lnTo>
                    <a:pt x="26689" y="29800"/>
                  </a:lnTo>
                  <a:lnTo>
                    <a:pt x="34986" y="23168"/>
                  </a:lnTo>
                  <a:close/>
                  <a:moveTo>
                    <a:pt x="21752" y="14370"/>
                  </a:moveTo>
                  <a:lnTo>
                    <a:pt x="34647" y="22947"/>
                  </a:lnTo>
                  <a:lnTo>
                    <a:pt x="25584" y="30183"/>
                  </a:lnTo>
                  <a:lnTo>
                    <a:pt x="24670" y="30492"/>
                  </a:lnTo>
                  <a:cubicBezTo>
                    <a:pt x="24567" y="30433"/>
                    <a:pt x="24449" y="30418"/>
                    <a:pt x="24346" y="30418"/>
                  </a:cubicBezTo>
                  <a:cubicBezTo>
                    <a:pt x="24184" y="30418"/>
                    <a:pt x="24037" y="30463"/>
                    <a:pt x="23904" y="30536"/>
                  </a:cubicBezTo>
                  <a:lnTo>
                    <a:pt x="15975" y="20279"/>
                  </a:lnTo>
                  <a:lnTo>
                    <a:pt x="20676" y="14473"/>
                  </a:lnTo>
                  <a:cubicBezTo>
                    <a:pt x="20796" y="14579"/>
                    <a:pt x="20951" y="14637"/>
                    <a:pt x="21109" y="14637"/>
                  </a:cubicBezTo>
                  <a:cubicBezTo>
                    <a:pt x="21127" y="14637"/>
                    <a:pt x="21145" y="14636"/>
                    <a:pt x="21163" y="14635"/>
                  </a:cubicBezTo>
                  <a:cubicBezTo>
                    <a:pt x="21177" y="14636"/>
                    <a:pt x="21191" y="14636"/>
                    <a:pt x="21205" y="14636"/>
                  </a:cubicBezTo>
                  <a:cubicBezTo>
                    <a:pt x="21412" y="14636"/>
                    <a:pt x="21614" y="14535"/>
                    <a:pt x="21752" y="14370"/>
                  </a:cubicBezTo>
                  <a:close/>
                  <a:moveTo>
                    <a:pt x="49665" y="19984"/>
                  </a:moveTo>
                  <a:lnTo>
                    <a:pt x="56444" y="25540"/>
                  </a:lnTo>
                  <a:lnTo>
                    <a:pt x="62855" y="32202"/>
                  </a:lnTo>
                  <a:lnTo>
                    <a:pt x="62840" y="32261"/>
                  </a:lnTo>
                  <a:lnTo>
                    <a:pt x="39806" y="25688"/>
                  </a:lnTo>
                  <a:cubicBezTo>
                    <a:pt x="39820" y="25658"/>
                    <a:pt x="39820" y="25614"/>
                    <a:pt x="39806" y="25585"/>
                  </a:cubicBezTo>
                  <a:lnTo>
                    <a:pt x="49665" y="19984"/>
                  </a:lnTo>
                  <a:close/>
                  <a:moveTo>
                    <a:pt x="63768" y="12631"/>
                  </a:moveTo>
                  <a:lnTo>
                    <a:pt x="73127" y="16315"/>
                  </a:lnTo>
                  <a:lnTo>
                    <a:pt x="77990" y="24553"/>
                  </a:lnTo>
                  <a:cubicBezTo>
                    <a:pt x="77798" y="24759"/>
                    <a:pt x="77725" y="25054"/>
                    <a:pt x="77798" y="25334"/>
                  </a:cubicBezTo>
                  <a:lnTo>
                    <a:pt x="77813" y="25349"/>
                  </a:lnTo>
                  <a:lnTo>
                    <a:pt x="66362" y="32275"/>
                  </a:lnTo>
                  <a:cubicBezTo>
                    <a:pt x="66249" y="32035"/>
                    <a:pt x="66001" y="31877"/>
                    <a:pt x="65734" y="31877"/>
                  </a:cubicBezTo>
                  <a:cubicBezTo>
                    <a:pt x="65723" y="31877"/>
                    <a:pt x="65711" y="31877"/>
                    <a:pt x="65699" y="31877"/>
                  </a:cubicBezTo>
                  <a:cubicBezTo>
                    <a:pt x="65478" y="31877"/>
                    <a:pt x="65272" y="31966"/>
                    <a:pt x="65124" y="32128"/>
                  </a:cubicBezTo>
                  <a:lnTo>
                    <a:pt x="56709" y="25246"/>
                  </a:lnTo>
                  <a:lnTo>
                    <a:pt x="51330" y="19646"/>
                  </a:lnTo>
                  <a:cubicBezTo>
                    <a:pt x="51360" y="19454"/>
                    <a:pt x="51315" y="19262"/>
                    <a:pt x="51227" y="19100"/>
                  </a:cubicBezTo>
                  <a:lnTo>
                    <a:pt x="62368" y="12778"/>
                  </a:lnTo>
                  <a:cubicBezTo>
                    <a:pt x="62515" y="13045"/>
                    <a:pt x="62774" y="13173"/>
                    <a:pt x="63032" y="13173"/>
                  </a:cubicBezTo>
                  <a:cubicBezTo>
                    <a:pt x="63344" y="13173"/>
                    <a:pt x="63655" y="12985"/>
                    <a:pt x="63768" y="12631"/>
                  </a:cubicBezTo>
                  <a:close/>
                  <a:moveTo>
                    <a:pt x="59038" y="27633"/>
                  </a:moveTo>
                  <a:lnTo>
                    <a:pt x="64933" y="32467"/>
                  </a:lnTo>
                  <a:cubicBezTo>
                    <a:pt x="64918" y="32600"/>
                    <a:pt x="64918" y="32732"/>
                    <a:pt x="64947" y="32865"/>
                  </a:cubicBezTo>
                  <a:lnTo>
                    <a:pt x="64314" y="32673"/>
                  </a:lnTo>
                  <a:cubicBezTo>
                    <a:pt x="64387" y="32231"/>
                    <a:pt x="64137" y="31730"/>
                    <a:pt x="63562" y="31730"/>
                  </a:cubicBezTo>
                  <a:cubicBezTo>
                    <a:pt x="63400" y="31730"/>
                    <a:pt x="63238" y="31774"/>
                    <a:pt x="63105" y="31877"/>
                  </a:cubicBezTo>
                  <a:lnTo>
                    <a:pt x="59038" y="27633"/>
                  </a:lnTo>
                  <a:close/>
                  <a:moveTo>
                    <a:pt x="64269" y="33086"/>
                  </a:moveTo>
                  <a:lnTo>
                    <a:pt x="64785" y="33233"/>
                  </a:lnTo>
                  <a:lnTo>
                    <a:pt x="64549" y="33366"/>
                  </a:lnTo>
                  <a:lnTo>
                    <a:pt x="64269" y="33086"/>
                  </a:lnTo>
                  <a:close/>
                  <a:moveTo>
                    <a:pt x="12070" y="15887"/>
                  </a:moveTo>
                  <a:lnTo>
                    <a:pt x="15445" y="20279"/>
                  </a:lnTo>
                  <a:lnTo>
                    <a:pt x="4701" y="33543"/>
                  </a:lnTo>
                  <a:lnTo>
                    <a:pt x="766" y="29431"/>
                  </a:lnTo>
                  <a:cubicBezTo>
                    <a:pt x="899" y="29122"/>
                    <a:pt x="855" y="28768"/>
                    <a:pt x="634" y="28517"/>
                  </a:cubicBezTo>
                  <a:lnTo>
                    <a:pt x="11701" y="15946"/>
                  </a:lnTo>
                  <a:lnTo>
                    <a:pt x="11731" y="15946"/>
                  </a:lnTo>
                  <a:cubicBezTo>
                    <a:pt x="11849" y="15946"/>
                    <a:pt x="11967" y="15932"/>
                    <a:pt x="12070" y="15887"/>
                  </a:cubicBezTo>
                  <a:close/>
                  <a:moveTo>
                    <a:pt x="85447" y="21163"/>
                  </a:moveTo>
                  <a:lnTo>
                    <a:pt x="92049" y="23772"/>
                  </a:lnTo>
                  <a:lnTo>
                    <a:pt x="85255" y="34545"/>
                  </a:lnTo>
                  <a:cubicBezTo>
                    <a:pt x="85182" y="34530"/>
                    <a:pt x="85108" y="34530"/>
                    <a:pt x="85049" y="34530"/>
                  </a:cubicBezTo>
                  <a:cubicBezTo>
                    <a:pt x="85033" y="34529"/>
                    <a:pt x="85017" y="34529"/>
                    <a:pt x="85001" y="34529"/>
                  </a:cubicBezTo>
                  <a:cubicBezTo>
                    <a:pt x="84800" y="34529"/>
                    <a:pt x="84626" y="34615"/>
                    <a:pt x="84489" y="34751"/>
                  </a:cubicBezTo>
                  <a:lnTo>
                    <a:pt x="79125" y="25673"/>
                  </a:lnTo>
                  <a:cubicBezTo>
                    <a:pt x="79302" y="25452"/>
                    <a:pt x="79360" y="25172"/>
                    <a:pt x="79287" y="24907"/>
                  </a:cubicBezTo>
                  <a:lnTo>
                    <a:pt x="85447" y="21163"/>
                  </a:lnTo>
                  <a:close/>
                  <a:moveTo>
                    <a:pt x="92432" y="23919"/>
                  </a:moveTo>
                  <a:lnTo>
                    <a:pt x="98991" y="26498"/>
                  </a:lnTo>
                  <a:cubicBezTo>
                    <a:pt x="98976" y="26646"/>
                    <a:pt x="99005" y="26808"/>
                    <a:pt x="99079" y="26955"/>
                  </a:cubicBezTo>
                  <a:lnTo>
                    <a:pt x="85756" y="35031"/>
                  </a:lnTo>
                  <a:cubicBezTo>
                    <a:pt x="85727" y="34928"/>
                    <a:pt x="85668" y="34825"/>
                    <a:pt x="85594" y="34751"/>
                  </a:cubicBezTo>
                  <a:lnTo>
                    <a:pt x="92432" y="23919"/>
                  </a:lnTo>
                  <a:close/>
                  <a:moveTo>
                    <a:pt x="15710" y="20603"/>
                  </a:moveTo>
                  <a:lnTo>
                    <a:pt x="23639" y="30846"/>
                  </a:lnTo>
                  <a:lnTo>
                    <a:pt x="7472" y="36402"/>
                  </a:lnTo>
                  <a:lnTo>
                    <a:pt x="4996" y="33823"/>
                  </a:lnTo>
                  <a:lnTo>
                    <a:pt x="15710" y="20603"/>
                  </a:lnTo>
                  <a:close/>
                  <a:moveTo>
                    <a:pt x="78005" y="25688"/>
                  </a:moveTo>
                  <a:cubicBezTo>
                    <a:pt x="78141" y="25824"/>
                    <a:pt x="78329" y="25910"/>
                    <a:pt x="78520" y="25910"/>
                  </a:cubicBezTo>
                  <a:cubicBezTo>
                    <a:pt x="78535" y="25910"/>
                    <a:pt x="78550" y="25910"/>
                    <a:pt x="78565" y="25909"/>
                  </a:cubicBezTo>
                  <a:cubicBezTo>
                    <a:pt x="78638" y="25909"/>
                    <a:pt x="78712" y="25894"/>
                    <a:pt x="78786" y="25879"/>
                  </a:cubicBezTo>
                  <a:lnTo>
                    <a:pt x="84297" y="35208"/>
                  </a:lnTo>
                  <a:cubicBezTo>
                    <a:pt x="84268" y="35414"/>
                    <a:pt x="84312" y="35650"/>
                    <a:pt x="84430" y="35827"/>
                  </a:cubicBezTo>
                  <a:lnTo>
                    <a:pt x="84445" y="35842"/>
                  </a:lnTo>
                  <a:lnTo>
                    <a:pt x="82293" y="37153"/>
                  </a:lnTo>
                  <a:cubicBezTo>
                    <a:pt x="82146" y="36991"/>
                    <a:pt x="81954" y="36918"/>
                    <a:pt x="81733" y="36918"/>
                  </a:cubicBezTo>
                  <a:cubicBezTo>
                    <a:pt x="81722" y="36917"/>
                    <a:pt x="81712" y="36917"/>
                    <a:pt x="81701" y="36917"/>
                  </a:cubicBezTo>
                  <a:cubicBezTo>
                    <a:pt x="81376" y="36917"/>
                    <a:pt x="81097" y="37135"/>
                    <a:pt x="81011" y="37463"/>
                  </a:cubicBezTo>
                  <a:lnTo>
                    <a:pt x="66642" y="33351"/>
                  </a:lnTo>
                  <a:lnTo>
                    <a:pt x="66347" y="33115"/>
                  </a:lnTo>
                  <a:cubicBezTo>
                    <a:pt x="66436" y="32983"/>
                    <a:pt x="66465" y="32835"/>
                    <a:pt x="66480" y="32688"/>
                  </a:cubicBezTo>
                  <a:lnTo>
                    <a:pt x="78005" y="25688"/>
                  </a:lnTo>
                  <a:close/>
                  <a:moveTo>
                    <a:pt x="83959" y="36593"/>
                  </a:moveTo>
                  <a:lnTo>
                    <a:pt x="83060" y="38038"/>
                  </a:lnTo>
                  <a:lnTo>
                    <a:pt x="82470" y="37876"/>
                  </a:lnTo>
                  <a:cubicBezTo>
                    <a:pt x="82500" y="37743"/>
                    <a:pt x="82485" y="37625"/>
                    <a:pt x="82470" y="37507"/>
                  </a:cubicBezTo>
                  <a:lnTo>
                    <a:pt x="83959" y="36593"/>
                  </a:lnTo>
                  <a:close/>
                  <a:moveTo>
                    <a:pt x="4731" y="34132"/>
                  </a:moveTo>
                  <a:lnTo>
                    <a:pt x="7044" y="36534"/>
                  </a:lnTo>
                  <a:lnTo>
                    <a:pt x="1135" y="38568"/>
                  </a:lnTo>
                  <a:lnTo>
                    <a:pt x="1135" y="38568"/>
                  </a:lnTo>
                  <a:lnTo>
                    <a:pt x="4731" y="34132"/>
                  </a:lnTo>
                  <a:close/>
                  <a:moveTo>
                    <a:pt x="38450" y="26174"/>
                  </a:moveTo>
                  <a:cubicBezTo>
                    <a:pt x="38494" y="26218"/>
                    <a:pt x="38523" y="26263"/>
                    <a:pt x="38568" y="26292"/>
                  </a:cubicBezTo>
                  <a:lnTo>
                    <a:pt x="30801" y="38612"/>
                  </a:lnTo>
                  <a:lnTo>
                    <a:pt x="24906" y="31774"/>
                  </a:lnTo>
                  <a:cubicBezTo>
                    <a:pt x="25068" y="31568"/>
                    <a:pt x="25127" y="31317"/>
                    <a:pt x="25083" y="31067"/>
                  </a:cubicBezTo>
                  <a:lnTo>
                    <a:pt x="25761" y="30536"/>
                  </a:lnTo>
                  <a:lnTo>
                    <a:pt x="38450" y="26174"/>
                  </a:lnTo>
                  <a:close/>
                  <a:moveTo>
                    <a:pt x="84813" y="36063"/>
                  </a:moveTo>
                  <a:lnTo>
                    <a:pt x="86552" y="39040"/>
                  </a:lnTo>
                  <a:lnTo>
                    <a:pt x="83443" y="38141"/>
                  </a:lnTo>
                  <a:lnTo>
                    <a:pt x="84725" y="36122"/>
                  </a:lnTo>
                  <a:lnTo>
                    <a:pt x="84813" y="36063"/>
                  </a:lnTo>
                  <a:close/>
                  <a:moveTo>
                    <a:pt x="39761" y="26086"/>
                  </a:moveTo>
                  <a:lnTo>
                    <a:pt x="62810" y="32673"/>
                  </a:lnTo>
                  <a:cubicBezTo>
                    <a:pt x="62839" y="33047"/>
                    <a:pt x="63163" y="33337"/>
                    <a:pt x="63535" y="33337"/>
                  </a:cubicBezTo>
                  <a:cubicBezTo>
                    <a:pt x="63544" y="33337"/>
                    <a:pt x="63553" y="33337"/>
                    <a:pt x="63562" y="33336"/>
                  </a:cubicBezTo>
                  <a:lnTo>
                    <a:pt x="63577" y="33322"/>
                  </a:lnTo>
                  <a:cubicBezTo>
                    <a:pt x="63680" y="33322"/>
                    <a:pt x="63798" y="33307"/>
                    <a:pt x="63901" y="33263"/>
                  </a:cubicBezTo>
                  <a:lnTo>
                    <a:pt x="64196" y="33587"/>
                  </a:lnTo>
                  <a:lnTo>
                    <a:pt x="52406" y="40735"/>
                  </a:lnTo>
                  <a:lnTo>
                    <a:pt x="39761" y="26086"/>
                  </a:lnTo>
                  <a:close/>
                  <a:moveTo>
                    <a:pt x="67394" y="33985"/>
                  </a:moveTo>
                  <a:lnTo>
                    <a:pt x="80967" y="37846"/>
                  </a:lnTo>
                  <a:cubicBezTo>
                    <a:pt x="80967" y="37876"/>
                    <a:pt x="80967" y="37905"/>
                    <a:pt x="80982" y="37920"/>
                  </a:cubicBezTo>
                  <a:lnTo>
                    <a:pt x="75956" y="40970"/>
                  </a:lnTo>
                  <a:lnTo>
                    <a:pt x="67394" y="33985"/>
                  </a:lnTo>
                  <a:close/>
                  <a:moveTo>
                    <a:pt x="23580" y="31288"/>
                  </a:moveTo>
                  <a:cubicBezTo>
                    <a:pt x="23594" y="31450"/>
                    <a:pt x="23653" y="31612"/>
                    <a:pt x="23757" y="31745"/>
                  </a:cubicBezTo>
                  <a:lnTo>
                    <a:pt x="13779" y="41943"/>
                  </a:lnTo>
                  <a:cubicBezTo>
                    <a:pt x="13647" y="41855"/>
                    <a:pt x="13499" y="41810"/>
                    <a:pt x="13337" y="41810"/>
                  </a:cubicBezTo>
                  <a:cubicBezTo>
                    <a:pt x="13160" y="41810"/>
                    <a:pt x="12984" y="41869"/>
                    <a:pt x="12851" y="41987"/>
                  </a:cubicBezTo>
                  <a:lnTo>
                    <a:pt x="7781" y="36711"/>
                  </a:lnTo>
                  <a:lnTo>
                    <a:pt x="23580" y="31288"/>
                  </a:lnTo>
                  <a:close/>
                  <a:moveTo>
                    <a:pt x="65286" y="33381"/>
                  </a:moveTo>
                  <a:lnTo>
                    <a:pt x="65360" y="33395"/>
                  </a:lnTo>
                  <a:cubicBezTo>
                    <a:pt x="65419" y="33425"/>
                    <a:pt x="65478" y="33440"/>
                    <a:pt x="65552" y="33454"/>
                  </a:cubicBezTo>
                  <a:lnTo>
                    <a:pt x="66436" y="33705"/>
                  </a:lnTo>
                  <a:lnTo>
                    <a:pt x="75588" y="41191"/>
                  </a:lnTo>
                  <a:lnTo>
                    <a:pt x="73775" y="42297"/>
                  </a:lnTo>
                  <a:cubicBezTo>
                    <a:pt x="73640" y="42162"/>
                    <a:pt x="73456" y="42089"/>
                    <a:pt x="73278" y="42089"/>
                  </a:cubicBezTo>
                  <a:cubicBezTo>
                    <a:pt x="73262" y="42089"/>
                    <a:pt x="73246" y="42089"/>
                    <a:pt x="73230" y="42090"/>
                  </a:cubicBezTo>
                  <a:cubicBezTo>
                    <a:pt x="73127" y="42090"/>
                    <a:pt x="73038" y="42105"/>
                    <a:pt x="72950" y="42135"/>
                  </a:cubicBezTo>
                  <a:lnTo>
                    <a:pt x="64815" y="33675"/>
                  </a:lnTo>
                  <a:lnTo>
                    <a:pt x="65286" y="33381"/>
                  </a:lnTo>
                  <a:close/>
                  <a:moveTo>
                    <a:pt x="82308" y="38229"/>
                  </a:moveTo>
                  <a:lnTo>
                    <a:pt x="82809" y="38377"/>
                  </a:lnTo>
                  <a:lnTo>
                    <a:pt x="79405" y="43800"/>
                  </a:lnTo>
                  <a:lnTo>
                    <a:pt x="76280" y="41250"/>
                  </a:lnTo>
                  <a:lnTo>
                    <a:pt x="81173" y="38273"/>
                  </a:lnTo>
                  <a:cubicBezTo>
                    <a:pt x="81321" y="38421"/>
                    <a:pt x="81516" y="38495"/>
                    <a:pt x="81712" y="38495"/>
                  </a:cubicBezTo>
                  <a:cubicBezTo>
                    <a:pt x="81928" y="38495"/>
                    <a:pt x="82146" y="38406"/>
                    <a:pt x="82308" y="38229"/>
                  </a:cubicBezTo>
                  <a:close/>
                  <a:moveTo>
                    <a:pt x="7354" y="36859"/>
                  </a:moveTo>
                  <a:lnTo>
                    <a:pt x="12615" y="42312"/>
                  </a:lnTo>
                  <a:cubicBezTo>
                    <a:pt x="12527" y="42562"/>
                    <a:pt x="12556" y="42827"/>
                    <a:pt x="12689" y="43048"/>
                  </a:cubicBezTo>
                  <a:lnTo>
                    <a:pt x="9638" y="46173"/>
                  </a:lnTo>
                  <a:lnTo>
                    <a:pt x="1061" y="39158"/>
                  </a:lnTo>
                  <a:cubicBezTo>
                    <a:pt x="1076" y="39099"/>
                    <a:pt x="1091" y="39055"/>
                    <a:pt x="1105" y="39010"/>
                  </a:cubicBezTo>
                  <a:lnTo>
                    <a:pt x="1105" y="38996"/>
                  </a:lnTo>
                  <a:lnTo>
                    <a:pt x="7354" y="36859"/>
                  </a:lnTo>
                  <a:close/>
                  <a:moveTo>
                    <a:pt x="75927" y="41457"/>
                  </a:moveTo>
                  <a:lnTo>
                    <a:pt x="79198" y="44139"/>
                  </a:lnTo>
                  <a:lnTo>
                    <a:pt x="77489" y="46836"/>
                  </a:lnTo>
                  <a:lnTo>
                    <a:pt x="73967" y="43166"/>
                  </a:lnTo>
                  <a:cubicBezTo>
                    <a:pt x="74011" y="43004"/>
                    <a:pt x="74026" y="42813"/>
                    <a:pt x="73981" y="42650"/>
                  </a:cubicBezTo>
                  <a:lnTo>
                    <a:pt x="75927" y="41457"/>
                  </a:lnTo>
                  <a:close/>
                  <a:moveTo>
                    <a:pt x="39452" y="26322"/>
                  </a:moveTo>
                  <a:lnTo>
                    <a:pt x="52067" y="40941"/>
                  </a:lnTo>
                  <a:lnTo>
                    <a:pt x="39422" y="48604"/>
                  </a:lnTo>
                  <a:lnTo>
                    <a:pt x="31066" y="38937"/>
                  </a:lnTo>
                  <a:lnTo>
                    <a:pt x="38951" y="26425"/>
                  </a:lnTo>
                  <a:lnTo>
                    <a:pt x="39039" y="26425"/>
                  </a:lnTo>
                  <a:cubicBezTo>
                    <a:pt x="39187" y="26425"/>
                    <a:pt x="39319" y="26395"/>
                    <a:pt x="39452" y="26322"/>
                  </a:cubicBezTo>
                  <a:close/>
                  <a:moveTo>
                    <a:pt x="1282" y="39850"/>
                  </a:moveTo>
                  <a:lnTo>
                    <a:pt x="9373" y="46453"/>
                  </a:lnTo>
                  <a:lnTo>
                    <a:pt x="6764" y="49120"/>
                  </a:lnTo>
                  <a:lnTo>
                    <a:pt x="1282" y="39850"/>
                  </a:lnTo>
                  <a:close/>
                  <a:moveTo>
                    <a:pt x="87407" y="39688"/>
                  </a:moveTo>
                  <a:lnTo>
                    <a:pt x="98991" y="42989"/>
                  </a:lnTo>
                  <a:cubicBezTo>
                    <a:pt x="98976" y="43196"/>
                    <a:pt x="99050" y="43402"/>
                    <a:pt x="99197" y="43564"/>
                  </a:cubicBezTo>
                  <a:lnTo>
                    <a:pt x="93272" y="49621"/>
                  </a:lnTo>
                  <a:lnTo>
                    <a:pt x="87407" y="39688"/>
                  </a:lnTo>
                  <a:close/>
                  <a:moveTo>
                    <a:pt x="64476" y="33896"/>
                  </a:moveTo>
                  <a:lnTo>
                    <a:pt x="72640" y="42370"/>
                  </a:lnTo>
                  <a:cubicBezTo>
                    <a:pt x="72493" y="42562"/>
                    <a:pt x="72434" y="42827"/>
                    <a:pt x="72493" y="43078"/>
                  </a:cubicBezTo>
                  <a:lnTo>
                    <a:pt x="60615" y="50284"/>
                  </a:lnTo>
                  <a:lnTo>
                    <a:pt x="52656" y="41044"/>
                  </a:lnTo>
                  <a:lnTo>
                    <a:pt x="64476" y="33896"/>
                  </a:lnTo>
                  <a:close/>
                  <a:moveTo>
                    <a:pt x="24081" y="31966"/>
                  </a:moveTo>
                  <a:cubicBezTo>
                    <a:pt x="24154" y="31995"/>
                    <a:pt x="24243" y="32010"/>
                    <a:pt x="24331" y="32010"/>
                  </a:cubicBezTo>
                  <a:cubicBezTo>
                    <a:pt x="24405" y="32010"/>
                    <a:pt x="24479" y="31995"/>
                    <a:pt x="24552" y="31981"/>
                  </a:cubicBezTo>
                  <a:lnTo>
                    <a:pt x="30580" y="38966"/>
                  </a:lnTo>
                  <a:lnTo>
                    <a:pt x="22401" y="51920"/>
                  </a:lnTo>
                  <a:lnTo>
                    <a:pt x="13927" y="43122"/>
                  </a:lnTo>
                  <a:cubicBezTo>
                    <a:pt x="14104" y="42872"/>
                    <a:pt x="14148" y="42547"/>
                    <a:pt x="14030" y="42267"/>
                  </a:cubicBezTo>
                  <a:lnTo>
                    <a:pt x="24081" y="31966"/>
                  </a:lnTo>
                  <a:close/>
                  <a:moveTo>
                    <a:pt x="83222" y="38495"/>
                  </a:moveTo>
                  <a:lnTo>
                    <a:pt x="86832" y="39526"/>
                  </a:lnTo>
                  <a:lnTo>
                    <a:pt x="92978" y="49916"/>
                  </a:lnTo>
                  <a:lnTo>
                    <a:pt x="90281" y="52687"/>
                  </a:lnTo>
                  <a:lnTo>
                    <a:pt x="79714" y="44051"/>
                  </a:lnTo>
                  <a:lnTo>
                    <a:pt x="83222" y="38495"/>
                  </a:lnTo>
                  <a:close/>
                  <a:moveTo>
                    <a:pt x="12984" y="43328"/>
                  </a:moveTo>
                  <a:cubicBezTo>
                    <a:pt x="13102" y="43373"/>
                    <a:pt x="13219" y="43402"/>
                    <a:pt x="13337" y="43402"/>
                  </a:cubicBezTo>
                  <a:cubicBezTo>
                    <a:pt x="13426" y="43402"/>
                    <a:pt x="13529" y="43387"/>
                    <a:pt x="13617" y="43358"/>
                  </a:cubicBezTo>
                  <a:lnTo>
                    <a:pt x="22194" y="52274"/>
                  </a:lnTo>
                  <a:lnTo>
                    <a:pt x="20455" y="55015"/>
                  </a:lnTo>
                  <a:lnTo>
                    <a:pt x="9962" y="46423"/>
                  </a:lnTo>
                  <a:lnTo>
                    <a:pt x="12984" y="43328"/>
                  </a:lnTo>
                  <a:close/>
                  <a:moveTo>
                    <a:pt x="30845" y="39276"/>
                  </a:moveTo>
                  <a:lnTo>
                    <a:pt x="39069" y="48811"/>
                  </a:lnTo>
                  <a:lnTo>
                    <a:pt x="27279" y="55958"/>
                  </a:lnTo>
                  <a:cubicBezTo>
                    <a:pt x="27131" y="55811"/>
                    <a:pt x="26925" y="55722"/>
                    <a:pt x="26719" y="55722"/>
                  </a:cubicBezTo>
                  <a:cubicBezTo>
                    <a:pt x="26542" y="55722"/>
                    <a:pt x="26365" y="55781"/>
                    <a:pt x="26232" y="55899"/>
                  </a:cubicBezTo>
                  <a:lnTo>
                    <a:pt x="22681" y="52215"/>
                  </a:lnTo>
                  <a:lnTo>
                    <a:pt x="30845" y="39276"/>
                  </a:lnTo>
                  <a:close/>
                  <a:moveTo>
                    <a:pt x="79508" y="44389"/>
                  </a:moveTo>
                  <a:lnTo>
                    <a:pt x="90001" y="52967"/>
                  </a:lnTo>
                  <a:lnTo>
                    <a:pt x="86980" y="56076"/>
                  </a:lnTo>
                  <a:cubicBezTo>
                    <a:pt x="86862" y="56017"/>
                    <a:pt x="86744" y="56002"/>
                    <a:pt x="86626" y="56002"/>
                  </a:cubicBezTo>
                  <a:cubicBezTo>
                    <a:pt x="86538" y="56002"/>
                    <a:pt x="86434" y="56017"/>
                    <a:pt x="86346" y="56047"/>
                  </a:cubicBezTo>
                  <a:lnTo>
                    <a:pt x="77769" y="47131"/>
                  </a:lnTo>
                  <a:lnTo>
                    <a:pt x="79508" y="44389"/>
                  </a:lnTo>
                  <a:close/>
                  <a:moveTo>
                    <a:pt x="22460" y="52569"/>
                  </a:moveTo>
                  <a:lnTo>
                    <a:pt x="25997" y="56238"/>
                  </a:lnTo>
                  <a:cubicBezTo>
                    <a:pt x="25938" y="56400"/>
                    <a:pt x="25938" y="56592"/>
                    <a:pt x="25982" y="56754"/>
                  </a:cubicBezTo>
                  <a:lnTo>
                    <a:pt x="24037" y="57933"/>
                  </a:lnTo>
                  <a:lnTo>
                    <a:pt x="20765" y="55266"/>
                  </a:lnTo>
                  <a:lnTo>
                    <a:pt x="22460" y="52569"/>
                  </a:lnTo>
                  <a:close/>
                  <a:moveTo>
                    <a:pt x="52317" y="41265"/>
                  </a:moveTo>
                  <a:lnTo>
                    <a:pt x="60276" y="50491"/>
                  </a:lnTo>
                  <a:lnTo>
                    <a:pt x="47646" y="58154"/>
                  </a:lnTo>
                  <a:lnTo>
                    <a:pt x="39673" y="48914"/>
                  </a:lnTo>
                  <a:lnTo>
                    <a:pt x="52317" y="41265"/>
                  </a:lnTo>
                  <a:close/>
                  <a:moveTo>
                    <a:pt x="93184" y="50270"/>
                  </a:moveTo>
                  <a:lnTo>
                    <a:pt x="98681" y="59554"/>
                  </a:lnTo>
                  <a:lnTo>
                    <a:pt x="90590" y="52937"/>
                  </a:lnTo>
                  <a:lnTo>
                    <a:pt x="93184" y="50270"/>
                  </a:lnTo>
                  <a:close/>
                  <a:moveTo>
                    <a:pt x="6691" y="49769"/>
                  </a:moveTo>
                  <a:lnTo>
                    <a:pt x="12556" y="59702"/>
                  </a:lnTo>
                  <a:lnTo>
                    <a:pt x="973" y="56400"/>
                  </a:lnTo>
                  <a:cubicBezTo>
                    <a:pt x="987" y="56194"/>
                    <a:pt x="914" y="55988"/>
                    <a:pt x="781" y="55840"/>
                  </a:cubicBezTo>
                  <a:lnTo>
                    <a:pt x="6691" y="49769"/>
                  </a:lnTo>
                  <a:close/>
                  <a:moveTo>
                    <a:pt x="72684" y="43432"/>
                  </a:moveTo>
                  <a:cubicBezTo>
                    <a:pt x="72808" y="43582"/>
                    <a:pt x="72994" y="43669"/>
                    <a:pt x="73197" y="43669"/>
                  </a:cubicBezTo>
                  <a:cubicBezTo>
                    <a:pt x="73213" y="43669"/>
                    <a:pt x="73229" y="43668"/>
                    <a:pt x="73244" y="43667"/>
                  </a:cubicBezTo>
                  <a:cubicBezTo>
                    <a:pt x="73421" y="43667"/>
                    <a:pt x="73598" y="43608"/>
                    <a:pt x="73731" y="43505"/>
                  </a:cubicBezTo>
                  <a:lnTo>
                    <a:pt x="77283" y="47190"/>
                  </a:lnTo>
                  <a:lnTo>
                    <a:pt x="69118" y="60129"/>
                  </a:lnTo>
                  <a:lnTo>
                    <a:pt x="60895" y="50579"/>
                  </a:lnTo>
                  <a:lnTo>
                    <a:pt x="72684" y="43432"/>
                  </a:lnTo>
                  <a:close/>
                  <a:moveTo>
                    <a:pt x="9668" y="46718"/>
                  </a:moveTo>
                  <a:lnTo>
                    <a:pt x="20234" y="55354"/>
                  </a:lnTo>
                  <a:lnTo>
                    <a:pt x="16742" y="60910"/>
                  </a:lnTo>
                  <a:lnTo>
                    <a:pt x="13116" y="59864"/>
                  </a:lnTo>
                  <a:lnTo>
                    <a:pt x="6971" y="49489"/>
                  </a:lnTo>
                  <a:lnTo>
                    <a:pt x="9668" y="46718"/>
                  </a:lnTo>
                  <a:close/>
                  <a:moveTo>
                    <a:pt x="20559" y="55605"/>
                  </a:moveTo>
                  <a:lnTo>
                    <a:pt x="23683" y="58154"/>
                  </a:lnTo>
                  <a:lnTo>
                    <a:pt x="18790" y="61131"/>
                  </a:lnTo>
                  <a:cubicBezTo>
                    <a:pt x="18643" y="60969"/>
                    <a:pt x="18451" y="60895"/>
                    <a:pt x="18245" y="60895"/>
                  </a:cubicBezTo>
                  <a:cubicBezTo>
                    <a:pt x="18009" y="60895"/>
                    <a:pt x="17803" y="60998"/>
                    <a:pt x="17655" y="61161"/>
                  </a:cubicBezTo>
                  <a:lnTo>
                    <a:pt x="17140" y="61013"/>
                  </a:lnTo>
                  <a:lnTo>
                    <a:pt x="20559" y="55605"/>
                  </a:lnTo>
                  <a:close/>
                  <a:moveTo>
                    <a:pt x="90310" y="53232"/>
                  </a:moveTo>
                  <a:lnTo>
                    <a:pt x="98902" y="60232"/>
                  </a:lnTo>
                  <a:cubicBezTo>
                    <a:pt x="98873" y="60291"/>
                    <a:pt x="98858" y="60335"/>
                    <a:pt x="98858" y="60394"/>
                  </a:cubicBezTo>
                  <a:lnTo>
                    <a:pt x="98873" y="60394"/>
                  </a:lnTo>
                  <a:lnTo>
                    <a:pt x="92609" y="62546"/>
                  </a:lnTo>
                  <a:lnTo>
                    <a:pt x="87348" y="57078"/>
                  </a:lnTo>
                  <a:cubicBezTo>
                    <a:pt x="87437" y="56843"/>
                    <a:pt x="87407" y="56562"/>
                    <a:pt x="87274" y="56341"/>
                  </a:cubicBezTo>
                  <a:lnTo>
                    <a:pt x="90310" y="53232"/>
                  </a:lnTo>
                  <a:close/>
                  <a:moveTo>
                    <a:pt x="16904" y="61367"/>
                  </a:moveTo>
                  <a:lnTo>
                    <a:pt x="17478" y="61529"/>
                  </a:lnTo>
                  <a:cubicBezTo>
                    <a:pt x="17464" y="61647"/>
                    <a:pt x="17464" y="61765"/>
                    <a:pt x="17493" y="61897"/>
                  </a:cubicBezTo>
                  <a:lnTo>
                    <a:pt x="16005" y="62811"/>
                  </a:lnTo>
                  <a:lnTo>
                    <a:pt x="16904" y="61367"/>
                  </a:lnTo>
                  <a:close/>
                  <a:moveTo>
                    <a:pt x="13426" y="60365"/>
                  </a:moveTo>
                  <a:lnTo>
                    <a:pt x="16521" y="61249"/>
                  </a:lnTo>
                  <a:lnTo>
                    <a:pt x="15253" y="63283"/>
                  </a:lnTo>
                  <a:lnTo>
                    <a:pt x="15165" y="63327"/>
                  </a:lnTo>
                  <a:lnTo>
                    <a:pt x="13426" y="60365"/>
                  </a:lnTo>
                  <a:close/>
                  <a:moveTo>
                    <a:pt x="98828" y="60836"/>
                  </a:moveTo>
                  <a:lnTo>
                    <a:pt x="95233" y="65272"/>
                  </a:lnTo>
                  <a:lnTo>
                    <a:pt x="92904" y="62855"/>
                  </a:lnTo>
                  <a:lnTo>
                    <a:pt x="98828" y="60836"/>
                  </a:lnTo>
                  <a:close/>
                  <a:moveTo>
                    <a:pt x="23992" y="58434"/>
                  </a:moveTo>
                  <a:lnTo>
                    <a:pt x="32555" y="65420"/>
                  </a:lnTo>
                  <a:lnTo>
                    <a:pt x="18982" y="61558"/>
                  </a:lnTo>
                  <a:cubicBezTo>
                    <a:pt x="18982" y="61529"/>
                    <a:pt x="18982" y="61500"/>
                    <a:pt x="18967" y="61485"/>
                  </a:cubicBezTo>
                  <a:lnTo>
                    <a:pt x="23992" y="58434"/>
                  </a:lnTo>
                  <a:close/>
                  <a:moveTo>
                    <a:pt x="39334" y="49120"/>
                  </a:moveTo>
                  <a:lnTo>
                    <a:pt x="47292" y="58360"/>
                  </a:lnTo>
                  <a:lnTo>
                    <a:pt x="35487" y="65523"/>
                  </a:lnTo>
                  <a:lnTo>
                    <a:pt x="27323" y="57034"/>
                  </a:lnTo>
                  <a:cubicBezTo>
                    <a:pt x="27470" y="56828"/>
                    <a:pt x="27515" y="56577"/>
                    <a:pt x="27456" y="56327"/>
                  </a:cubicBezTo>
                  <a:lnTo>
                    <a:pt x="39334" y="49120"/>
                  </a:lnTo>
                  <a:close/>
                  <a:moveTo>
                    <a:pt x="26174" y="57108"/>
                  </a:moveTo>
                  <a:cubicBezTo>
                    <a:pt x="26310" y="57231"/>
                    <a:pt x="26485" y="57316"/>
                    <a:pt x="26674" y="57316"/>
                  </a:cubicBezTo>
                  <a:cubicBezTo>
                    <a:pt x="26689" y="57316"/>
                    <a:pt x="26704" y="57315"/>
                    <a:pt x="26719" y="57314"/>
                  </a:cubicBezTo>
                  <a:cubicBezTo>
                    <a:pt x="26807" y="57314"/>
                    <a:pt x="26910" y="57299"/>
                    <a:pt x="26999" y="57270"/>
                  </a:cubicBezTo>
                  <a:lnTo>
                    <a:pt x="35134" y="65729"/>
                  </a:lnTo>
                  <a:lnTo>
                    <a:pt x="34662" y="66009"/>
                  </a:lnTo>
                  <a:lnTo>
                    <a:pt x="34589" y="65994"/>
                  </a:lnTo>
                  <a:cubicBezTo>
                    <a:pt x="34530" y="65965"/>
                    <a:pt x="34471" y="65950"/>
                    <a:pt x="34397" y="65950"/>
                  </a:cubicBezTo>
                  <a:lnTo>
                    <a:pt x="33513" y="65685"/>
                  </a:lnTo>
                  <a:lnTo>
                    <a:pt x="24361" y="58213"/>
                  </a:lnTo>
                  <a:lnTo>
                    <a:pt x="26174" y="57108"/>
                  </a:lnTo>
                  <a:close/>
                  <a:moveTo>
                    <a:pt x="35414" y="66024"/>
                  </a:moveTo>
                  <a:lnTo>
                    <a:pt x="35694" y="66319"/>
                  </a:lnTo>
                  <a:lnTo>
                    <a:pt x="35178" y="66156"/>
                  </a:lnTo>
                  <a:lnTo>
                    <a:pt x="35414" y="66024"/>
                  </a:lnTo>
                  <a:close/>
                  <a:moveTo>
                    <a:pt x="77563" y="47484"/>
                  </a:moveTo>
                  <a:lnTo>
                    <a:pt x="86036" y="56282"/>
                  </a:lnTo>
                  <a:cubicBezTo>
                    <a:pt x="85860" y="56533"/>
                    <a:pt x="85815" y="56857"/>
                    <a:pt x="85933" y="57137"/>
                  </a:cubicBezTo>
                  <a:lnTo>
                    <a:pt x="85933" y="57152"/>
                  </a:lnTo>
                  <a:lnTo>
                    <a:pt x="75882" y="67453"/>
                  </a:lnTo>
                  <a:cubicBezTo>
                    <a:pt x="75809" y="67424"/>
                    <a:pt x="75720" y="67409"/>
                    <a:pt x="75632" y="67409"/>
                  </a:cubicBezTo>
                  <a:cubicBezTo>
                    <a:pt x="75558" y="67409"/>
                    <a:pt x="75485" y="67409"/>
                    <a:pt x="75411" y="67439"/>
                  </a:cubicBezTo>
                  <a:lnTo>
                    <a:pt x="69383" y="60438"/>
                  </a:lnTo>
                  <a:lnTo>
                    <a:pt x="77563" y="47484"/>
                  </a:lnTo>
                  <a:close/>
                  <a:moveTo>
                    <a:pt x="87127" y="57417"/>
                  </a:moveTo>
                  <a:lnTo>
                    <a:pt x="92197" y="62693"/>
                  </a:lnTo>
                  <a:lnTo>
                    <a:pt x="76384" y="68117"/>
                  </a:lnTo>
                  <a:cubicBezTo>
                    <a:pt x="76369" y="67954"/>
                    <a:pt x="76310" y="67792"/>
                    <a:pt x="76207" y="67660"/>
                  </a:cubicBezTo>
                  <a:lnTo>
                    <a:pt x="86184" y="57461"/>
                  </a:lnTo>
                  <a:cubicBezTo>
                    <a:pt x="86316" y="57550"/>
                    <a:pt x="86464" y="57594"/>
                    <a:pt x="86626" y="57594"/>
                  </a:cubicBezTo>
                  <a:cubicBezTo>
                    <a:pt x="86803" y="57594"/>
                    <a:pt x="86980" y="57535"/>
                    <a:pt x="87127" y="57417"/>
                  </a:cubicBezTo>
                  <a:close/>
                  <a:moveTo>
                    <a:pt x="35016" y="66540"/>
                  </a:moveTo>
                  <a:lnTo>
                    <a:pt x="35635" y="66717"/>
                  </a:lnTo>
                  <a:cubicBezTo>
                    <a:pt x="35561" y="67159"/>
                    <a:pt x="35826" y="67660"/>
                    <a:pt x="36386" y="67660"/>
                  </a:cubicBezTo>
                  <a:cubicBezTo>
                    <a:pt x="36405" y="67661"/>
                    <a:pt x="36423" y="67662"/>
                    <a:pt x="36441" y="67662"/>
                  </a:cubicBezTo>
                  <a:cubicBezTo>
                    <a:pt x="36596" y="67662"/>
                    <a:pt x="36739" y="67606"/>
                    <a:pt x="36858" y="67527"/>
                  </a:cubicBezTo>
                  <a:lnTo>
                    <a:pt x="40926" y="71757"/>
                  </a:lnTo>
                  <a:lnTo>
                    <a:pt x="35016" y="66923"/>
                  </a:lnTo>
                  <a:cubicBezTo>
                    <a:pt x="35045" y="66790"/>
                    <a:pt x="35045" y="66658"/>
                    <a:pt x="35016" y="66540"/>
                  </a:cubicBezTo>
                  <a:close/>
                  <a:moveTo>
                    <a:pt x="60541" y="50785"/>
                  </a:moveTo>
                  <a:lnTo>
                    <a:pt x="68882" y="60468"/>
                  </a:lnTo>
                  <a:lnTo>
                    <a:pt x="60998" y="72965"/>
                  </a:lnTo>
                  <a:lnTo>
                    <a:pt x="60909" y="72965"/>
                  </a:lnTo>
                  <a:cubicBezTo>
                    <a:pt x="60777" y="72965"/>
                    <a:pt x="60629" y="73009"/>
                    <a:pt x="60511" y="73083"/>
                  </a:cubicBezTo>
                  <a:lnTo>
                    <a:pt x="47911" y="58449"/>
                  </a:lnTo>
                  <a:lnTo>
                    <a:pt x="60541" y="50785"/>
                  </a:lnTo>
                  <a:close/>
                  <a:moveTo>
                    <a:pt x="69162" y="60792"/>
                  </a:moveTo>
                  <a:lnTo>
                    <a:pt x="75057" y="67630"/>
                  </a:lnTo>
                  <a:cubicBezTo>
                    <a:pt x="74895" y="67822"/>
                    <a:pt x="74821" y="68087"/>
                    <a:pt x="74866" y="68338"/>
                  </a:cubicBezTo>
                  <a:lnTo>
                    <a:pt x="74880" y="68338"/>
                  </a:lnTo>
                  <a:lnTo>
                    <a:pt x="74217" y="68883"/>
                  </a:lnTo>
                  <a:lnTo>
                    <a:pt x="61499" y="73230"/>
                  </a:lnTo>
                  <a:cubicBezTo>
                    <a:pt x="61469" y="73186"/>
                    <a:pt x="61425" y="73142"/>
                    <a:pt x="61381" y="73113"/>
                  </a:cubicBezTo>
                  <a:lnTo>
                    <a:pt x="69162" y="60792"/>
                  </a:lnTo>
                  <a:close/>
                  <a:moveTo>
                    <a:pt x="47557" y="58655"/>
                  </a:moveTo>
                  <a:lnTo>
                    <a:pt x="60202" y="73319"/>
                  </a:lnTo>
                  <a:lnTo>
                    <a:pt x="37153" y="66731"/>
                  </a:lnTo>
                  <a:cubicBezTo>
                    <a:pt x="37110" y="66357"/>
                    <a:pt x="36800" y="66068"/>
                    <a:pt x="36415" y="66068"/>
                  </a:cubicBezTo>
                  <a:cubicBezTo>
                    <a:pt x="36406" y="66068"/>
                    <a:pt x="36396" y="66068"/>
                    <a:pt x="36386" y="66068"/>
                  </a:cubicBezTo>
                  <a:cubicBezTo>
                    <a:pt x="36283" y="66068"/>
                    <a:pt x="36180" y="66083"/>
                    <a:pt x="36077" y="66127"/>
                  </a:cubicBezTo>
                  <a:lnTo>
                    <a:pt x="35767" y="65818"/>
                  </a:lnTo>
                  <a:lnTo>
                    <a:pt x="47557" y="58655"/>
                  </a:lnTo>
                  <a:close/>
                  <a:moveTo>
                    <a:pt x="18967" y="61956"/>
                  </a:moveTo>
                  <a:lnTo>
                    <a:pt x="33336" y="66053"/>
                  </a:lnTo>
                  <a:lnTo>
                    <a:pt x="33616" y="66289"/>
                  </a:lnTo>
                  <a:cubicBezTo>
                    <a:pt x="33542" y="66422"/>
                    <a:pt x="33513" y="66569"/>
                    <a:pt x="33513" y="66717"/>
                  </a:cubicBezTo>
                  <a:lnTo>
                    <a:pt x="21973" y="73717"/>
                  </a:lnTo>
                  <a:cubicBezTo>
                    <a:pt x="21837" y="73580"/>
                    <a:pt x="21649" y="73494"/>
                    <a:pt x="21458" y="73494"/>
                  </a:cubicBezTo>
                  <a:cubicBezTo>
                    <a:pt x="21443" y="73494"/>
                    <a:pt x="21428" y="73495"/>
                    <a:pt x="21413" y="73496"/>
                  </a:cubicBezTo>
                  <a:cubicBezTo>
                    <a:pt x="21340" y="73496"/>
                    <a:pt x="21266" y="73510"/>
                    <a:pt x="21192" y="73525"/>
                  </a:cubicBezTo>
                  <a:lnTo>
                    <a:pt x="15681" y="64211"/>
                  </a:lnTo>
                  <a:cubicBezTo>
                    <a:pt x="15710" y="63975"/>
                    <a:pt x="15651" y="63754"/>
                    <a:pt x="15518" y="63577"/>
                  </a:cubicBezTo>
                  <a:lnTo>
                    <a:pt x="15533" y="63577"/>
                  </a:lnTo>
                  <a:lnTo>
                    <a:pt x="17670" y="62266"/>
                  </a:lnTo>
                  <a:cubicBezTo>
                    <a:pt x="17807" y="62403"/>
                    <a:pt x="17994" y="62488"/>
                    <a:pt x="18185" y="62488"/>
                  </a:cubicBezTo>
                  <a:cubicBezTo>
                    <a:pt x="18200" y="62488"/>
                    <a:pt x="18215" y="62488"/>
                    <a:pt x="18230" y="62487"/>
                  </a:cubicBezTo>
                  <a:cubicBezTo>
                    <a:pt x="18241" y="62487"/>
                    <a:pt x="18251" y="62488"/>
                    <a:pt x="18262" y="62488"/>
                  </a:cubicBezTo>
                  <a:cubicBezTo>
                    <a:pt x="18588" y="62488"/>
                    <a:pt x="18881" y="62270"/>
                    <a:pt x="18967" y="61956"/>
                  </a:cubicBezTo>
                  <a:close/>
                  <a:moveTo>
                    <a:pt x="14192" y="64373"/>
                  </a:moveTo>
                  <a:cubicBezTo>
                    <a:pt x="14236" y="64476"/>
                    <a:pt x="14280" y="64565"/>
                    <a:pt x="14369" y="64653"/>
                  </a:cubicBezTo>
                  <a:lnTo>
                    <a:pt x="7531" y="75485"/>
                  </a:lnTo>
                  <a:lnTo>
                    <a:pt x="958" y="72906"/>
                  </a:lnTo>
                  <a:cubicBezTo>
                    <a:pt x="973" y="72744"/>
                    <a:pt x="943" y="72582"/>
                    <a:pt x="870" y="72449"/>
                  </a:cubicBezTo>
                  <a:lnTo>
                    <a:pt x="14192" y="64373"/>
                  </a:lnTo>
                  <a:close/>
                  <a:moveTo>
                    <a:pt x="73274" y="69605"/>
                  </a:moveTo>
                  <a:lnTo>
                    <a:pt x="64962" y="76237"/>
                  </a:lnTo>
                  <a:lnTo>
                    <a:pt x="61646" y="74011"/>
                  </a:lnTo>
                  <a:cubicBezTo>
                    <a:pt x="61676" y="73879"/>
                    <a:pt x="61690" y="73731"/>
                    <a:pt x="61661" y="73584"/>
                  </a:cubicBezTo>
                  <a:lnTo>
                    <a:pt x="73274" y="69605"/>
                  </a:lnTo>
                  <a:close/>
                  <a:moveTo>
                    <a:pt x="15474" y="64653"/>
                  </a:moveTo>
                  <a:lnTo>
                    <a:pt x="20839" y="73731"/>
                  </a:lnTo>
                  <a:cubicBezTo>
                    <a:pt x="20662" y="73938"/>
                    <a:pt x="20588" y="74233"/>
                    <a:pt x="20662" y="74498"/>
                  </a:cubicBezTo>
                  <a:lnTo>
                    <a:pt x="14531" y="78241"/>
                  </a:lnTo>
                  <a:lnTo>
                    <a:pt x="7914" y="75633"/>
                  </a:lnTo>
                  <a:lnTo>
                    <a:pt x="14708" y="64845"/>
                  </a:lnTo>
                  <a:cubicBezTo>
                    <a:pt x="14782" y="64874"/>
                    <a:pt x="14841" y="64874"/>
                    <a:pt x="14914" y="64874"/>
                  </a:cubicBezTo>
                  <a:cubicBezTo>
                    <a:pt x="15121" y="64874"/>
                    <a:pt x="15327" y="64801"/>
                    <a:pt x="15474" y="64653"/>
                  </a:cubicBezTo>
                  <a:close/>
                  <a:moveTo>
                    <a:pt x="92491" y="63003"/>
                  </a:moveTo>
                  <a:lnTo>
                    <a:pt x="94967" y="65582"/>
                  </a:lnTo>
                  <a:lnTo>
                    <a:pt x="84253" y="78801"/>
                  </a:lnTo>
                  <a:lnTo>
                    <a:pt x="76325" y="68559"/>
                  </a:lnTo>
                  <a:lnTo>
                    <a:pt x="92491" y="63003"/>
                  </a:lnTo>
                  <a:close/>
                  <a:moveTo>
                    <a:pt x="45818" y="76266"/>
                  </a:moveTo>
                  <a:lnTo>
                    <a:pt x="49252" y="79066"/>
                  </a:lnTo>
                  <a:cubicBezTo>
                    <a:pt x="49061" y="79096"/>
                    <a:pt x="48884" y="79184"/>
                    <a:pt x="48781" y="79332"/>
                  </a:cubicBezTo>
                  <a:lnTo>
                    <a:pt x="45818" y="76266"/>
                  </a:lnTo>
                  <a:close/>
                  <a:moveTo>
                    <a:pt x="37123" y="67129"/>
                  </a:moveTo>
                  <a:lnTo>
                    <a:pt x="60143" y="73717"/>
                  </a:lnTo>
                  <a:cubicBezTo>
                    <a:pt x="60143" y="73746"/>
                    <a:pt x="60143" y="73790"/>
                    <a:pt x="60143" y="73820"/>
                  </a:cubicBezTo>
                  <a:lnTo>
                    <a:pt x="50284" y="79405"/>
                  </a:lnTo>
                  <a:lnTo>
                    <a:pt x="43505" y="73864"/>
                  </a:lnTo>
                  <a:lnTo>
                    <a:pt x="37094" y="67203"/>
                  </a:lnTo>
                  <a:cubicBezTo>
                    <a:pt x="37109" y="67173"/>
                    <a:pt x="37109" y="67159"/>
                    <a:pt x="37123" y="67129"/>
                  </a:cubicBezTo>
                  <a:close/>
                  <a:moveTo>
                    <a:pt x="855" y="73289"/>
                  </a:moveTo>
                  <a:lnTo>
                    <a:pt x="7310" y="75824"/>
                  </a:lnTo>
                  <a:lnTo>
                    <a:pt x="4554" y="80201"/>
                  </a:lnTo>
                  <a:lnTo>
                    <a:pt x="663" y="73481"/>
                  </a:lnTo>
                  <a:cubicBezTo>
                    <a:pt x="737" y="73422"/>
                    <a:pt x="796" y="73363"/>
                    <a:pt x="855" y="73289"/>
                  </a:cubicBezTo>
                  <a:close/>
                  <a:moveTo>
                    <a:pt x="20853" y="74852"/>
                  </a:moveTo>
                  <a:cubicBezTo>
                    <a:pt x="21001" y="74999"/>
                    <a:pt x="21207" y="75087"/>
                    <a:pt x="21413" y="75087"/>
                  </a:cubicBezTo>
                  <a:lnTo>
                    <a:pt x="21413" y="75073"/>
                  </a:lnTo>
                  <a:cubicBezTo>
                    <a:pt x="21487" y="75073"/>
                    <a:pt x="21561" y="75073"/>
                    <a:pt x="21634" y="75043"/>
                  </a:cubicBezTo>
                  <a:lnTo>
                    <a:pt x="26232" y="82839"/>
                  </a:lnTo>
                  <a:lnTo>
                    <a:pt x="14988" y="78418"/>
                  </a:lnTo>
                  <a:lnTo>
                    <a:pt x="20853" y="74852"/>
                  </a:lnTo>
                  <a:close/>
                  <a:moveTo>
                    <a:pt x="7693" y="75986"/>
                  </a:moveTo>
                  <a:lnTo>
                    <a:pt x="14089" y="78506"/>
                  </a:lnTo>
                  <a:lnTo>
                    <a:pt x="6293" y="83222"/>
                  </a:lnTo>
                  <a:lnTo>
                    <a:pt x="4775" y="80584"/>
                  </a:lnTo>
                  <a:lnTo>
                    <a:pt x="7693" y="75986"/>
                  </a:lnTo>
                  <a:close/>
                  <a:moveTo>
                    <a:pt x="60261" y="74203"/>
                  </a:moveTo>
                  <a:cubicBezTo>
                    <a:pt x="60401" y="74413"/>
                    <a:pt x="60620" y="74543"/>
                    <a:pt x="60869" y="74543"/>
                  </a:cubicBezTo>
                  <a:cubicBezTo>
                    <a:pt x="60883" y="74543"/>
                    <a:pt x="60896" y="74543"/>
                    <a:pt x="60909" y="74542"/>
                  </a:cubicBezTo>
                  <a:cubicBezTo>
                    <a:pt x="60926" y="74543"/>
                    <a:pt x="60942" y="74544"/>
                    <a:pt x="60958" y="74544"/>
                  </a:cubicBezTo>
                  <a:cubicBezTo>
                    <a:pt x="61133" y="74544"/>
                    <a:pt x="61304" y="74473"/>
                    <a:pt x="61425" y="74365"/>
                  </a:cubicBezTo>
                  <a:lnTo>
                    <a:pt x="64638" y="76502"/>
                  </a:lnTo>
                  <a:lnTo>
                    <a:pt x="55943" y="83443"/>
                  </a:lnTo>
                  <a:cubicBezTo>
                    <a:pt x="55805" y="83278"/>
                    <a:pt x="55602" y="83177"/>
                    <a:pt x="55395" y="83177"/>
                  </a:cubicBezTo>
                  <a:cubicBezTo>
                    <a:pt x="55381" y="83177"/>
                    <a:pt x="55367" y="83177"/>
                    <a:pt x="55353" y="83178"/>
                  </a:cubicBezTo>
                  <a:cubicBezTo>
                    <a:pt x="55331" y="83176"/>
                    <a:pt x="55308" y="83174"/>
                    <a:pt x="55286" y="83174"/>
                  </a:cubicBezTo>
                  <a:cubicBezTo>
                    <a:pt x="55180" y="83174"/>
                    <a:pt x="55083" y="83203"/>
                    <a:pt x="54985" y="83252"/>
                  </a:cubicBezTo>
                  <a:lnTo>
                    <a:pt x="50623" y="79671"/>
                  </a:lnTo>
                  <a:lnTo>
                    <a:pt x="60261" y="74203"/>
                  </a:lnTo>
                  <a:close/>
                  <a:moveTo>
                    <a:pt x="95247" y="65876"/>
                  </a:moveTo>
                  <a:lnTo>
                    <a:pt x="99197" y="69959"/>
                  </a:lnTo>
                  <a:cubicBezTo>
                    <a:pt x="99064" y="70268"/>
                    <a:pt x="99108" y="70622"/>
                    <a:pt x="99330" y="70872"/>
                  </a:cubicBezTo>
                  <a:lnTo>
                    <a:pt x="88247" y="83443"/>
                  </a:lnTo>
                  <a:lnTo>
                    <a:pt x="88218" y="83443"/>
                  </a:lnTo>
                  <a:cubicBezTo>
                    <a:pt x="88100" y="83443"/>
                    <a:pt x="87982" y="83458"/>
                    <a:pt x="87879" y="83502"/>
                  </a:cubicBezTo>
                  <a:lnTo>
                    <a:pt x="84489" y="79140"/>
                  </a:lnTo>
                  <a:lnTo>
                    <a:pt x="95247" y="65876"/>
                  </a:lnTo>
                  <a:close/>
                  <a:moveTo>
                    <a:pt x="50254" y="79877"/>
                  </a:moveTo>
                  <a:lnTo>
                    <a:pt x="54690" y="83517"/>
                  </a:lnTo>
                  <a:cubicBezTo>
                    <a:pt x="54528" y="83797"/>
                    <a:pt x="54543" y="84136"/>
                    <a:pt x="54705" y="84416"/>
                  </a:cubicBezTo>
                  <a:lnTo>
                    <a:pt x="54115" y="84888"/>
                  </a:lnTo>
                  <a:lnTo>
                    <a:pt x="49886" y="80466"/>
                  </a:lnTo>
                  <a:cubicBezTo>
                    <a:pt x="50033" y="80334"/>
                    <a:pt x="50122" y="80157"/>
                    <a:pt x="50136" y="79951"/>
                  </a:cubicBezTo>
                  <a:lnTo>
                    <a:pt x="50254" y="79877"/>
                  </a:lnTo>
                  <a:close/>
                  <a:moveTo>
                    <a:pt x="76059" y="68868"/>
                  </a:moveTo>
                  <a:lnTo>
                    <a:pt x="83988" y="79125"/>
                  </a:lnTo>
                  <a:lnTo>
                    <a:pt x="79287" y="84917"/>
                  </a:lnTo>
                  <a:cubicBezTo>
                    <a:pt x="79154" y="84814"/>
                    <a:pt x="78977" y="84755"/>
                    <a:pt x="78800" y="84755"/>
                  </a:cubicBezTo>
                  <a:cubicBezTo>
                    <a:pt x="78787" y="84754"/>
                    <a:pt x="78774" y="84754"/>
                    <a:pt x="78761" y="84754"/>
                  </a:cubicBezTo>
                  <a:cubicBezTo>
                    <a:pt x="78540" y="84754"/>
                    <a:pt x="78336" y="84868"/>
                    <a:pt x="78211" y="85035"/>
                  </a:cubicBezTo>
                  <a:lnTo>
                    <a:pt x="65316" y="76458"/>
                  </a:lnTo>
                  <a:lnTo>
                    <a:pt x="74394" y="69222"/>
                  </a:lnTo>
                  <a:lnTo>
                    <a:pt x="75293" y="68912"/>
                  </a:lnTo>
                  <a:cubicBezTo>
                    <a:pt x="75396" y="68957"/>
                    <a:pt x="75514" y="68986"/>
                    <a:pt x="75632" y="68986"/>
                  </a:cubicBezTo>
                  <a:cubicBezTo>
                    <a:pt x="75779" y="68986"/>
                    <a:pt x="75927" y="68942"/>
                    <a:pt x="76059" y="68868"/>
                  </a:cubicBezTo>
                  <a:close/>
                  <a:moveTo>
                    <a:pt x="4539" y="80968"/>
                  </a:moveTo>
                  <a:lnTo>
                    <a:pt x="5954" y="83414"/>
                  </a:lnTo>
                  <a:lnTo>
                    <a:pt x="1150" y="86332"/>
                  </a:lnTo>
                  <a:lnTo>
                    <a:pt x="1150" y="86332"/>
                  </a:lnTo>
                  <a:lnTo>
                    <a:pt x="4539" y="80968"/>
                  </a:lnTo>
                  <a:close/>
                  <a:moveTo>
                    <a:pt x="33601" y="67114"/>
                  </a:moveTo>
                  <a:cubicBezTo>
                    <a:pt x="33719" y="67380"/>
                    <a:pt x="33984" y="67527"/>
                    <a:pt x="34264" y="67527"/>
                  </a:cubicBezTo>
                  <a:cubicBezTo>
                    <a:pt x="34485" y="67527"/>
                    <a:pt x="34692" y="67439"/>
                    <a:pt x="34839" y="67277"/>
                  </a:cubicBezTo>
                  <a:lnTo>
                    <a:pt x="43239" y="74144"/>
                  </a:lnTo>
                  <a:lnTo>
                    <a:pt x="48618" y="79759"/>
                  </a:lnTo>
                  <a:cubicBezTo>
                    <a:pt x="48589" y="79951"/>
                    <a:pt x="48633" y="80142"/>
                    <a:pt x="48736" y="80319"/>
                  </a:cubicBezTo>
                  <a:lnTo>
                    <a:pt x="37595" y="86627"/>
                  </a:lnTo>
                  <a:cubicBezTo>
                    <a:pt x="37462" y="86376"/>
                    <a:pt x="37197" y="86229"/>
                    <a:pt x="36917" y="86229"/>
                  </a:cubicBezTo>
                  <a:cubicBezTo>
                    <a:pt x="36906" y="86228"/>
                    <a:pt x="36896" y="86228"/>
                    <a:pt x="36885" y="86228"/>
                  </a:cubicBezTo>
                  <a:cubicBezTo>
                    <a:pt x="36559" y="86228"/>
                    <a:pt x="36266" y="86446"/>
                    <a:pt x="36180" y="86774"/>
                  </a:cubicBezTo>
                  <a:lnTo>
                    <a:pt x="26822" y="83090"/>
                  </a:lnTo>
                  <a:lnTo>
                    <a:pt x="21973" y="74852"/>
                  </a:lnTo>
                  <a:cubicBezTo>
                    <a:pt x="22150" y="74630"/>
                    <a:pt x="22224" y="74336"/>
                    <a:pt x="22150" y="74056"/>
                  </a:cubicBezTo>
                  <a:lnTo>
                    <a:pt x="33601" y="67114"/>
                  </a:lnTo>
                  <a:close/>
                  <a:moveTo>
                    <a:pt x="84253" y="79435"/>
                  </a:moveTo>
                  <a:lnTo>
                    <a:pt x="87584" y="83753"/>
                  </a:lnTo>
                  <a:cubicBezTo>
                    <a:pt x="87481" y="83930"/>
                    <a:pt x="87437" y="84121"/>
                    <a:pt x="87466" y="84328"/>
                  </a:cubicBezTo>
                  <a:lnTo>
                    <a:pt x="83634" y="88660"/>
                  </a:lnTo>
                  <a:lnTo>
                    <a:pt x="79493" y="85905"/>
                  </a:lnTo>
                  <a:cubicBezTo>
                    <a:pt x="79582" y="85698"/>
                    <a:pt x="79596" y="85477"/>
                    <a:pt x="79523" y="85256"/>
                  </a:cubicBezTo>
                  <a:lnTo>
                    <a:pt x="84253" y="79435"/>
                  </a:lnTo>
                  <a:close/>
                  <a:moveTo>
                    <a:pt x="27161" y="83635"/>
                  </a:moveTo>
                  <a:lnTo>
                    <a:pt x="36165" y="87172"/>
                  </a:lnTo>
                  <a:cubicBezTo>
                    <a:pt x="36180" y="87246"/>
                    <a:pt x="36210" y="87305"/>
                    <a:pt x="36239" y="87378"/>
                  </a:cubicBezTo>
                  <a:lnTo>
                    <a:pt x="31111" y="90296"/>
                  </a:lnTo>
                  <a:lnTo>
                    <a:pt x="27161" y="83635"/>
                  </a:lnTo>
                  <a:close/>
                  <a:moveTo>
                    <a:pt x="49046" y="80555"/>
                  </a:moveTo>
                  <a:cubicBezTo>
                    <a:pt x="49149" y="80614"/>
                    <a:pt x="49267" y="80629"/>
                    <a:pt x="49385" y="80629"/>
                  </a:cubicBezTo>
                  <a:lnTo>
                    <a:pt x="49473" y="80629"/>
                  </a:lnTo>
                  <a:lnTo>
                    <a:pt x="53806" y="85138"/>
                  </a:lnTo>
                  <a:lnTo>
                    <a:pt x="46644" y="90856"/>
                  </a:lnTo>
                  <a:lnTo>
                    <a:pt x="37639" y="87319"/>
                  </a:lnTo>
                  <a:cubicBezTo>
                    <a:pt x="37669" y="87216"/>
                    <a:pt x="37683" y="87113"/>
                    <a:pt x="37683" y="87010"/>
                  </a:cubicBezTo>
                  <a:lnTo>
                    <a:pt x="49046" y="80555"/>
                  </a:lnTo>
                  <a:close/>
                  <a:moveTo>
                    <a:pt x="64992" y="76723"/>
                  </a:moveTo>
                  <a:lnTo>
                    <a:pt x="78049" y="85418"/>
                  </a:lnTo>
                  <a:cubicBezTo>
                    <a:pt x="78005" y="85683"/>
                    <a:pt x="78093" y="85963"/>
                    <a:pt x="78285" y="86155"/>
                  </a:cubicBezTo>
                  <a:lnTo>
                    <a:pt x="70415" y="95867"/>
                  </a:lnTo>
                  <a:lnTo>
                    <a:pt x="56090" y="84151"/>
                  </a:lnTo>
                  <a:cubicBezTo>
                    <a:pt x="56120" y="84033"/>
                    <a:pt x="56120" y="83930"/>
                    <a:pt x="56105" y="83812"/>
                  </a:cubicBezTo>
                  <a:lnTo>
                    <a:pt x="64992" y="76723"/>
                  </a:lnTo>
                  <a:close/>
                  <a:moveTo>
                    <a:pt x="55913" y="84519"/>
                  </a:moveTo>
                  <a:lnTo>
                    <a:pt x="70164" y="96176"/>
                  </a:lnTo>
                  <a:lnTo>
                    <a:pt x="68175" y="98623"/>
                  </a:lnTo>
                  <a:cubicBezTo>
                    <a:pt x="68062" y="98563"/>
                    <a:pt x="67937" y="98533"/>
                    <a:pt x="67813" y="98533"/>
                  </a:cubicBezTo>
                  <a:cubicBezTo>
                    <a:pt x="67661" y="98533"/>
                    <a:pt x="67509" y="98578"/>
                    <a:pt x="67379" y="98667"/>
                  </a:cubicBezTo>
                  <a:lnTo>
                    <a:pt x="54395" y="85182"/>
                  </a:lnTo>
                  <a:lnTo>
                    <a:pt x="55014" y="84681"/>
                  </a:lnTo>
                  <a:cubicBezTo>
                    <a:pt x="55118" y="84726"/>
                    <a:pt x="55235" y="84755"/>
                    <a:pt x="55353" y="84755"/>
                  </a:cubicBezTo>
                  <a:cubicBezTo>
                    <a:pt x="55560" y="84755"/>
                    <a:pt x="55766" y="84667"/>
                    <a:pt x="55913" y="84519"/>
                  </a:cubicBezTo>
                  <a:close/>
                  <a:moveTo>
                    <a:pt x="87628" y="84755"/>
                  </a:moveTo>
                  <a:cubicBezTo>
                    <a:pt x="87752" y="84921"/>
                    <a:pt x="87954" y="85022"/>
                    <a:pt x="88173" y="85022"/>
                  </a:cubicBezTo>
                  <a:cubicBezTo>
                    <a:pt x="88188" y="85022"/>
                    <a:pt x="88203" y="85021"/>
                    <a:pt x="88218" y="85020"/>
                  </a:cubicBezTo>
                  <a:cubicBezTo>
                    <a:pt x="88321" y="85020"/>
                    <a:pt x="88424" y="85006"/>
                    <a:pt x="88527" y="84961"/>
                  </a:cubicBezTo>
                  <a:lnTo>
                    <a:pt x="98932" y="98402"/>
                  </a:lnTo>
                  <a:cubicBezTo>
                    <a:pt x="98828" y="98461"/>
                    <a:pt x="98740" y="98564"/>
                    <a:pt x="98681" y="98667"/>
                  </a:cubicBezTo>
                  <a:lnTo>
                    <a:pt x="83973" y="88881"/>
                  </a:lnTo>
                  <a:lnTo>
                    <a:pt x="87628" y="84755"/>
                  </a:lnTo>
                  <a:close/>
                  <a:moveTo>
                    <a:pt x="37389" y="87658"/>
                  </a:moveTo>
                  <a:lnTo>
                    <a:pt x="46275" y="91166"/>
                  </a:lnTo>
                  <a:lnTo>
                    <a:pt x="36829" y="98697"/>
                  </a:lnTo>
                  <a:cubicBezTo>
                    <a:pt x="36681" y="98446"/>
                    <a:pt x="36416" y="98284"/>
                    <a:pt x="36121" y="98269"/>
                  </a:cubicBezTo>
                  <a:cubicBezTo>
                    <a:pt x="36033" y="98269"/>
                    <a:pt x="35944" y="98284"/>
                    <a:pt x="35856" y="98313"/>
                  </a:cubicBezTo>
                  <a:lnTo>
                    <a:pt x="31302" y="90635"/>
                  </a:lnTo>
                  <a:lnTo>
                    <a:pt x="36504" y="87688"/>
                  </a:lnTo>
                  <a:cubicBezTo>
                    <a:pt x="36636" y="87771"/>
                    <a:pt x="36781" y="87812"/>
                    <a:pt x="36925" y="87812"/>
                  </a:cubicBezTo>
                  <a:cubicBezTo>
                    <a:pt x="37087" y="87812"/>
                    <a:pt x="37248" y="87760"/>
                    <a:pt x="37389" y="87658"/>
                  </a:cubicBezTo>
                  <a:close/>
                  <a:moveTo>
                    <a:pt x="14546" y="78683"/>
                  </a:moveTo>
                  <a:lnTo>
                    <a:pt x="26557" y="83399"/>
                  </a:lnTo>
                  <a:lnTo>
                    <a:pt x="30757" y="90503"/>
                  </a:lnTo>
                  <a:lnTo>
                    <a:pt x="16049" y="98829"/>
                  </a:lnTo>
                  <a:cubicBezTo>
                    <a:pt x="15911" y="98650"/>
                    <a:pt x="15708" y="98548"/>
                    <a:pt x="15489" y="98548"/>
                  </a:cubicBezTo>
                  <a:cubicBezTo>
                    <a:pt x="15474" y="98548"/>
                    <a:pt x="15460" y="98548"/>
                    <a:pt x="15445" y="98549"/>
                  </a:cubicBezTo>
                  <a:cubicBezTo>
                    <a:pt x="15356" y="98549"/>
                    <a:pt x="15283" y="98564"/>
                    <a:pt x="15194" y="98593"/>
                  </a:cubicBezTo>
                  <a:lnTo>
                    <a:pt x="6499" y="83561"/>
                  </a:lnTo>
                  <a:lnTo>
                    <a:pt x="14546" y="78683"/>
                  </a:lnTo>
                  <a:close/>
                  <a:moveTo>
                    <a:pt x="79243" y="86214"/>
                  </a:moveTo>
                  <a:lnTo>
                    <a:pt x="83369" y="88955"/>
                  </a:lnTo>
                  <a:lnTo>
                    <a:pt x="74910" y="98564"/>
                  </a:lnTo>
                  <a:cubicBezTo>
                    <a:pt x="74836" y="98549"/>
                    <a:pt x="74762" y="98534"/>
                    <a:pt x="74703" y="98534"/>
                  </a:cubicBezTo>
                  <a:cubicBezTo>
                    <a:pt x="74453" y="98534"/>
                    <a:pt x="74217" y="98652"/>
                    <a:pt x="74070" y="98859"/>
                  </a:cubicBezTo>
                  <a:lnTo>
                    <a:pt x="70724" y="96117"/>
                  </a:lnTo>
                  <a:lnTo>
                    <a:pt x="78653" y="86332"/>
                  </a:lnTo>
                  <a:cubicBezTo>
                    <a:pt x="78712" y="86347"/>
                    <a:pt x="78756" y="86347"/>
                    <a:pt x="78800" y="86347"/>
                  </a:cubicBezTo>
                  <a:cubicBezTo>
                    <a:pt x="78963" y="86347"/>
                    <a:pt x="79125" y="86302"/>
                    <a:pt x="79243" y="86214"/>
                  </a:cubicBezTo>
                  <a:close/>
                  <a:moveTo>
                    <a:pt x="54086" y="85418"/>
                  </a:moveTo>
                  <a:lnTo>
                    <a:pt x="67025" y="98873"/>
                  </a:lnTo>
                  <a:lnTo>
                    <a:pt x="67025" y="98873"/>
                  </a:lnTo>
                  <a:lnTo>
                    <a:pt x="47071" y="91033"/>
                  </a:lnTo>
                  <a:lnTo>
                    <a:pt x="54086" y="85418"/>
                  </a:lnTo>
                  <a:close/>
                  <a:moveTo>
                    <a:pt x="0" y="1"/>
                  </a:moveTo>
                  <a:lnTo>
                    <a:pt x="0" y="841"/>
                  </a:lnTo>
                  <a:cubicBezTo>
                    <a:pt x="30" y="870"/>
                    <a:pt x="44" y="900"/>
                    <a:pt x="74" y="914"/>
                  </a:cubicBezTo>
                  <a:cubicBezTo>
                    <a:pt x="221" y="1047"/>
                    <a:pt x="413" y="1121"/>
                    <a:pt x="604" y="1121"/>
                  </a:cubicBezTo>
                  <a:lnTo>
                    <a:pt x="619" y="1121"/>
                  </a:lnTo>
                  <a:lnTo>
                    <a:pt x="11127" y="14679"/>
                  </a:lnTo>
                  <a:cubicBezTo>
                    <a:pt x="10876" y="15047"/>
                    <a:pt x="10950" y="15563"/>
                    <a:pt x="11304" y="15843"/>
                  </a:cubicBezTo>
                  <a:lnTo>
                    <a:pt x="295" y="28326"/>
                  </a:lnTo>
                  <a:cubicBezTo>
                    <a:pt x="236" y="28311"/>
                    <a:pt x="192" y="28311"/>
                    <a:pt x="147" y="28296"/>
                  </a:cubicBezTo>
                  <a:lnTo>
                    <a:pt x="15" y="28296"/>
                  </a:lnTo>
                  <a:lnTo>
                    <a:pt x="15" y="29873"/>
                  </a:lnTo>
                  <a:lnTo>
                    <a:pt x="74" y="29873"/>
                  </a:lnTo>
                  <a:cubicBezTo>
                    <a:pt x="236" y="29873"/>
                    <a:pt x="398" y="29829"/>
                    <a:pt x="531" y="29741"/>
                  </a:cubicBezTo>
                  <a:lnTo>
                    <a:pt x="4451" y="33838"/>
                  </a:lnTo>
                  <a:lnTo>
                    <a:pt x="855" y="38273"/>
                  </a:lnTo>
                  <a:cubicBezTo>
                    <a:pt x="707" y="38156"/>
                    <a:pt x="531" y="38097"/>
                    <a:pt x="339" y="38097"/>
                  </a:cubicBezTo>
                  <a:cubicBezTo>
                    <a:pt x="251" y="38097"/>
                    <a:pt x="162" y="38111"/>
                    <a:pt x="88" y="38141"/>
                  </a:cubicBezTo>
                  <a:lnTo>
                    <a:pt x="15" y="38170"/>
                  </a:lnTo>
                  <a:lnTo>
                    <a:pt x="15" y="39615"/>
                  </a:lnTo>
                  <a:cubicBezTo>
                    <a:pt x="30" y="39629"/>
                    <a:pt x="59" y="39644"/>
                    <a:pt x="74" y="39644"/>
                  </a:cubicBezTo>
                  <a:cubicBezTo>
                    <a:pt x="162" y="39674"/>
                    <a:pt x="251" y="39688"/>
                    <a:pt x="339" y="39688"/>
                  </a:cubicBezTo>
                  <a:cubicBezTo>
                    <a:pt x="457" y="39688"/>
                    <a:pt x="575" y="39659"/>
                    <a:pt x="693" y="39615"/>
                  </a:cubicBezTo>
                  <a:lnTo>
                    <a:pt x="6484" y="49415"/>
                  </a:lnTo>
                  <a:lnTo>
                    <a:pt x="413" y="55634"/>
                  </a:lnTo>
                  <a:cubicBezTo>
                    <a:pt x="354" y="55605"/>
                    <a:pt x="280" y="55605"/>
                    <a:pt x="206" y="55605"/>
                  </a:cubicBezTo>
                  <a:lnTo>
                    <a:pt x="74" y="55605"/>
                  </a:lnTo>
                  <a:cubicBezTo>
                    <a:pt x="59" y="55619"/>
                    <a:pt x="30" y="55619"/>
                    <a:pt x="15" y="55619"/>
                  </a:cubicBezTo>
                  <a:lnTo>
                    <a:pt x="15" y="57167"/>
                  </a:lnTo>
                  <a:cubicBezTo>
                    <a:pt x="30" y="57167"/>
                    <a:pt x="59" y="57181"/>
                    <a:pt x="74" y="57181"/>
                  </a:cubicBezTo>
                  <a:cubicBezTo>
                    <a:pt x="118" y="57181"/>
                    <a:pt x="162" y="57196"/>
                    <a:pt x="206" y="57196"/>
                  </a:cubicBezTo>
                  <a:cubicBezTo>
                    <a:pt x="486" y="57196"/>
                    <a:pt x="752" y="57049"/>
                    <a:pt x="884" y="56784"/>
                  </a:cubicBezTo>
                  <a:lnTo>
                    <a:pt x="12851" y="60203"/>
                  </a:lnTo>
                  <a:lnTo>
                    <a:pt x="14693" y="63327"/>
                  </a:lnTo>
                  <a:cubicBezTo>
                    <a:pt x="14413" y="63401"/>
                    <a:pt x="14207" y="63636"/>
                    <a:pt x="14163" y="63916"/>
                  </a:cubicBezTo>
                  <a:lnTo>
                    <a:pt x="604" y="72140"/>
                  </a:lnTo>
                  <a:cubicBezTo>
                    <a:pt x="486" y="72066"/>
                    <a:pt x="354" y="72037"/>
                    <a:pt x="206" y="72037"/>
                  </a:cubicBezTo>
                  <a:lnTo>
                    <a:pt x="74" y="72037"/>
                  </a:lnTo>
                  <a:cubicBezTo>
                    <a:pt x="59" y="72051"/>
                    <a:pt x="30" y="72051"/>
                    <a:pt x="15" y="72051"/>
                  </a:cubicBezTo>
                  <a:lnTo>
                    <a:pt x="15" y="73599"/>
                  </a:lnTo>
                  <a:cubicBezTo>
                    <a:pt x="30" y="73599"/>
                    <a:pt x="59" y="73614"/>
                    <a:pt x="74" y="73614"/>
                  </a:cubicBezTo>
                  <a:cubicBezTo>
                    <a:pt x="103" y="73614"/>
                    <a:pt x="133" y="73620"/>
                    <a:pt x="162" y="73620"/>
                  </a:cubicBezTo>
                  <a:cubicBezTo>
                    <a:pt x="177" y="73620"/>
                    <a:pt x="192" y="73618"/>
                    <a:pt x="206" y="73614"/>
                  </a:cubicBezTo>
                  <a:lnTo>
                    <a:pt x="280" y="73614"/>
                  </a:lnTo>
                  <a:lnTo>
                    <a:pt x="4318" y="80584"/>
                  </a:lnTo>
                  <a:lnTo>
                    <a:pt x="781" y="86185"/>
                  </a:lnTo>
                  <a:cubicBezTo>
                    <a:pt x="693" y="85890"/>
                    <a:pt x="413" y="85698"/>
                    <a:pt x="118" y="85698"/>
                  </a:cubicBezTo>
                  <a:lnTo>
                    <a:pt x="15" y="85698"/>
                  </a:lnTo>
                  <a:lnTo>
                    <a:pt x="15" y="87275"/>
                  </a:lnTo>
                  <a:lnTo>
                    <a:pt x="74" y="87275"/>
                  </a:lnTo>
                  <a:cubicBezTo>
                    <a:pt x="236" y="87275"/>
                    <a:pt x="398" y="87216"/>
                    <a:pt x="531" y="87128"/>
                  </a:cubicBezTo>
                  <a:cubicBezTo>
                    <a:pt x="560" y="87128"/>
                    <a:pt x="604" y="87128"/>
                    <a:pt x="634" y="87098"/>
                  </a:cubicBezTo>
                  <a:lnTo>
                    <a:pt x="6160" y="83753"/>
                  </a:lnTo>
                  <a:lnTo>
                    <a:pt x="14870" y="98785"/>
                  </a:lnTo>
                  <a:cubicBezTo>
                    <a:pt x="14737" y="98962"/>
                    <a:pt x="14664" y="99183"/>
                    <a:pt x="14693" y="99404"/>
                  </a:cubicBezTo>
                  <a:lnTo>
                    <a:pt x="16211" y="99404"/>
                  </a:lnTo>
                  <a:cubicBezTo>
                    <a:pt x="16226" y="99330"/>
                    <a:pt x="16226" y="99271"/>
                    <a:pt x="16211" y="99198"/>
                  </a:cubicBezTo>
                  <a:lnTo>
                    <a:pt x="30978" y="90827"/>
                  </a:lnTo>
                  <a:lnTo>
                    <a:pt x="35546" y="98564"/>
                  </a:lnTo>
                  <a:cubicBezTo>
                    <a:pt x="35414" y="98711"/>
                    <a:pt x="35340" y="98888"/>
                    <a:pt x="35340" y="99080"/>
                  </a:cubicBezTo>
                  <a:lnTo>
                    <a:pt x="35340" y="99212"/>
                  </a:lnTo>
                  <a:cubicBezTo>
                    <a:pt x="35340" y="99271"/>
                    <a:pt x="35355" y="99345"/>
                    <a:pt x="35370" y="99404"/>
                  </a:cubicBezTo>
                  <a:lnTo>
                    <a:pt x="36902" y="99404"/>
                  </a:lnTo>
                  <a:cubicBezTo>
                    <a:pt x="36917" y="99345"/>
                    <a:pt x="36932" y="99271"/>
                    <a:pt x="36932" y="99212"/>
                  </a:cubicBezTo>
                  <a:lnTo>
                    <a:pt x="36932" y="99139"/>
                  </a:lnTo>
                  <a:lnTo>
                    <a:pt x="46717" y="91328"/>
                  </a:lnTo>
                  <a:lnTo>
                    <a:pt x="67055" y="99315"/>
                  </a:lnTo>
                  <a:lnTo>
                    <a:pt x="67055" y="99404"/>
                  </a:lnTo>
                  <a:lnTo>
                    <a:pt x="68573" y="99404"/>
                  </a:lnTo>
                  <a:cubicBezTo>
                    <a:pt x="68587" y="99242"/>
                    <a:pt x="68558" y="99065"/>
                    <a:pt x="68470" y="98918"/>
                  </a:cubicBezTo>
                  <a:lnTo>
                    <a:pt x="70489" y="96427"/>
                  </a:lnTo>
                  <a:lnTo>
                    <a:pt x="73937" y="99257"/>
                  </a:lnTo>
                  <a:cubicBezTo>
                    <a:pt x="73937" y="99301"/>
                    <a:pt x="73937" y="99360"/>
                    <a:pt x="73937" y="99404"/>
                  </a:cubicBezTo>
                  <a:lnTo>
                    <a:pt x="75470" y="99404"/>
                  </a:lnTo>
                  <a:cubicBezTo>
                    <a:pt x="75485" y="99183"/>
                    <a:pt x="75411" y="98947"/>
                    <a:pt x="75263" y="98770"/>
                  </a:cubicBezTo>
                  <a:lnTo>
                    <a:pt x="83708" y="89191"/>
                  </a:lnTo>
                  <a:lnTo>
                    <a:pt x="98593" y="99094"/>
                  </a:lnTo>
                  <a:cubicBezTo>
                    <a:pt x="98593" y="99212"/>
                    <a:pt x="98622" y="99315"/>
                    <a:pt x="98652" y="99419"/>
                  </a:cubicBezTo>
                  <a:lnTo>
                    <a:pt x="99433" y="99419"/>
                  </a:lnTo>
                  <a:lnTo>
                    <a:pt x="99433" y="98299"/>
                  </a:lnTo>
                  <a:lnTo>
                    <a:pt x="99344" y="98299"/>
                  </a:lnTo>
                  <a:lnTo>
                    <a:pt x="88837" y="84740"/>
                  </a:lnTo>
                  <a:cubicBezTo>
                    <a:pt x="89087" y="84372"/>
                    <a:pt x="89013" y="83856"/>
                    <a:pt x="88674" y="83576"/>
                  </a:cubicBezTo>
                  <a:lnTo>
                    <a:pt x="99418" y="71388"/>
                  </a:lnTo>
                  <a:lnTo>
                    <a:pt x="99418" y="69635"/>
                  </a:lnTo>
                  <a:lnTo>
                    <a:pt x="95513" y="65552"/>
                  </a:lnTo>
                  <a:lnTo>
                    <a:pt x="99108" y="61116"/>
                  </a:lnTo>
                  <a:cubicBezTo>
                    <a:pt x="99197" y="61190"/>
                    <a:pt x="99300" y="61249"/>
                    <a:pt x="99418" y="61278"/>
                  </a:cubicBezTo>
                  <a:lnTo>
                    <a:pt x="99418" y="59731"/>
                  </a:lnTo>
                  <a:cubicBezTo>
                    <a:pt x="99374" y="59746"/>
                    <a:pt x="99330" y="59760"/>
                    <a:pt x="99285" y="59775"/>
                  </a:cubicBezTo>
                  <a:lnTo>
                    <a:pt x="93479" y="49975"/>
                  </a:lnTo>
                  <a:lnTo>
                    <a:pt x="99418" y="43903"/>
                  </a:lnTo>
                  <a:lnTo>
                    <a:pt x="99418" y="42282"/>
                  </a:lnTo>
                  <a:cubicBezTo>
                    <a:pt x="99271" y="42341"/>
                    <a:pt x="99153" y="42459"/>
                    <a:pt x="99079" y="42606"/>
                  </a:cubicBezTo>
                  <a:lnTo>
                    <a:pt x="87112" y="39202"/>
                  </a:lnTo>
                  <a:lnTo>
                    <a:pt x="85270" y="36078"/>
                  </a:lnTo>
                  <a:cubicBezTo>
                    <a:pt x="85535" y="36004"/>
                    <a:pt x="85742" y="35768"/>
                    <a:pt x="85786" y="35488"/>
                  </a:cubicBezTo>
                  <a:lnTo>
                    <a:pt x="99344" y="27265"/>
                  </a:lnTo>
                  <a:cubicBezTo>
                    <a:pt x="99374" y="27265"/>
                    <a:pt x="99388" y="27279"/>
                    <a:pt x="99418" y="27294"/>
                  </a:cubicBezTo>
                  <a:lnTo>
                    <a:pt x="99418" y="25349"/>
                  </a:lnTo>
                  <a:lnTo>
                    <a:pt x="95645" y="18820"/>
                  </a:lnTo>
                  <a:lnTo>
                    <a:pt x="99167" y="13220"/>
                  </a:lnTo>
                  <a:cubicBezTo>
                    <a:pt x="99212" y="13367"/>
                    <a:pt x="99300" y="13485"/>
                    <a:pt x="99418" y="13574"/>
                  </a:cubicBezTo>
                  <a:lnTo>
                    <a:pt x="99418" y="12262"/>
                  </a:lnTo>
                  <a:cubicBezTo>
                    <a:pt x="99388" y="12262"/>
                    <a:pt x="99344" y="12277"/>
                    <a:pt x="99315" y="12292"/>
                  </a:cubicBezTo>
                  <a:lnTo>
                    <a:pt x="93788" y="15637"/>
                  </a:lnTo>
                  <a:lnTo>
                    <a:pt x="85093" y="605"/>
                  </a:lnTo>
                  <a:cubicBezTo>
                    <a:pt x="85226" y="428"/>
                    <a:pt x="85285" y="207"/>
                    <a:pt x="85270" y="1"/>
                  </a:cubicBezTo>
                  <a:lnTo>
                    <a:pt x="83737" y="1"/>
                  </a:lnTo>
                  <a:cubicBezTo>
                    <a:pt x="83737" y="60"/>
                    <a:pt x="83737" y="133"/>
                    <a:pt x="83737" y="192"/>
                  </a:cubicBezTo>
                  <a:lnTo>
                    <a:pt x="68985" y="8563"/>
                  </a:lnTo>
                  <a:lnTo>
                    <a:pt x="64417" y="841"/>
                  </a:lnTo>
                  <a:cubicBezTo>
                    <a:pt x="64549" y="693"/>
                    <a:pt x="64608" y="516"/>
                    <a:pt x="64623" y="325"/>
                  </a:cubicBezTo>
                  <a:lnTo>
                    <a:pt x="64623" y="192"/>
                  </a:lnTo>
                  <a:cubicBezTo>
                    <a:pt x="64623" y="133"/>
                    <a:pt x="64608" y="60"/>
                    <a:pt x="64594" y="1"/>
                  </a:cubicBezTo>
                  <a:lnTo>
                    <a:pt x="63061" y="1"/>
                  </a:lnTo>
                  <a:cubicBezTo>
                    <a:pt x="63046" y="60"/>
                    <a:pt x="63032" y="133"/>
                    <a:pt x="63032" y="192"/>
                  </a:cubicBezTo>
                  <a:lnTo>
                    <a:pt x="63032" y="266"/>
                  </a:lnTo>
                  <a:lnTo>
                    <a:pt x="53246" y="8077"/>
                  </a:lnTo>
                  <a:lnTo>
                    <a:pt x="32923" y="89"/>
                  </a:lnTo>
                  <a:cubicBezTo>
                    <a:pt x="32923" y="60"/>
                    <a:pt x="32923" y="30"/>
                    <a:pt x="32923" y="1"/>
                  </a:cubicBezTo>
                  <a:lnTo>
                    <a:pt x="31391" y="1"/>
                  </a:lnTo>
                  <a:cubicBezTo>
                    <a:pt x="31376" y="163"/>
                    <a:pt x="31405" y="340"/>
                    <a:pt x="31494" y="487"/>
                  </a:cubicBezTo>
                  <a:lnTo>
                    <a:pt x="29475" y="2978"/>
                  </a:lnTo>
                  <a:lnTo>
                    <a:pt x="26026" y="148"/>
                  </a:lnTo>
                  <a:cubicBezTo>
                    <a:pt x="26026" y="89"/>
                    <a:pt x="26026" y="45"/>
                    <a:pt x="26026" y="1"/>
                  </a:cubicBezTo>
                  <a:lnTo>
                    <a:pt x="24493" y="1"/>
                  </a:lnTo>
                  <a:cubicBezTo>
                    <a:pt x="24479" y="222"/>
                    <a:pt x="24552" y="458"/>
                    <a:pt x="24700" y="620"/>
                  </a:cubicBezTo>
                  <a:lnTo>
                    <a:pt x="16255" y="10214"/>
                  </a:lnTo>
                  <a:lnTo>
                    <a:pt x="1371" y="310"/>
                  </a:lnTo>
                  <a:cubicBezTo>
                    <a:pt x="1371" y="207"/>
                    <a:pt x="1341" y="89"/>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8"/>
          <p:cNvSpPr txBox="1">
            <a:spLocks noGrp="1"/>
          </p:cNvSpPr>
          <p:nvPr>
            <p:ph type="title"/>
          </p:nvPr>
        </p:nvSpPr>
        <p:spPr>
          <a:xfrm>
            <a:off x="808975" y="1961600"/>
            <a:ext cx="7526400" cy="6711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000" b="1">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62" name="Google Shape;62;p8"/>
          <p:cNvSpPr/>
          <p:nvPr/>
        </p:nvSpPr>
        <p:spPr>
          <a:xfrm>
            <a:off x="-11275" y="3817075"/>
            <a:ext cx="9155400" cy="132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8"/>
          <p:cNvCxnSpPr/>
          <p:nvPr/>
        </p:nvCxnSpPr>
        <p:spPr>
          <a:xfrm>
            <a:off x="0" y="3817080"/>
            <a:ext cx="9144000" cy="0"/>
          </a:xfrm>
          <a:prstGeom prst="straightConnector1">
            <a:avLst/>
          </a:prstGeom>
          <a:noFill/>
          <a:ln w="9525" cap="flat" cmpd="sng">
            <a:solidFill>
              <a:schemeClr val="dk2"/>
            </a:solidFill>
            <a:prstDash val="solid"/>
            <a:round/>
            <a:headEnd type="none" w="med" len="med"/>
            <a:tailEnd type="none" w="med" len="med"/>
          </a:ln>
        </p:spPr>
      </p:cxnSp>
      <p:sp>
        <p:nvSpPr>
          <p:cNvPr id="64" name="Google Shape;64;p8"/>
          <p:cNvSpPr/>
          <p:nvPr/>
        </p:nvSpPr>
        <p:spPr>
          <a:xfrm rot="10800000" flipH="1">
            <a:off x="-11275" y="-75"/>
            <a:ext cx="9155400" cy="132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 name="Google Shape;65;p8"/>
          <p:cNvCxnSpPr/>
          <p:nvPr/>
        </p:nvCxnSpPr>
        <p:spPr>
          <a:xfrm>
            <a:off x="0" y="1326220"/>
            <a:ext cx="9144000" cy="0"/>
          </a:xfrm>
          <a:prstGeom prst="straightConnector1">
            <a:avLst/>
          </a:prstGeom>
          <a:noFill/>
          <a:ln w="9525" cap="flat" cmpd="sng">
            <a:solidFill>
              <a:schemeClr val="dk2"/>
            </a:solidFill>
            <a:prstDash val="solid"/>
            <a:round/>
            <a:headEnd type="none" w="med" len="med"/>
            <a:tailEnd type="none" w="med" len="med"/>
          </a:ln>
        </p:spPr>
      </p:cxnSp>
      <p:sp>
        <p:nvSpPr>
          <p:cNvPr id="11" name="TextBox 10"/>
          <p:cNvSpPr txBox="1"/>
          <p:nvPr userDrawn="1"/>
        </p:nvSpPr>
        <p:spPr>
          <a:xfrm>
            <a:off x="-29425" y="4892719"/>
            <a:ext cx="2379945" cy="268479"/>
          </a:xfrm>
          <a:prstGeom prst="rect">
            <a:avLst/>
          </a:prstGeom>
          <a:noFill/>
        </p:spPr>
        <p:txBody>
          <a:bodyPr wrap="square" rtlCol="0">
            <a:spAutoFit/>
          </a:bodyPr>
          <a:lstStyle/>
          <a:p>
            <a:r>
              <a:rPr lang="en-US" sz="1100" dirty="0"/>
              <a:t>California Department of Education</a:t>
            </a:r>
          </a:p>
        </p:txBody>
      </p:sp>
      <p:sp>
        <p:nvSpPr>
          <p:cNvPr id="12" name="Content Placeholder 2">
            <a:extLst>
              <a:ext uri="{FF2B5EF4-FFF2-40B4-BE49-F238E27FC236}">
                <a16:creationId xmlns:a16="http://schemas.microsoft.com/office/drawing/2014/main" id="{C209B7BE-1451-42CA-8F40-93AF29455E6A}"/>
              </a:ext>
            </a:extLst>
          </p:cNvPr>
          <p:cNvSpPr>
            <a:spLocks noGrp="1"/>
          </p:cNvSpPr>
          <p:nvPr>
            <p:ph sz="quarter" idx="10" hasCustomPrompt="1"/>
          </p:nvPr>
        </p:nvSpPr>
        <p:spPr>
          <a:xfrm>
            <a:off x="8425175" y="4760595"/>
            <a:ext cx="718823" cy="240847"/>
          </a:xfrm>
        </p:spPr>
        <p:txBody>
          <a:bodyPr/>
          <a:lstStyle>
            <a:lvl1pPr marL="127000" indent="0">
              <a:buNone/>
              <a:defRPr sz="1200">
                <a:latin typeface="+mn-lt"/>
              </a:defRPr>
            </a:lvl1pPr>
          </a:lstStyle>
          <a:p>
            <a:pPr lvl="0"/>
            <a:fld id="{DD946A8A-EF8D-4BD4-AA07-73E8A63B098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userDrawn="1">
  <p:cSld name="CUSTOM_6">
    <p:bg>
      <p:bgPr>
        <a:blipFill>
          <a:blip r:embed="rId2">
            <a:alphaModFix/>
          </a:blip>
          <a:stretch>
            <a:fillRect/>
          </a:stretch>
        </a:blipFill>
        <a:effectLst/>
      </p:bgPr>
    </p:bg>
    <p:spTree>
      <p:nvGrpSpPr>
        <p:cNvPr id="1" name="Shape 126"/>
        <p:cNvGrpSpPr/>
        <p:nvPr/>
      </p:nvGrpSpPr>
      <p:grpSpPr>
        <a:xfrm>
          <a:off x="0" y="0"/>
          <a:ext cx="0" cy="0"/>
          <a:chOff x="0" y="0"/>
          <a:chExt cx="0" cy="0"/>
        </a:xfrm>
      </p:grpSpPr>
      <p:grpSp>
        <p:nvGrpSpPr>
          <p:cNvPr id="127" name="Google Shape;127;p16"/>
          <p:cNvGrpSpPr/>
          <p:nvPr/>
        </p:nvGrpSpPr>
        <p:grpSpPr>
          <a:xfrm rot="10800000" flipH="1">
            <a:off x="-1" y="45"/>
            <a:ext cx="9143999" cy="5143442"/>
            <a:chOff x="1599575" y="2987725"/>
            <a:chExt cx="4328725" cy="2485475"/>
          </a:xfrm>
        </p:grpSpPr>
        <p:sp>
          <p:nvSpPr>
            <p:cNvPr id="128" name="Google Shape;128;p16"/>
            <p:cNvSpPr/>
            <p:nvPr/>
          </p:nvSpPr>
          <p:spPr>
            <a:xfrm>
              <a:off x="1599575" y="2987725"/>
              <a:ext cx="1846600" cy="2485475"/>
            </a:xfrm>
            <a:custGeom>
              <a:avLst/>
              <a:gdLst/>
              <a:ahLst/>
              <a:cxnLst/>
              <a:rect l="l" t="t" r="r" b="b"/>
              <a:pathLst>
                <a:path w="73864" h="99419" extrusionOk="0">
                  <a:moveTo>
                    <a:pt x="10729" y="693"/>
                  </a:moveTo>
                  <a:lnTo>
                    <a:pt x="20190" y="8254"/>
                  </a:lnTo>
                  <a:lnTo>
                    <a:pt x="11304" y="11746"/>
                  </a:lnTo>
                  <a:cubicBezTo>
                    <a:pt x="11184" y="11654"/>
                    <a:pt x="11042" y="11597"/>
                    <a:pt x="10886" y="11597"/>
                  </a:cubicBezTo>
                  <a:cubicBezTo>
                    <a:pt x="10868" y="11597"/>
                    <a:pt x="10850" y="11597"/>
                    <a:pt x="10832" y="11599"/>
                  </a:cubicBezTo>
                  <a:cubicBezTo>
                    <a:pt x="10813" y="11597"/>
                    <a:pt x="10794" y="11596"/>
                    <a:pt x="10776" y="11596"/>
                  </a:cubicBezTo>
                  <a:cubicBezTo>
                    <a:pt x="10648" y="11596"/>
                    <a:pt x="10522" y="11640"/>
                    <a:pt x="10419" y="11717"/>
                  </a:cubicBezTo>
                  <a:lnTo>
                    <a:pt x="5217" y="8769"/>
                  </a:lnTo>
                  <a:lnTo>
                    <a:pt x="9771" y="1076"/>
                  </a:lnTo>
                  <a:cubicBezTo>
                    <a:pt x="9845" y="1106"/>
                    <a:pt x="9948" y="1121"/>
                    <a:pt x="10036" y="1121"/>
                  </a:cubicBezTo>
                  <a:cubicBezTo>
                    <a:pt x="10331" y="1106"/>
                    <a:pt x="10596" y="944"/>
                    <a:pt x="10729" y="693"/>
                  </a:cubicBezTo>
                  <a:close/>
                  <a:moveTo>
                    <a:pt x="47985" y="546"/>
                  </a:moveTo>
                  <a:cubicBezTo>
                    <a:pt x="48124" y="741"/>
                    <a:pt x="48342" y="857"/>
                    <a:pt x="48576" y="857"/>
                  </a:cubicBezTo>
                  <a:cubicBezTo>
                    <a:pt x="48590" y="857"/>
                    <a:pt x="48604" y="856"/>
                    <a:pt x="48618" y="855"/>
                  </a:cubicBezTo>
                  <a:cubicBezTo>
                    <a:pt x="48677" y="855"/>
                    <a:pt x="48751" y="855"/>
                    <a:pt x="48810" y="826"/>
                  </a:cubicBezTo>
                  <a:lnTo>
                    <a:pt x="57284" y="10435"/>
                  </a:lnTo>
                  <a:lnTo>
                    <a:pt x="53157" y="13191"/>
                  </a:lnTo>
                  <a:cubicBezTo>
                    <a:pt x="53052" y="13111"/>
                    <a:pt x="52910" y="13056"/>
                    <a:pt x="52776" y="13056"/>
                  </a:cubicBezTo>
                  <a:cubicBezTo>
                    <a:pt x="52761" y="13056"/>
                    <a:pt x="52745" y="13056"/>
                    <a:pt x="52730" y="13058"/>
                  </a:cubicBezTo>
                  <a:cubicBezTo>
                    <a:pt x="52671" y="13058"/>
                    <a:pt x="52627" y="13058"/>
                    <a:pt x="52583" y="13073"/>
                  </a:cubicBezTo>
                  <a:lnTo>
                    <a:pt x="44639" y="3287"/>
                  </a:lnTo>
                  <a:lnTo>
                    <a:pt x="47985" y="546"/>
                  </a:lnTo>
                  <a:close/>
                  <a:moveTo>
                    <a:pt x="40940" y="516"/>
                  </a:moveTo>
                  <a:lnTo>
                    <a:pt x="28001" y="13972"/>
                  </a:lnTo>
                  <a:lnTo>
                    <a:pt x="20986" y="8371"/>
                  </a:lnTo>
                  <a:lnTo>
                    <a:pt x="40940" y="516"/>
                  </a:lnTo>
                  <a:close/>
                  <a:moveTo>
                    <a:pt x="72596" y="738"/>
                  </a:moveTo>
                  <a:cubicBezTo>
                    <a:pt x="72655" y="841"/>
                    <a:pt x="72729" y="929"/>
                    <a:pt x="72832" y="1003"/>
                  </a:cubicBezTo>
                  <a:lnTo>
                    <a:pt x="62427" y="14428"/>
                  </a:lnTo>
                  <a:cubicBezTo>
                    <a:pt x="62339" y="14384"/>
                    <a:pt x="62236" y="14370"/>
                    <a:pt x="62133" y="14370"/>
                  </a:cubicBezTo>
                  <a:cubicBezTo>
                    <a:pt x="61897" y="14370"/>
                    <a:pt x="61676" y="14473"/>
                    <a:pt x="61528" y="14650"/>
                  </a:cubicBezTo>
                  <a:lnTo>
                    <a:pt x="57888" y="10508"/>
                  </a:lnTo>
                  <a:lnTo>
                    <a:pt x="72596" y="738"/>
                  </a:lnTo>
                  <a:close/>
                  <a:moveTo>
                    <a:pt x="41279" y="738"/>
                  </a:moveTo>
                  <a:cubicBezTo>
                    <a:pt x="41412" y="811"/>
                    <a:pt x="41559" y="855"/>
                    <a:pt x="41721" y="855"/>
                  </a:cubicBezTo>
                  <a:cubicBezTo>
                    <a:pt x="41839" y="855"/>
                    <a:pt x="41972" y="826"/>
                    <a:pt x="42090" y="767"/>
                  </a:cubicBezTo>
                  <a:lnTo>
                    <a:pt x="44079" y="3228"/>
                  </a:lnTo>
                  <a:lnTo>
                    <a:pt x="29828" y="14885"/>
                  </a:lnTo>
                  <a:cubicBezTo>
                    <a:pt x="29681" y="14723"/>
                    <a:pt x="29475" y="14635"/>
                    <a:pt x="29254" y="14635"/>
                  </a:cubicBezTo>
                  <a:cubicBezTo>
                    <a:pt x="29136" y="14635"/>
                    <a:pt x="29033" y="14664"/>
                    <a:pt x="28929" y="14709"/>
                  </a:cubicBezTo>
                  <a:lnTo>
                    <a:pt x="28310" y="14222"/>
                  </a:lnTo>
                  <a:lnTo>
                    <a:pt x="41279" y="738"/>
                  </a:lnTo>
                  <a:close/>
                  <a:moveTo>
                    <a:pt x="5011" y="9108"/>
                  </a:moveTo>
                  <a:lnTo>
                    <a:pt x="10154" y="12012"/>
                  </a:lnTo>
                  <a:cubicBezTo>
                    <a:pt x="10125" y="12085"/>
                    <a:pt x="10095" y="12144"/>
                    <a:pt x="10080" y="12218"/>
                  </a:cubicBezTo>
                  <a:lnTo>
                    <a:pt x="1076" y="15770"/>
                  </a:lnTo>
                  <a:lnTo>
                    <a:pt x="5011" y="9108"/>
                  </a:lnTo>
                  <a:close/>
                  <a:moveTo>
                    <a:pt x="20544" y="8534"/>
                  </a:moveTo>
                  <a:lnTo>
                    <a:pt x="27721" y="14252"/>
                  </a:lnTo>
                  <a:lnTo>
                    <a:pt x="23403" y="18761"/>
                  </a:lnTo>
                  <a:cubicBezTo>
                    <a:pt x="23359" y="18761"/>
                    <a:pt x="23329" y="18747"/>
                    <a:pt x="23300" y="18747"/>
                  </a:cubicBezTo>
                  <a:cubicBezTo>
                    <a:pt x="23182" y="18747"/>
                    <a:pt x="23064" y="18776"/>
                    <a:pt x="22961" y="18820"/>
                  </a:cubicBezTo>
                  <a:lnTo>
                    <a:pt x="11598" y="12380"/>
                  </a:lnTo>
                  <a:cubicBezTo>
                    <a:pt x="11598" y="12277"/>
                    <a:pt x="11584" y="12174"/>
                    <a:pt x="11539" y="12071"/>
                  </a:cubicBezTo>
                  <a:lnTo>
                    <a:pt x="20544" y="8534"/>
                  </a:lnTo>
                  <a:close/>
                  <a:moveTo>
                    <a:pt x="28030" y="14502"/>
                  </a:moveTo>
                  <a:lnTo>
                    <a:pt x="28620" y="14974"/>
                  </a:lnTo>
                  <a:cubicBezTo>
                    <a:pt x="28458" y="15239"/>
                    <a:pt x="28443" y="15593"/>
                    <a:pt x="28605" y="15873"/>
                  </a:cubicBezTo>
                  <a:lnTo>
                    <a:pt x="24169" y="19513"/>
                  </a:lnTo>
                  <a:lnTo>
                    <a:pt x="24051" y="19454"/>
                  </a:lnTo>
                  <a:cubicBezTo>
                    <a:pt x="24037" y="19248"/>
                    <a:pt x="23933" y="19056"/>
                    <a:pt x="23786" y="18923"/>
                  </a:cubicBezTo>
                  <a:lnTo>
                    <a:pt x="28030" y="14502"/>
                  </a:lnTo>
                  <a:close/>
                  <a:moveTo>
                    <a:pt x="57549" y="10729"/>
                  </a:moveTo>
                  <a:lnTo>
                    <a:pt x="61366" y="15062"/>
                  </a:lnTo>
                  <a:cubicBezTo>
                    <a:pt x="61351" y="15269"/>
                    <a:pt x="61396" y="15475"/>
                    <a:pt x="61499" y="15637"/>
                  </a:cubicBezTo>
                  <a:lnTo>
                    <a:pt x="58153" y="19955"/>
                  </a:lnTo>
                  <a:lnTo>
                    <a:pt x="53437" y="14134"/>
                  </a:lnTo>
                  <a:cubicBezTo>
                    <a:pt x="53511" y="13927"/>
                    <a:pt x="53496" y="13692"/>
                    <a:pt x="53408" y="13485"/>
                  </a:cubicBezTo>
                  <a:lnTo>
                    <a:pt x="57549" y="10729"/>
                  </a:lnTo>
                  <a:close/>
                  <a:moveTo>
                    <a:pt x="44330" y="3538"/>
                  </a:moveTo>
                  <a:lnTo>
                    <a:pt x="52200" y="13250"/>
                  </a:lnTo>
                  <a:cubicBezTo>
                    <a:pt x="52008" y="13441"/>
                    <a:pt x="51920" y="13706"/>
                    <a:pt x="51964" y="13986"/>
                  </a:cubicBezTo>
                  <a:lnTo>
                    <a:pt x="38892" y="22681"/>
                  </a:lnTo>
                  <a:lnTo>
                    <a:pt x="30020" y="15593"/>
                  </a:lnTo>
                  <a:cubicBezTo>
                    <a:pt x="30035" y="15475"/>
                    <a:pt x="30035" y="15357"/>
                    <a:pt x="30005" y="15254"/>
                  </a:cubicBezTo>
                  <a:lnTo>
                    <a:pt x="44330" y="3538"/>
                  </a:lnTo>
                  <a:close/>
                  <a:moveTo>
                    <a:pt x="22695" y="20058"/>
                  </a:moveTo>
                  <a:cubicBezTo>
                    <a:pt x="22813" y="20206"/>
                    <a:pt x="22975" y="20294"/>
                    <a:pt x="23167" y="20323"/>
                  </a:cubicBezTo>
                  <a:lnTo>
                    <a:pt x="19733" y="23124"/>
                  </a:lnTo>
                  <a:lnTo>
                    <a:pt x="19733" y="23124"/>
                  </a:lnTo>
                  <a:lnTo>
                    <a:pt x="22695" y="20058"/>
                  </a:lnTo>
                  <a:close/>
                  <a:moveTo>
                    <a:pt x="29858" y="15961"/>
                  </a:moveTo>
                  <a:lnTo>
                    <a:pt x="38553" y="22902"/>
                  </a:lnTo>
                  <a:lnTo>
                    <a:pt x="35340" y="25054"/>
                  </a:lnTo>
                  <a:cubicBezTo>
                    <a:pt x="35207" y="24921"/>
                    <a:pt x="35016" y="24848"/>
                    <a:pt x="34824" y="24848"/>
                  </a:cubicBezTo>
                  <a:cubicBezTo>
                    <a:pt x="34559" y="24848"/>
                    <a:pt x="34323" y="24980"/>
                    <a:pt x="34176" y="25201"/>
                  </a:cubicBezTo>
                  <a:lnTo>
                    <a:pt x="24538" y="19734"/>
                  </a:lnTo>
                  <a:lnTo>
                    <a:pt x="28900" y="16153"/>
                  </a:lnTo>
                  <a:cubicBezTo>
                    <a:pt x="29018" y="16197"/>
                    <a:pt x="29136" y="16226"/>
                    <a:pt x="29254" y="16226"/>
                  </a:cubicBezTo>
                  <a:cubicBezTo>
                    <a:pt x="29268" y="16227"/>
                    <a:pt x="29283" y="16228"/>
                    <a:pt x="29298" y="16228"/>
                  </a:cubicBezTo>
                  <a:cubicBezTo>
                    <a:pt x="29517" y="16228"/>
                    <a:pt x="29720" y="16127"/>
                    <a:pt x="29858" y="15961"/>
                  </a:cubicBezTo>
                  <a:close/>
                  <a:moveTo>
                    <a:pt x="38892" y="23168"/>
                  </a:moveTo>
                  <a:lnTo>
                    <a:pt x="47189" y="29785"/>
                  </a:lnTo>
                  <a:lnTo>
                    <a:pt x="35591" y="25806"/>
                  </a:lnTo>
                  <a:cubicBezTo>
                    <a:pt x="35605" y="25658"/>
                    <a:pt x="35605" y="25511"/>
                    <a:pt x="35561" y="25378"/>
                  </a:cubicBezTo>
                  <a:lnTo>
                    <a:pt x="38892" y="23168"/>
                  </a:lnTo>
                  <a:close/>
                  <a:moveTo>
                    <a:pt x="52126" y="14355"/>
                  </a:moveTo>
                  <a:cubicBezTo>
                    <a:pt x="52264" y="14534"/>
                    <a:pt x="52467" y="14636"/>
                    <a:pt x="52686" y="14636"/>
                  </a:cubicBezTo>
                  <a:cubicBezTo>
                    <a:pt x="52700" y="14636"/>
                    <a:pt x="52715" y="14636"/>
                    <a:pt x="52730" y="14635"/>
                  </a:cubicBezTo>
                  <a:cubicBezTo>
                    <a:pt x="52748" y="14636"/>
                    <a:pt x="52766" y="14637"/>
                    <a:pt x="52784" y="14637"/>
                  </a:cubicBezTo>
                  <a:cubicBezTo>
                    <a:pt x="52942" y="14637"/>
                    <a:pt x="53097" y="14579"/>
                    <a:pt x="53216" y="14473"/>
                  </a:cubicBezTo>
                  <a:lnTo>
                    <a:pt x="57918" y="20279"/>
                  </a:lnTo>
                  <a:lnTo>
                    <a:pt x="49989" y="30536"/>
                  </a:lnTo>
                  <a:cubicBezTo>
                    <a:pt x="49873" y="30459"/>
                    <a:pt x="49735" y="30416"/>
                    <a:pt x="49594" y="30416"/>
                  </a:cubicBezTo>
                  <a:cubicBezTo>
                    <a:pt x="49576" y="30416"/>
                    <a:pt x="49558" y="30416"/>
                    <a:pt x="49541" y="30418"/>
                  </a:cubicBezTo>
                  <a:lnTo>
                    <a:pt x="49541" y="30418"/>
                  </a:lnTo>
                  <a:cubicBezTo>
                    <a:pt x="49522" y="30416"/>
                    <a:pt x="49503" y="30415"/>
                    <a:pt x="49484" y="30415"/>
                  </a:cubicBezTo>
                  <a:cubicBezTo>
                    <a:pt x="49388" y="30415"/>
                    <a:pt x="49293" y="30441"/>
                    <a:pt x="49208" y="30477"/>
                  </a:cubicBezTo>
                  <a:lnTo>
                    <a:pt x="48309" y="30168"/>
                  </a:lnTo>
                  <a:lnTo>
                    <a:pt x="39231" y="22932"/>
                  </a:lnTo>
                  <a:lnTo>
                    <a:pt x="52126" y="14355"/>
                  </a:lnTo>
                  <a:close/>
                  <a:moveTo>
                    <a:pt x="24199" y="19984"/>
                  </a:moveTo>
                  <a:lnTo>
                    <a:pt x="34058" y="25585"/>
                  </a:lnTo>
                  <a:cubicBezTo>
                    <a:pt x="34058" y="25614"/>
                    <a:pt x="34058" y="25644"/>
                    <a:pt x="34058" y="25688"/>
                  </a:cubicBezTo>
                  <a:lnTo>
                    <a:pt x="11038" y="32261"/>
                  </a:lnTo>
                  <a:lnTo>
                    <a:pt x="11009" y="32202"/>
                  </a:lnTo>
                  <a:lnTo>
                    <a:pt x="17420" y="25540"/>
                  </a:lnTo>
                  <a:lnTo>
                    <a:pt x="24199" y="19984"/>
                  </a:lnTo>
                  <a:close/>
                  <a:moveTo>
                    <a:pt x="14826" y="27648"/>
                  </a:moveTo>
                  <a:lnTo>
                    <a:pt x="10758" y="31892"/>
                  </a:lnTo>
                  <a:cubicBezTo>
                    <a:pt x="10626" y="31789"/>
                    <a:pt x="10463" y="31745"/>
                    <a:pt x="10301" y="31745"/>
                  </a:cubicBezTo>
                  <a:cubicBezTo>
                    <a:pt x="9727" y="31745"/>
                    <a:pt x="9476" y="32246"/>
                    <a:pt x="9550" y="32688"/>
                  </a:cubicBezTo>
                  <a:lnTo>
                    <a:pt x="8931" y="32865"/>
                  </a:lnTo>
                  <a:cubicBezTo>
                    <a:pt x="8946" y="32732"/>
                    <a:pt x="8946" y="32600"/>
                    <a:pt x="8931" y="32482"/>
                  </a:cubicBezTo>
                  <a:lnTo>
                    <a:pt x="14826" y="27648"/>
                  </a:lnTo>
                  <a:close/>
                  <a:moveTo>
                    <a:pt x="9609" y="33086"/>
                  </a:moveTo>
                  <a:lnTo>
                    <a:pt x="9329" y="33381"/>
                  </a:lnTo>
                  <a:lnTo>
                    <a:pt x="9093" y="33233"/>
                  </a:lnTo>
                  <a:lnTo>
                    <a:pt x="9609" y="33086"/>
                  </a:lnTo>
                  <a:close/>
                  <a:moveTo>
                    <a:pt x="61808" y="15887"/>
                  </a:moveTo>
                  <a:cubicBezTo>
                    <a:pt x="61911" y="15932"/>
                    <a:pt x="62015" y="15961"/>
                    <a:pt x="62133" y="15961"/>
                  </a:cubicBezTo>
                  <a:lnTo>
                    <a:pt x="62162" y="15961"/>
                  </a:lnTo>
                  <a:lnTo>
                    <a:pt x="73230" y="28517"/>
                  </a:lnTo>
                  <a:cubicBezTo>
                    <a:pt x="73009" y="28783"/>
                    <a:pt x="72964" y="29136"/>
                    <a:pt x="73097" y="29446"/>
                  </a:cubicBezTo>
                  <a:lnTo>
                    <a:pt x="69162" y="33528"/>
                  </a:lnTo>
                  <a:lnTo>
                    <a:pt x="58419" y="20264"/>
                  </a:lnTo>
                  <a:lnTo>
                    <a:pt x="61808" y="15887"/>
                  </a:lnTo>
                  <a:close/>
                  <a:moveTo>
                    <a:pt x="58168" y="20589"/>
                  </a:moveTo>
                  <a:lnTo>
                    <a:pt x="68882" y="33823"/>
                  </a:lnTo>
                  <a:lnTo>
                    <a:pt x="66406" y="36402"/>
                  </a:lnTo>
                  <a:lnTo>
                    <a:pt x="50239" y="30846"/>
                  </a:lnTo>
                  <a:lnTo>
                    <a:pt x="58168" y="20589"/>
                  </a:lnTo>
                  <a:close/>
                  <a:moveTo>
                    <a:pt x="69133" y="34132"/>
                  </a:moveTo>
                  <a:lnTo>
                    <a:pt x="72743" y="38568"/>
                  </a:lnTo>
                  <a:lnTo>
                    <a:pt x="66819" y="36549"/>
                  </a:lnTo>
                  <a:lnTo>
                    <a:pt x="69133" y="34132"/>
                  </a:lnTo>
                  <a:close/>
                  <a:moveTo>
                    <a:pt x="35429" y="26174"/>
                  </a:moveTo>
                  <a:lnTo>
                    <a:pt x="48117" y="30536"/>
                  </a:lnTo>
                  <a:lnTo>
                    <a:pt x="48795" y="31067"/>
                  </a:lnTo>
                  <a:cubicBezTo>
                    <a:pt x="48751" y="31317"/>
                    <a:pt x="48810" y="31568"/>
                    <a:pt x="48972" y="31774"/>
                  </a:cubicBezTo>
                  <a:lnTo>
                    <a:pt x="48987" y="31774"/>
                  </a:lnTo>
                  <a:lnTo>
                    <a:pt x="43077" y="38612"/>
                  </a:lnTo>
                  <a:lnTo>
                    <a:pt x="35296" y="26292"/>
                  </a:lnTo>
                  <a:cubicBezTo>
                    <a:pt x="35340" y="26263"/>
                    <a:pt x="35384" y="26218"/>
                    <a:pt x="35429" y="26174"/>
                  </a:cubicBezTo>
                  <a:close/>
                  <a:moveTo>
                    <a:pt x="34117" y="26086"/>
                  </a:moveTo>
                  <a:lnTo>
                    <a:pt x="21472" y="40735"/>
                  </a:lnTo>
                  <a:lnTo>
                    <a:pt x="9682" y="33587"/>
                  </a:lnTo>
                  <a:lnTo>
                    <a:pt x="9992" y="33263"/>
                  </a:lnTo>
                  <a:cubicBezTo>
                    <a:pt x="10095" y="33307"/>
                    <a:pt x="10213" y="33322"/>
                    <a:pt x="10316" y="33322"/>
                  </a:cubicBezTo>
                  <a:cubicBezTo>
                    <a:pt x="10326" y="33322"/>
                    <a:pt x="10335" y="33322"/>
                    <a:pt x="10345" y="33322"/>
                  </a:cubicBezTo>
                  <a:cubicBezTo>
                    <a:pt x="10716" y="33322"/>
                    <a:pt x="11039" y="33046"/>
                    <a:pt x="11068" y="32659"/>
                  </a:cubicBezTo>
                  <a:lnTo>
                    <a:pt x="34117" y="26086"/>
                  </a:lnTo>
                  <a:close/>
                  <a:moveTo>
                    <a:pt x="50298" y="31288"/>
                  </a:moveTo>
                  <a:lnTo>
                    <a:pt x="66097" y="36711"/>
                  </a:lnTo>
                  <a:lnTo>
                    <a:pt x="61027" y="41987"/>
                  </a:lnTo>
                  <a:cubicBezTo>
                    <a:pt x="60895" y="41869"/>
                    <a:pt x="60718" y="41810"/>
                    <a:pt x="60541" y="41810"/>
                  </a:cubicBezTo>
                  <a:cubicBezTo>
                    <a:pt x="60379" y="41810"/>
                    <a:pt x="60231" y="41855"/>
                    <a:pt x="60099" y="41943"/>
                  </a:cubicBezTo>
                  <a:lnTo>
                    <a:pt x="50122" y="31730"/>
                  </a:lnTo>
                  <a:cubicBezTo>
                    <a:pt x="50225" y="31597"/>
                    <a:pt x="50284" y="31450"/>
                    <a:pt x="50298" y="31288"/>
                  </a:cubicBezTo>
                  <a:close/>
                  <a:moveTo>
                    <a:pt x="66509" y="36859"/>
                  </a:moveTo>
                  <a:lnTo>
                    <a:pt x="72773" y="39010"/>
                  </a:lnTo>
                  <a:cubicBezTo>
                    <a:pt x="72788" y="39055"/>
                    <a:pt x="72788" y="39114"/>
                    <a:pt x="72802" y="39158"/>
                  </a:cubicBezTo>
                  <a:lnTo>
                    <a:pt x="64225" y="46173"/>
                  </a:lnTo>
                  <a:lnTo>
                    <a:pt x="61175" y="43063"/>
                  </a:lnTo>
                  <a:cubicBezTo>
                    <a:pt x="61307" y="42827"/>
                    <a:pt x="61337" y="42562"/>
                    <a:pt x="61263" y="42326"/>
                  </a:cubicBezTo>
                  <a:lnTo>
                    <a:pt x="66509" y="36859"/>
                  </a:lnTo>
                  <a:close/>
                  <a:moveTo>
                    <a:pt x="34426" y="26336"/>
                  </a:moveTo>
                  <a:cubicBezTo>
                    <a:pt x="34529" y="26400"/>
                    <a:pt x="34643" y="26442"/>
                    <a:pt x="34768" y="26442"/>
                  </a:cubicBezTo>
                  <a:cubicBezTo>
                    <a:pt x="34786" y="26442"/>
                    <a:pt x="34805" y="26441"/>
                    <a:pt x="34824" y="26439"/>
                  </a:cubicBezTo>
                  <a:lnTo>
                    <a:pt x="34913" y="26439"/>
                  </a:lnTo>
                  <a:lnTo>
                    <a:pt x="42812" y="38922"/>
                  </a:lnTo>
                  <a:lnTo>
                    <a:pt x="34456" y="48604"/>
                  </a:lnTo>
                  <a:lnTo>
                    <a:pt x="21811" y="40941"/>
                  </a:lnTo>
                  <a:lnTo>
                    <a:pt x="34426" y="26336"/>
                  </a:lnTo>
                  <a:close/>
                  <a:moveTo>
                    <a:pt x="72581" y="39850"/>
                  </a:moveTo>
                  <a:lnTo>
                    <a:pt x="67099" y="49120"/>
                  </a:lnTo>
                  <a:lnTo>
                    <a:pt x="64505" y="46453"/>
                  </a:lnTo>
                  <a:lnTo>
                    <a:pt x="72581" y="39850"/>
                  </a:lnTo>
                  <a:close/>
                  <a:moveTo>
                    <a:pt x="9402" y="33896"/>
                  </a:moveTo>
                  <a:lnTo>
                    <a:pt x="21207" y="41059"/>
                  </a:lnTo>
                  <a:lnTo>
                    <a:pt x="13249" y="50284"/>
                  </a:lnTo>
                  <a:lnTo>
                    <a:pt x="1371" y="43078"/>
                  </a:lnTo>
                  <a:cubicBezTo>
                    <a:pt x="1430" y="42827"/>
                    <a:pt x="1371" y="42562"/>
                    <a:pt x="1238" y="42356"/>
                  </a:cubicBezTo>
                  <a:lnTo>
                    <a:pt x="9402" y="33896"/>
                  </a:lnTo>
                  <a:close/>
                  <a:moveTo>
                    <a:pt x="49797" y="31951"/>
                  </a:moveTo>
                  <a:lnTo>
                    <a:pt x="59848" y="42253"/>
                  </a:lnTo>
                  <a:cubicBezTo>
                    <a:pt x="59716" y="42533"/>
                    <a:pt x="59760" y="42872"/>
                    <a:pt x="59937" y="43122"/>
                  </a:cubicBezTo>
                  <a:lnTo>
                    <a:pt x="51463" y="51920"/>
                  </a:lnTo>
                  <a:lnTo>
                    <a:pt x="43298" y="38966"/>
                  </a:lnTo>
                  <a:lnTo>
                    <a:pt x="49326" y="31966"/>
                  </a:lnTo>
                  <a:cubicBezTo>
                    <a:pt x="49385" y="31981"/>
                    <a:pt x="49458" y="31995"/>
                    <a:pt x="49532" y="31995"/>
                  </a:cubicBezTo>
                  <a:cubicBezTo>
                    <a:pt x="49621" y="31995"/>
                    <a:pt x="49709" y="31981"/>
                    <a:pt x="49797" y="31951"/>
                  </a:cubicBezTo>
                  <a:close/>
                  <a:moveTo>
                    <a:pt x="60880" y="43328"/>
                  </a:moveTo>
                  <a:lnTo>
                    <a:pt x="63930" y="46423"/>
                  </a:lnTo>
                  <a:lnTo>
                    <a:pt x="53423" y="55015"/>
                  </a:lnTo>
                  <a:lnTo>
                    <a:pt x="51684" y="52274"/>
                  </a:lnTo>
                  <a:lnTo>
                    <a:pt x="60261" y="43358"/>
                  </a:lnTo>
                  <a:cubicBezTo>
                    <a:pt x="60349" y="43387"/>
                    <a:pt x="60438" y="43402"/>
                    <a:pt x="60541" y="43402"/>
                  </a:cubicBezTo>
                  <a:cubicBezTo>
                    <a:pt x="60659" y="43402"/>
                    <a:pt x="60777" y="43387"/>
                    <a:pt x="60880" y="43328"/>
                  </a:cubicBezTo>
                  <a:close/>
                  <a:moveTo>
                    <a:pt x="43033" y="39290"/>
                  </a:moveTo>
                  <a:lnTo>
                    <a:pt x="51197" y="52215"/>
                  </a:lnTo>
                  <a:lnTo>
                    <a:pt x="47646" y="55899"/>
                  </a:lnTo>
                  <a:cubicBezTo>
                    <a:pt x="47526" y="55793"/>
                    <a:pt x="47372" y="55735"/>
                    <a:pt x="47213" y="55735"/>
                  </a:cubicBezTo>
                  <a:cubicBezTo>
                    <a:pt x="47195" y="55735"/>
                    <a:pt x="47177" y="55736"/>
                    <a:pt x="47159" y="55737"/>
                  </a:cubicBezTo>
                  <a:cubicBezTo>
                    <a:pt x="47145" y="55736"/>
                    <a:pt x="47130" y="55736"/>
                    <a:pt x="47115" y="55736"/>
                  </a:cubicBezTo>
                  <a:cubicBezTo>
                    <a:pt x="46924" y="55736"/>
                    <a:pt x="46736" y="55823"/>
                    <a:pt x="46599" y="55973"/>
                  </a:cubicBezTo>
                  <a:lnTo>
                    <a:pt x="34810" y="48825"/>
                  </a:lnTo>
                  <a:lnTo>
                    <a:pt x="43033" y="39290"/>
                  </a:lnTo>
                  <a:close/>
                  <a:moveTo>
                    <a:pt x="51404" y="52569"/>
                  </a:moveTo>
                  <a:lnTo>
                    <a:pt x="53099" y="55266"/>
                  </a:lnTo>
                  <a:lnTo>
                    <a:pt x="49842" y="57933"/>
                  </a:lnTo>
                  <a:lnTo>
                    <a:pt x="47896" y="56754"/>
                  </a:lnTo>
                  <a:cubicBezTo>
                    <a:pt x="47940" y="56577"/>
                    <a:pt x="47940" y="56400"/>
                    <a:pt x="47882" y="56238"/>
                  </a:cubicBezTo>
                  <a:lnTo>
                    <a:pt x="51404" y="52569"/>
                  </a:lnTo>
                  <a:close/>
                  <a:moveTo>
                    <a:pt x="21561" y="41265"/>
                  </a:moveTo>
                  <a:lnTo>
                    <a:pt x="34191" y="48914"/>
                  </a:lnTo>
                  <a:lnTo>
                    <a:pt x="26232" y="58154"/>
                  </a:lnTo>
                  <a:lnTo>
                    <a:pt x="13588" y="50491"/>
                  </a:lnTo>
                  <a:lnTo>
                    <a:pt x="21561" y="41265"/>
                  </a:lnTo>
                  <a:close/>
                  <a:moveTo>
                    <a:pt x="67187" y="49783"/>
                  </a:moveTo>
                  <a:lnTo>
                    <a:pt x="73097" y="55826"/>
                  </a:lnTo>
                  <a:cubicBezTo>
                    <a:pt x="72964" y="55988"/>
                    <a:pt x="72891" y="56194"/>
                    <a:pt x="72891" y="56400"/>
                  </a:cubicBezTo>
                  <a:lnTo>
                    <a:pt x="61307" y="59716"/>
                  </a:lnTo>
                  <a:lnTo>
                    <a:pt x="67187" y="49783"/>
                  </a:lnTo>
                  <a:close/>
                  <a:moveTo>
                    <a:pt x="64196" y="46703"/>
                  </a:moveTo>
                  <a:lnTo>
                    <a:pt x="66893" y="49474"/>
                  </a:lnTo>
                  <a:lnTo>
                    <a:pt x="60747" y="59864"/>
                  </a:lnTo>
                  <a:lnTo>
                    <a:pt x="57137" y="60895"/>
                  </a:lnTo>
                  <a:lnTo>
                    <a:pt x="53629" y="55339"/>
                  </a:lnTo>
                  <a:lnTo>
                    <a:pt x="64196" y="46703"/>
                  </a:lnTo>
                  <a:close/>
                  <a:moveTo>
                    <a:pt x="53305" y="55605"/>
                  </a:moveTo>
                  <a:lnTo>
                    <a:pt x="56739" y="61013"/>
                  </a:lnTo>
                  <a:lnTo>
                    <a:pt x="56223" y="61161"/>
                  </a:lnTo>
                  <a:cubicBezTo>
                    <a:pt x="56085" y="61009"/>
                    <a:pt x="55882" y="60909"/>
                    <a:pt x="55675" y="60909"/>
                  </a:cubicBezTo>
                  <a:cubicBezTo>
                    <a:pt x="55661" y="60909"/>
                    <a:pt x="55647" y="60909"/>
                    <a:pt x="55633" y="60910"/>
                  </a:cubicBezTo>
                  <a:cubicBezTo>
                    <a:pt x="55618" y="60909"/>
                    <a:pt x="55603" y="60908"/>
                    <a:pt x="55588" y="60908"/>
                  </a:cubicBezTo>
                  <a:cubicBezTo>
                    <a:pt x="55397" y="60908"/>
                    <a:pt x="55210" y="60994"/>
                    <a:pt x="55073" y="61131"/>
                  </a:cubicBezTo>
                  <a:lnTo>
                    <a:pt x="50195" y="58154"/>
                  </a:lnTo>
                  <a:lnTo>
                    <a:pt x="53305" y="55605"/>
                  </a:lnTo>
                  <a:close/>
                  <a:moveTo>
                    <a:pt x="56945" y="61367"/>
                  </a:moveTo>
                  <a:lnTo>
                    <a:pt x="57859" y="62811"/>
                  </a:lnTo>
                  <a:lnTo>
                    <a:pt x="56370" y="61897"/>
                  </a:lnTo>
                  <a:cubicBezTo>
                    <a:pt x="56400" y="61780"/>
                    <a:pt x="56400" y="61662"/>
                    <a:pt x="56385" y="61529"/>
                  </a:cubicBezTo>
                  <a:lnTo>
                    <a:pt x="56945" y="61367"/>
                  </a:lnTo>
                  <a:close/>
                  <a:moveTo>
                    <a:pt x="60452" y="60365"/>
                  </a:moveTo>
                  <a:lnTo>
                    <a:pt x="58713" y="63327"/>
                  </a:lnTo>
                  <a:lnTo>
                    <a:pt x="58625" y="63268"/>
                  </a:lnTo>
                  <a:lnTo>
                    <a:pt x="57358" y="61249"/>
                  </a:lnTo>
                  <a:lnTo>
                    <a:pt x="60452" y="60365"/>
                  </a:lnTo>
                  <a:close/>
                  <a:moveTo>
                    <a:pt x="49886" y="58419"/>
                  </a:moveTo>
                  <a:lnTo>
                    <a:pt x="54896" y="61470"/>
                  </a:lnTo>
                  <a:cubicBezTo>
                    <a:pt x="54882" y="61500"/>
                    <a:pt x="54882" y="61514"/>
                    <a:pt x="54882" y="61544"/>
                  </a:cubicBezTo>
                  <a:lnTo>
                    <a:pt x="41309" y="65420"/>
                  </a:lnTo>
                  <a:lnTo>
                    <a:pt x="49886" y="58419"/>
                  </a:lnTo>
                  <a:close/>
                  <a:moveTo>
                    <a:pt x="34544" y="49120"/>
                  </a:moveTo>
                  <a:lnTo>
                    <a:pt x="46423" y="56327"/>
                  </a:lnTo>
                  <a:cubicBezTo>
                    <a:pt x="46364" y="56562"/>
                    <a:pt x="46408" y="56828"/>
                    <a:pt x="46555" y="57034"/>
                  </a:cubicBezTo>
                  <a:lnTo>
                    <a:pt x="38391" y="65523"/>
                  </a:lnTo>
                  <a:lnTo>
                    <a:pt x="26586" y="58360"/>
                  </a:lnTo>
                  <a:lnTo>
                    <a:pt x="34544" y="49120"/>
                  </a:lnTo>
                  <a:close/>
                  <a:moveTo>
                    <a:pt x="47690" y="57108"/>
                  </a:moveTo>
                  <a:lnTo>
                    <a:pt x="49517" y="58213"/>
                  </a:lnTo>
                  <a:lnTo>
                    <a:pt x="40351" y="65700"/>
                  </a:lnTo>
                  <a:lnTo>
                    <a:pt x="39467" y="65950"/>
                  </a:lnTo>
                  <a:cubicBezTo>
                    <a:pt x="39393" y="65950"/>
                    <a:pt x="39334" y="65980"/>
                    <a:pt x="39275" y="65994"/>
                  </a:cubicBezTo>
                  <a:lnTo>
                    <a:pt x="39201" y="66024"/>
                  </a:lnTo>
                  <a:lnTo>
                    <a:pt x="38744" y="65729"/>
                  </a:lnTo>
                  <a:lnTo>
                    <a:pt x="46879" y="57270"/>
                  </a:lnTo>
                  <a:cubicBezTo>
                    <a:pt x="46968" y="57299"/>
                    <a:pt x="47071" y="57314"/>
                    <a:pt x="47159" y="57314"/>
                  </a:cubicBezTo>
                  <a:cubicBezTo>
                    <a:pt x="47366" y="57314"/>
                    <a:pt x="47557" y="57240"/>
                    <a:pt x="47690" y="57108"/>
                  </a:cubicBezTo>
                  <a:close/>
                  <a:moveTo>
                    <a:pt x="38464" y="66024"/>
                  </a:moveTo>
                  <a:lnTo>
                    <a:pt x="38700" y="66171"/>
                  </a:lnTo>
                  <a:lnTo>
                    <a:pt x="38184" y="66319"/>
                  </a:lnTo>
                  <a:lnTo>
                    <a:pt x="38464" y="66024"/>
                  </a:lnTo>
                  <a:close/>
                  <a:moveTo>
                    <a:pt x="38862" y="66525"/>
                  </a:moveTo>
                  <a:lnTo>
                    <a:pt x="38862" y="66525"/>
                  </a:lnTo>
                  <a:cubicBezTo>
                    <a:pt x="38818" y="66658"/>
                    <a:pt x="38818" y="66790"/>
                    <a:pt x="38848" y="66923"/>
                  </a:cubicBezTo>
                  <a:lnTo>
                    <a:pt x="32938" y="71757"/>
                  </a:lnTo>
                  <a:lnTo>
                    <a:pt x="37020" y="67512"/>
                  </a:lnTo>
                  <a:cubicBezTo>
                    <a:pt x="37153" y="67601"/>
                    <a:pt x="37315" y="67660"/>
                    <a:pt x="37477" y="67660"/>
                  </a:cubicBezTo>
                  <a:cubicBezTo>
                    <a:pt x="38052" y="67660"/>
                    <a:pt x="38302" y="67144"/>
                    <a:pt x="38229" y="66702"/>
                  </a:cubicBezTo>
                  <a:lnTo>
                    <a:pt x="38862" y="66525"/>
                  </a:lnTo>
                  <a:close/>
                  <a:moveTo>
                    <a:pt x="13323" y="50785"/>
                  </a:moveTo>
                  <a:lnTo>
                    <a:pt x="25967" y="58449"/>
                  </a:lnTo>
                  <a:lnTo>
                    <a:pt x="13352" y="73068"/>
                  </a:lnTo>
                  <a:cubicBezTo>
                    <a:pt x="13234" y="72995"/>
                    <a:pt x="13101" y="72965"/>
                    <a:pt x="12954" y="72965"/>
                  </a:cubicBezTo>
                  <a:lnTo>
                    <a:pt x="12866" y="72965"/>
                  </a:lnTo>
                  <a:lnTo>
                    <a:pt x="4981" y="60468"/>
                  </a:lnTo>
                  <a:lnTo>
                    <a:pt x="13323" y="50785"/>
                  </a:lnTo>
                  <a:close/>
                  <a:moveTo>
                    <a:pt x="26306" y="58670"/>
                  </a:moveTo>
                  <a:lnTo>
                    <a:pt x="38096" y="65818"/>
                  </a:lnTo>
                  <a:lnTo>
                    <a:pt x="37786" y="66142"/>
                  </a:lnTo>
                  <a:cubicBezTo>
                    <a:pt x="37683" y="66098"/>
                    <a:pt x="37580" y="66068"/>
                    <a:pt x="37462" y="66068"/>
                  </a:cubicBezTo>
                  <a:cubicBezTo>
                    <a:pt x="37079" y="66068"/>
                    <a:pt x="36755" y="66348"/>
                    <a:pt x="36711" y="66731"/>
                  </a:cubicBezTo>
                  <a:lnTo>
                    <a:pt x="13676" y="73319"/>
                  </a:lnTo>
                  <a:lnTo>
                    <a:pt x="26306" y="58670"/>
                  </a:lnTo>
                  <a:close/>
                  <a:moveTo>
                    <a:pt x="54911" y="61942"/>
                  </a:moveTo>
                  <a:cubicBezTo>
                    <a:pt x="54983" y="62270"/>
                    <a:pt x="55275" y="62488"/>
                    <a:pt x="55615" y="62488"/>
                  </a:cubicBezTo>
                  <a:cubicBezTo>
                    <a:pt x="55626" y="62488"/>
                    <a:pt x="55637" y="62487"/>
                    <a:pt x="55648" y="62487"/>
                  </a:cubicBezTo>
                  <a:cubicBezTo>
                    <a:pt x="55854" y="62487"/>
                    <a:pt x="56046" y="62413"/>
                    <a:pt x="56193" y="62251"/>
                  </a:cubicBezTo>
                  <a:lnTo>
                    <a:pt x="58345" y="63563"/>
                  </a:lnTo>
                  <a:cubicBezTo>
                    <a:pt x="58212" y="63740"/>
                    <a:pt x="58153" y="63975"/>
                    <a:pt x="58198" y="64196"/>
                  </a:cubicBezTo>
                  <a:lnTo>
                    <a:pt x="52686" y="73525"/>
                  </a:lnTo>
                  <a:cubicBezTo>
                    <a:pt x="52612" y="73496"/>
                    <a:pt x="52524" y="73496"/>
                    <a:pt x="52450" y="73496"/>
                  </a:cubicBezTo>
                  <a:cubicBezTo>
                    <a:pt x="52435" y="73495"/>
                    <a:pt x="52420" y="73494"/>
                    <a:pt x="52405" y="73494"/>
                  </a:cubicBezTo>
                  <a:cubicBezTo>
                    <a:pt x="52216" y="73494"/>
                    <a:pt x="52041" y="73580"/>
                    <a:pt x="51905" y="73717"/>
                  </a:cubicBezTo>
                  <a:lnTo>
                    <a:pt x="40365" y="66717"/>
                  </a:lnTo>
                  <a:cubicBezTo>
                    <a:pt x="40365" y="66569"/>
                    <a:pt x="40321" y="66422"/>
                    <a:pt x="40248" y="66289"/>
                  </a:cubicBezTo>
                  <a:lnTo>
                    <a:pt x="40542" y="66053"/>
                  </a:lnTo>
                  <a:lnTo>
                    <a:pt x="54911" y="61942"/>
                  </a:lnTo>
                  <a:close/>
                  <a:moveTo>
                    <a:pt x="59671" y="64359"/>
                  </a:moveTo>
                  <a:lnTo>
                    <a:pt x="59671" y="64373"/>
                  </a:lnTo>
                  <a:lnTo>
                    <a:pt x="72979" y="72449"/>
                  </a:lnTo>
                  <a:cubicBezTo>
                    <a:pt x="72920" y="72582"/>
                    <a:pt x="72891" y="72744"/>
                    <a:pt x="72905" y="72906"/>
                  </a:cubicBezTo>
                  <a:lnTo>
                    <a:pt x="66333" y="75485"/>
                  </a:lnTo>
                  <a:lnTo>
                    <a:pt x="59509" y="64653"/>
                  </a:lnTo>
                  <a:cubicBezTo>
                    <a:pt x="59583" y="64565"/>
                    <a:pt x="59627" y="64476"/>
                    <a:pt x="59671" y="64359"/>
                  </a:cubicBezTo>
                  <a:close/>
                  <a:moveTo>
                    <a:pt x="604" y="69605"/>
                  </a:moveTo>
                  <a:lnTo>
                    <a:pt x="12202" y="73599"/>
                  </a:lnTo>
                  <a:cubicBezTo>
                    <a:pt x="12173" y="73731"/>
                    <a:pt x="12188" y="73879"/>
                    <a:pt x="12232" y="74026"/>
                  </a:cubicBezTo>
                  <a:lnTo>
                    <a:pt x="8916" y="76237"/>
                  </a:lnTo>
                  <a:lnTo>
                    <a:pt x="604" y="69605"/>
                  </a:lnTo>
                  <a:close/>
                  <a:moveTo>
                    <a:pt x="58404" y="64653"/>
                  </a:moveTo>
                  <a:cubicBezTo>
                    <a:pt x="58537" y="64801"/>
                    <a:pt x="58743" y="64889"/>
                    <a:pt x="58949" y="64889"/>
                  </a:cubicBezTo>
                  <a:cubicBezTo>
                    <a:pt x="59023" y="64889"/>
                    <a:pt x="59082" y="64874"/>
                    <a:pt x="59156" y="64860"/>
                  </a:cubicBezTo>
                  <a:lnTo>
                    <a:pt x="65964" y="75633"/>
                  </a:lnTo>
                  <a:lnTo>
                    <a:pt x="59347" y="78241"/>
                  </a:lnTo>
                  <a:lnTo>
                    <a:pt x="53202" y="74498"/>
                  </a:lnTo>
                  <a:cubicBezTo>
                    <a:pt x="53261" y="74233"/>
                    <a:pt x="53202" y="73938"/>
                    <a:pt x="53025" y="73731"/>
                  </a:cubicBezTo>
                  <a:lnTo>
                    <a:pt x="58404" y="64653"/>
                  </a:lnTo>
                  <a:close/>
                  <a:moveTo>
                    <a:pt x="28045" y="76281"/>
                  </a:moveTo>
                  <a:lnTo>
                    <a:pt x="25083" y="79346"/>
                  </a:lnTo>
                  <a:cubicBezTo>
                    <a:pt x="24965" y="79199"/>
                    <a:pt x="24803" y="79096"/>
                    <a:pt x="24611" y="79081"/>
                  </a:cubicBezTo>
                  <a:lnTo>
                    <a:pt x="28045" y="76281"/>
                  </a:lnTo>
                  <a:close/>
                  <a:moveTo>
                    <a:pt x="36740" y="67144"/>
                  </a:moveTo>
                  <a:cubicBezTo>
                    <a:pt x="36740" y="67159"/>
                    <a:pt x="36755" y="67173"/>
                    <a:pt x="36770" y="67203"/>
                  </a:cubicBezTo>
                  <a:lnTo>
                    <a:pt x="30359" y="73864"/>
                  </a:lnTo>
                  <a:lnTo>
                    <a:pt x="23580" y="79405"/>
                  </a:lnTo>
                  <a:lnTo>
                    <a:pt x="13720" y="73820"/>
                  </a:lnTo>
                  <a:cubicBezTo>
                    <a:pt x="13720" y="73776"/>
                    <a:pt x="13720" y="73746"/>
                    <a:pt x="13720" y="73717"/>
                  </a:cubicBezTo>
                  <a:lnTo>
                    <a:pt x="36740" y="67144"/>
                  </a:lnTo>
                  <a:close/>
                  <a:moveTo>
                    <a:pt x="73023" y="73289"/>
                  </a:moveTo>
                  <a:cubicBezTo>
                    <a:pt x="73068" y="73363"/>
                    <a:pt x="73127" y="73422"/>
                    <a:pt x="73200" y="73481"/>
                  </a:cubicBezTo>
                  <a:lnTo>
                    <a:pt x="69310" y="80201"/>
                  </a:lnTo>
                  <a:lnTo>
                    <a:pt x="66554" y="75824"/>
                  </a:lnTo>
                  <a:lnTo>
                    <a:pt x="73023" y="73289"/>
                  </a:lnTo>
                  <a:close/>
                  <a:moveTo>
                    <a:pt x="53010" y="74852"/>
                  </a:moveTo>
                  <a:lnTo>
                    <a:pt x="58890" y="78418"/>
                  </a:lnTo>
                  <a:lnTo>
                    <a:pt x="47631" y="82839"/>
                  </a:lnTo>
                  <a:lnTo>
                    <a:pt x="52244" y="75058"/>
                  </a:lnTo>
                  <a:cubicBezTo>
                    <a:pt x="52303" y="75073"/>
                    <a:pt x="52376" y="75087"/>
                    <a:pt x="52450" y="75087"/>
                  </a:cubicBezTo>
                  <a:cubicBezTo>
                    <a:pt x="52656" y="75087"/>
                    <a:pt x="52863" y="75014"/>
                    <a:pt x="53010" y="74852"/>
                  </a:cubicBezTo>
                  <a:close/>
                  <a:moveTo>
                    <a:pt x="66171" y="75972"/>
                  </a:moveTo>
                  <a:lnTo>
                    <a:pt x="69089" y="80584"/>
                  </a:lnTo>
                  <a:lnTo>
                    <a:pt x="67571" y="83222"/>
                  </a:lnTo>
                  <a:lnTo>
                    <a:pt x="59775" y="78492"/>
                  </a:lnTo>
                  <a:lnTo>
                    <a:pt x="66171" y="75972"/>
                  </a:lnTo>
                  <a:close/>
                  <a:moveTo>
                    <a:pt x="13603" y="74203"/>
                  </a:moveTo>
                  <a:lnTo>
                    <a:pt x="23241" y="79671"/>
                  </a:lnTo>
                  <a:lnTo>
                    <a:pt x="18878" y="83237"/>
                  </a:lnTo>
                  <a:cubicBezTo>
                    <a:pt x="18775" y="83193"/>
                    <a:pt x="18643" y="83163"/>
                    <a:pt x="18525" y="83163"/>
                  </a:cubicBezTo>
                  <a:cubicBezTo>
                    <a:pt x="18510" y="83162"/>
                    <a:pt x="18495" y="83162"/>
                    <a:pt x="18480" y="83162"/>
                  </a:cubicBezTo>
                  <a:cubicBezTo>
                    <a:pt x="18261" y="83162"/>
                    <a:pt x="18060" y="83263"/>
                    <a:pt x="17935" y="83429"/>
                  </a:cubicBezTo>
                  <a:lnTo>
                    <a:pt x="9226" y="76502"/>
                  </a:lnTo>
                  <a:lnTo>
                    <a:pt x="12438" y="74365"/>
                  </a:lnTo>
                  <a:cubicBezTo>
                    <a:pt x="12573" y="74473"/>
                    <a:pt x="12733" y="74544"/>
                    <a:pt x="12905" y="74544"/>
                  </a:cubicBezTo>
                  <a:cubicBezTo>
                    <a:pt x="12922" y="74544"/>
                    <a:pt x="12938" y="74543"/>
                    <a:pt x="12954" y="74542"/>
                  </a:cubicBezTo>
                  <a:cubicBezTo>
                    <a:pt x="12967" y="74543"/>
                    <a:pt x="12981" y="74543"/>
                    <a:pt x="12994" y="74543"/>
                  </a:cubicBezTo>
                  <a:cubicBezTo>
                    <a:pt x="13243" y="74543"/>
                    <a:pt x="13463" y="74413"/>
                    <a:pt x="13603" y="74203"/>
                  </a:cubicBezTo>
                  <a:close/>
                  <a:moveTo>
                    <a:pt x="23624" y="79892"/>
                  </a:moveTo>
                  <a:lnTo>
                    <a:pt x="23727" y="79951"/>
                  </a:lnTo>
                  <a:cubicBezTo>
                    <a:pt x="23742" y="80157"/>
                    <a:pt x="23845" y="80349"/>
                    <a:pt x="23992" y="80481"/>
                  </a:cubicBezTo>
                  <a:lnTo>
                    <a:pt x="19748" y="84902"/>
                  </a:lnTo>
                  <a:lnTo>
                    <a:pt x="19159" y="84431"/>
                  </a:lnTo>
                  <a:cubicBezTo>
                    <a:pt x="19335" y="84151"/>
                    <a:pt x="19335" y="83812"/>
                    <a:pt x="19173" y="83517"/>
                  </a:cubicBezTo>
                  <a:lnTo>
                    <a:pt x="23624" y="79892"/>
                  </a:lnTo>
                  <a:close/>
                  <a:moveTo>
                    <a:pt x="69324" y="80968"/>
                  </a:moveTo>
                  <a:lnTo>
                    <a:pt x="72714" y="86332"/>
                  </a:lnTo>
                  <a:lnTo>
                    <a:pt x="67910" y="83429"/>
                  </a:lnTo>
                  <a:lnTo>
                    <a:pt x="69324" y="80968"/>
                  </a:lnTo>
                  <a:close/>
                  <a:moveTo>
                    <a:pt x="40277" y="67129"/>
                  </a:moveTo>
                  <a:lnTo>
                    <a:pt x="51713" y="74070"/>
                  </a:lnTo>
                  <a:cubicBezTo>
                    <a:pt x="51640" y="74350"/>
                    <a:pt x="51713" y="74645"/>
                    <a:pt x="51905" y="74852"/>
                  </a:cubicBezTo>
                  <a:lnTo>
                    <a:pt x="47027" y="83075"/>
                  </a:lnTo>
                  <a:lnTo>
                    <a:pt x="37683" y="86759"/>
                  </a:lnTo>
                  <a:cubicBezTo>
                    <a:pt x="37598" y="86431"/>
                    <a:pt x="37305" y="86213"/>
                    <a:pt x="36978" y="86213"/>
                  </a:cubicBezTo>
                  <a:cubicBezTo>
                    <a:pt x="36968" y="86213"/>
                    <a:pt x="36957" y="86214"/>
                    <a:pt x="36946" y="86214"/>
                  </a:cubicBezTo>
                  <a:cubicBezTo>
                    <a:pt x="36934" y="86213"/>
                    <a:pt x="36922" y="86213"/>
                    <a:pt x="36909" y="86213"/>
                  </a:cubicBezTo>
                  <a:cubicBezTo>
                    <a:pt x="36630" y="86213"/>
                    <a:pt x="36381" y="86372"/>
                    <a:pt x="36269" y="86612"/>
                  </a:cubicBezTo>
                  <a:lnTo>
                    <a:pt x="25127" y="80304"/>
                  </a:lnTo>
                  <a:cubicBezTo>
                    <a:pt x="25230" y="80127"/>
                    <a:pt x="25260" y="79951"/>
                    <a:pt x="25245" y="79759"/>
                  </a:cubicBezTo>
                  <a:lnTo>
                    <a:pt x="30624" y="74159"/>
                  </a:lnTo>
                  <a:lnTo>
                    <a:pt x="39024" y="67291"/>
                  </a:lnTo>
                  <a:cubicBezTo>
                    <a:pt x="39161" y="67442"/>
                    <a:pt x="39349" y="67529"/>
                    <a:pt x="39552" y="67529"/>
                  </a:cubicBezTo>
                  <a:cubicBezTo>
                    <a:pt x="39567" y="67529"/>
                    <a:pt x="39583" y="67528"/>
                    <a:pt x="39599" y="67527"/>
                  </a:cubicBezTo>
                  <a:cubicBezTo>
                    <a:pt x="39612" y="67528"/>
                    <a:pt x="39625" y="67528"/>
                    <a:pt x="39637" y="67528"/>
                  </a:cubicBezTo>
                  <a:cubicBezTo>
                    <a:pt x="39903" y="67528"/>
                    <a:pt x="40151" y="67382"/>
                    <a:pt x="40277" y="67129"/>
                  </a:cubicBezTo>
                  <a:close/>
                  <a:moveTo>
                    <a:pt x="46703" y="83635"/>
                  </a:moveTo>
                  <a:lnTo>
                    <a:pt x="42768" y="90296"/>
                  </a:lnTo>
                  <a:lnTo>
                    <a:pt x="37624" y="87378"/>
                  </a:lnTo>
                  <a:cubicBezTo>
                    <a:pt x="37669" y="87319"/>
                    <a:pt x="37683" y="87246"/>
                    <a:pt x="37698" y="87172"/>
                  </a:cubicBezTo>
                  <a:lnTo>
                    <a:pt x="46703" y="83635"/>
                  </a:lnTo>
                  <a:close/>
                  <a:moveTo>
                    <a:pt x="24832" y="80570"/>
                  </a:moveTo>
                  <a:lnTo>
                    <a:pt x="36180" y="87010"/>
                  </a:lnTo>
                  <a:cubicBezTo>
                    <a:pt x="36180" y="87128"/>
                    <a:pt x="36195" y="87231"/>
                    <a:pt x="36239" y="87319"/>
                  </a:cubicBezTo>
                  <a:lnTo>
                    <a:pt x="27235" y="90871"/>
                  </a:lnTo>
                  <a:lnTo>
                    <a:pt x="20057" y="85138"/>
                  </a:lnTo>
                  <a:lnTo>
                    <a:pt x="24390" y="80643"/>
                  </a:lnTo>
                  <a:lnTo>
                    <a:pt x="24493" y="80643"/>
                  </a:lnTo>
                  <a:cubicBezTo>
                    <a:pt x="24611" y="80643"/>
                    <a:pt x="24714" y="80614"/>
                    <a:pt x="24832" y="80570"/>
                  </a:cubicBezTo>
                  <a:close/>
                  <a:moveTo>
                    <a:pt x="17965" y="84519"/>
                  </a:moveTo>
                  <a:cubicBezTo>
                    <a:pt x="18088" y="84670"/>
                    <a:pt x="18274" y="84757"/>
                    <a:pt x="18477" y="84757"/>
                  </a:cubicBezTo>
                  <a:cubicBezTo>
                    <a:pt x="18493" y="84757"/>
                    <a:pt x="18509" y="84756"/>
                    <a:pt x="18525" y="84755"/>
                  </a:cubicBezTo>
                  <a:cubicBezTo>
                    <a:pt x="18643" y="84755"/>
                    <a:pt x="18746" y="84740"/>
                    <a:pt x="18864" y="84696"/>
                  </a:cubicBezTo>
                  <a:lnTo>
                    <a:pt x="19468" y="85182"/>
                  </a:lnTo>
                  <a:lnTo>
                    <a:pt x="6499" y="98667"/>
                  </a:lnTo>
                  <a:cubicBezTo>
                    <a:pt x="6383" y="98590"/>
                    <a:pt x="6256" y="98546"/>
                    <a:pt x="6118" y="98546"/>
                  </a:cubicBezTo>
                  <a:cubicBezTo>
                    <a:pt x="6098" y="98546"/>
                    <a:pt x="6078" y="98547"/>
                    <a:pt x="6057" y="98549"/>
                  </a:cubicBezTo>
                  <a:cubicBezTo>
                    <a:pt x="5939" y="98549"/>
                    <a:pt x="5807" y="98579"/>
                    <a:pt x="5689" y="98638"/>
                  </a:cubicBezTo>
                  <a:lnTo>
                    <a:pt x="3699" y="96176"/>
                  </a:lnTo>
                  <a:lnTo>
                    <a:pt x="17965" y="84519"/>
                  </a:lnTo>
                  <a:close/>
                  <a:moveTo>
                    <a:pt x="36475" y="87644"/>
                  </a:moveTo>
                  <a:cubicBezTo>
                    <a:pt x="36607" y="87747"/>
                    <a:pt x="36770" y="87806"/>
                    <a:pt x="36946" y="87806"/>
                  </a:cubicBezTo>
                  <a:cubicBezTo>
                    <a:pt x="37094" y="87806"/>
                    <a:pt x="37241" y="87761"/>
                    <a:pt x="37359" y="87688"/>
                  </a:cubicBezTo>
                  <a:lnTo>
                    <a:pt x="42561" y="90635"/>
                  </a:lnTo>
                  <a:lnTo>
                    <a:pt x="38022" y="98328"/>
                  </a:lnTo>
                  <a:cubicBezTo>
                    <a:pt x="37956" y="98295"/>
                    <a:pt x="37881" y="98278"/>
                    <a:pt x="37811" y="98278"/>
                  </a:cubicBezTo>
                  <a:cubicBezTo>
                    <a:pt x="37787" y="98278"/>
                    <a:pt x="37764" y="98280"/>
                    <a:pt x="37742" y="98284"/>
                  </a:cubicBezTo>
                  <a:cubicBezTo>
                    <a:pt x="37448" y="98284"/>
                    <a:pt x="37182" y="98446"/>
                    <a:pt x="37050" y="98697"/>
                  </a:cubicBezTo>
                  <a:lnTo>
                    <a:pt x="27588" y="91151"/>
                  </a:lnTo>
                  <a:lnTo>
                    <a:pt x="36475" y="87644"/>
                  </a:lnTo>
                  <a:close/>
                  <a:moveTo>
                    <a:pt x="59303" y="78668"/>
                  </a:moveTo>
                  <a:lnTo>
                    <a:pt x="67364" y="83561"/>
                  </a:lnTo>
                  <a:lnTo>
                    <a:pt x="58669" y="98579"/>
                  </a:lnTo>
                  <a:cubicBezTo>
                    <a:pt x="58581" y="98564"/>
                    <a:pt x="58507" y="98549"/>
                    <a:pt x="58419" y="98549"/>
                  </a:cubicBezTo>
                  <a:cubicBezTo>
                    <a:pt x="58404" y="98548"/>
                    <a:pt x="58389" y="98548"/>
                    <a:pt x="58374" y="98548"/>
                  </a:cubicBezTo>
                  <a:cubicBezTo>
                    <a:pt x="58155" y="98548"/>
                    <a:pt x="57953" y="98650"/>
                    <a:pt x="57814" y="98829"/>
                  </a:cubicBezTo>
                  <a:lnTo>
                    <a:pt x="43107" y="90488"/>
                  </a:lnTo>
                  <a:lnTo>
                    <a:pt x="47307" y="83399"/>
                  </a:lnTo>
                  <a:lnTo>
                    <a:pt x="59303" y="78668"/>
                  </a:lnTo>
                  <a:close/>
                  <a:moveTo>
                    <a:pt x="19777" y="85433"/>
                  </a:moveTo>
                  <a:lnTo>
                    <a:pt x="26807" y="91048"/>
                  </a:lnTo>
                  <a:lnTo>
                    <a:pt x="6838" y="98888"/>
                  </a:lnTo>
                  <a:lnTo>
                    <a:pt x="19777" y="85433"/>
                  </a:lnTo>
                  <a:close/>
                  <a:moveTo>
                    <a:pt x="9270" y="1"/>
                  </a:moveTo>
                  <a:cubicBezTo>
                    <a:pt x="9255" y="60"/>
                    <a:pt x="9240" y="119"/>
                    <a:pt x="9240" y="192"/>
                  </a:cubicBezTo>
                  <a:lnTo>
                    <a:pt x="9240" y="325"/>
                  </a:lnTo>
                  <a:cubicBezTo>
                    <a:pt x="9240" y="516"/>
                    <a:pt x="9314" y="693"/>
                    <a:pt x="9447" y="841"/>
                  </a:cubicBezTo>
                  <a:lnTo>
                    <a:pt x="4878" y="8563"/>
                  </a:lnTo>
                  <a:lnTo>
                    <a:pt x="0" y="5807"/>
                  </a:lnTo>
                  <a:lnTo>
                    <a:pt x="0" y="6264"/>
                  </a:lnTo>
                  <a:lnTo>
                    <a:pt x="4672" y="8902"/>
                  </a:lnTo>
                  <a:lnTo>
                    <a:pt x="472" y="16005"/>
                  </a:lnTo>
                  <a:lnTo>
                    <a:pt x="0" y="16182"/>
                  </a:lnTo>
                  <a:lnTo>
                    <a:pt x="0" y="16610"/>
                  </a:lnTo>
                  <a:lnTo>
                    <a:pt x="147" y="16551"/>
                  </a:lnTo>
                  <a:lnTo>
                    <a:pt x="0" y="16801"/>
                  </a:lnTo>
                  <a:lnTo>
                    <a:pt x="0" y="17582"/>
                  </a:lnTo>
                  <a:lnTo>
                    <a:pt x="752" y="16315"/>
                  </a:lnTo>
                  <a:lnTo>
                    <a:pt x="10110" y="12631"/>
                  </a:lnTo>
                  <a:cubicBezTo>
                    <a:pt x="10181" y="12959"/>
                    <a:pt x="10474" y="13177"/>
                    <a:pt x="10813" y="13177"/>
                  </a:cubicBezTo>
                  <a:cubicBezTo>
                    <a:pt x="10824" y="13177"/>
                    <a:pt x="10836" y="13176"/>
                    <a:pt x="10847" y="13176"/>
                  </a:cubicBezTo>
                  <a:cubicBezTo>
                    <a:pt x="11127" y="13176"/>
                    <a:pt x="11392" y="13028"/>
                    <a:pt x="11510" y="12778"/>
                  </a:cubicBezTo>
                  <a:lnTo>
                    <a:pt x="22651" y="19100"/>
                  </a:lnTo>
                  <a:cubicBezTo>
                    <a:pt x="22548" y="19262"/>
                    <a:pt x="22519" y="19454"/>
                    <a:pt x="22533" y="19646"/>
                  </a:cubicBezTo>
                  <a:lnTo>
                    <a:pt x="17154" y="25246"/>
                  </a:lnTo>
                  <a:lnTo>
                    <a:pt x="8754" y="32113"/>
                  </a:lnTo>
                  <a:cubicBezTo>
                    <a:pt x="8617" y="31963"/>
                    <a:pt x="8430" y="31876"/>
                    <a:pt x="8239" y="31876"/>
                  </a:cubicBezTo>
                  <a:cubicBezTo>
                    <a:pt x="8224" y="31876"/>
                    <a:pt x="8209" y="31876"/>
                    <a:pt x="8194" y="31877"/>
                  </a:cubicBezTo>
                  <a:cubicBezTo>
                    <a:pt x="8180" y="31877"/>
                    <a:pt x="8167" y="31876"/>
                    <a:pt x="8154" y="31876"/>
                  </a:cubicBezTo>
                  <a:cubicBezTo>
                    <a:pt x="7877" y="31876"/>
                    <a:pt x="7643" y="32022"/>
                    <a:pt x="7516" y="32275"/>
                  </a:cubicBezTo>
                  <a:lnTo>
                    <a:pt x="0" y="27722"/>
                  </a:lnTo>
                  <a:lnTo>
                    <a:pt x="0" y="28178"/>
                  </a:lnTo>
                  <a:lnTo>
                    <a:pt x="7413" y="32673"/>
                  </a:lnTo>
                  <a:cubicBezTo>
                    <a:pt x="7413" y="32821"/>
                    <a:pt x="7457" y="32968"/>
                    <a:pt x="7531" y="33101"/>
                  </a:cubicBezTo>
                  <a:lnTo>
                    <a:pt x="7236" y="33336"/>
                  </a:lnTo>
                  <a:lnTo>
                    <a:pt x="0" y="35414"/>
                  </a:lnTo>
                  <a:lnTo>
                    <a:pt x="0" y="35827"/>
                  </a:lnTo>
                  <a:lnTo>
                    <a:pt x="6470" y="33985"/>
                  </a:lnTo>
                  <a:lnTo>
                    <a:pt x="0" y="39276"/>
                  </a:lnTo>
                  <a:lnTo>
                    <a:pt x="0" y="39791"/>
                  </a:lnTo>
                  <a:lnTo>
                    <a:pt x="7428" y="33705"/>
                  </a:lnTo>
                  <a:lnTo>
                    <a:pt x="8312" y="33454"/>
                  </a:lnTo>
                  <a:cubicBezTo>
                    <a:pt x="8371" y="33440"/>
                    <a:pt x="8444" y="33425"/>
                    <a:pt x="8503" y="33395"/>
                  </a:cubicBezTo>
                  <a:lnTo>
                    <a:pt x="8562" y="33381"/>
                  </a:lnTo>
                  <a:lnTo>
                    <a:pt x="9049" y="33675"/>
                  </a:lnTo>
                  <a:lnTo>
                    <a:pt x="914" y="42135"/>
                  </a:lnTo>
                  <a:cubicBezTo>
                    <a:pt x="811" y="42090"/>
                    <a:pt x="722" y="42076"/>
                    <a:pt x="634" y="42076"/>
                  </a:cubicBezTo>
                  <a:cubicBezTo>
                    <a:pt x="427" y="42076"/>
                    <a:pt x="221" y="42149"/>
                    <a:pt x="88" y="42297"/>
                  </a:cubicBezTo>
                  <a:lnTo>
                    <a:pt x="0" y="42238"/>
                  </a:lnTo>
                  <a:lnTo>
                    <a:pt x="0" y="43638"/>
                  </a:lnTo>
                  <a:lnTo>
                    <a:pt x="133" y="43505"/>
                  </a:lnTo>
                  <a:cubicBezTo>
                    <a:pt x="267" y="43600"/>
                    <a:pt x="414" y="43669"/>
                    <a:pt x="585" y="43669"/>
                  </a:cubicBezTo>
                  <a:cubicBezTo>
                    <a:pt x="601" y="43669"/>
                    <a:pt x="617" y="43669"/>
                    <a:pt x="634" y="43667"/>
                  </a:cubicBezTo>
                  <a:cubicBezTo>
                    <a:pt x="649" y="43668"/>
                    <a:pt x="663" y="43669"/>
                    <a:pt x="678" y="43669"/>
                  </a:cubicBezTo>
                  <a:cubicBezTo>
                    <a:pt x="870" y="43669"/>
                    <a:pt x="1057" y="43582"/>
                    <a:pt x="1194" y="43432"/>
                  </a:cubicBezTo>
                  <a:lnTo>
                    <a:pt x="12984" y="50579"/>
                  </a:lnTo>
                  <a:lnTo>
                    <a:pt x="4760" y="60114"/>
                  </a:lnTo>
                  <a:lnTo>
                    <a:pt x="0" y="52569"/>
                  </a:lnTo>
                  <a:lnTo>
                    <a:pt x="0" y="53320"/>
                  </a:lnTo>
                  <a:lnTo>
                    <a:pt x="4480" y="60424"/>
                  </a:lnTo>
                  <a:lnTo>
                    <a:pt x="0" y="65641"/>
                  </a:lnTo>
                  <a:lnTo>
                    <a:pt x="0" y="66245"/>
                  </a:lnTo>
                  <a:lnTo>
                    <a:pt x="4716" y="60792"/>
                  </a:lnTo>
                  <a:lnTo>
                    <a:pt x="12483" y="73113"/>
                  </a:lnTo>
                  <a:cubicBezTo>
                    <a:pt x="12438" y="73142"/>
                    <a:pt x="12394" y="73186"/>
                    <a:pt x="12365" y="73230"/>
                  </a:cubicBezTo>
                  <a:lnTo>
                    <a:pt x="0" y="68986"/>
                  </a:lnTo>
                  <a:lnTo>
                    <a:pt x="0" y="69635"/>
                  </a:lnTo>
                  <a:lnTo>
                    <a:pt x="8548" y="76458"/>
                  </a:lnTo>
                  <a:lnTo>
                    <a:pt x="0" y="82161"/>
                  </a:lnTo>
                  <a:lnTo>
                    <a:pt x="0" y="82633"/>
                  </a:lnTo>
                  <a:lnTo>
                    <a:pt x="8887" y="76723"/>
                  </a:lnTo>
                  <a:lnTo>
                    <a:pt x="17773" y="83812"/>
                  </a:lnTo>
                  <a:cubicBezTo>
                    <a:pt x="17744" y="83930"/>
                    <a:pt x="17758" y="84033"/>
                    <a:pt x="17773" y="84151"/>
                  </a:cubicBezTo>
                  <a:lnTo>
                    <a:pt x="3449" y="95852"/>
                  </a:lnTo>
                  <a:lnTo>
                    <a:pt x="0" y="91608"/>
                  </a:lnTo>
                  <a:lnTo>
                    <a:pt x="0" y="92242"/>
                  </a:lnTo>
                  <a:lnTo>
                    <a:pt x="3139" y="96117"/>
                  </a:lnTo>
                  <a:lnTo>
                    <a:pt x="0" y="98697"/>
                  </a:lnTo>
                  <a:lnTo>
                    <a:pt x="0" y="99198"/>
                  </a:lnTo>
                  <a:lnTo>
                    <a:pt x="3390" y="96442"/>
                  </a:lnTo>
                  <a:lnTo>
                    <a:pt x="5409" y="98918"/>
                  </a:lnTo>
                  <a:cubicBezTo>
                    <a:pt x="5320" y="99080"/>
                    <a:pt x="5291" y="99242"/>
                    <a:pt x="5291" y="99419"/>
                  </a:cubicBezTo>
                  <a:lnTo>
                    <a:pt x="6823" y="99419"/>
                  </a:lnTo>
                  <a:lnTo>
                    <a:pt x="6823" y="99330"/>
                  </a:lnTo>
                  <a:lnTo>
                    <a:pt x="27146" y="91328"/>
                  </a:lnTo>
                  <a:lnTo>
                    <a:pt x="36932" y="99139"/>
                  </a:lnTo>
                  <a:lnTo>
                    <a:pt x="36932" y="99212"/>
                  </a:lnTo>
                  <a:cubicBezTo>
                    <a:pt x="36932" y="99286"/>
                    <a:pt x="36946" y="99345"/>
                    <a:pt x="36961" y="99419"/>
                  </a:cubicBezTo>
                  <a:lnTo>
                    <a:pt x="38509" y="99419"/>
                  </a:lnTo>
                  <a:cubicBezTo>
                    <a:pt x="38523" y="99345"/>
                    <a:pt x="38523" y="99286"/>
                    <a:pt x="38523" y="99212"/>
                  </a:cubicBezTo>
                  <a:lnTo>
                    <a:pt x="38523" y="99094"/>
                  </a:lnTo>
                  <a:cubicBezTo>
                    <a:pt x="38523" y="98903"/>
                    <a:pt x="38450" y="98711"/>
                    <a:pt x="38332" y="98579"/>
                  </a:cubicBezTo>
                  <a:lnTo>
                    <a:pt x="42900" y="90842"/>
                  </a:lnTo>
                  <a:lnTo>
                    <a:pt x="57652" y="99212"/>
                  </a:lnTo>
                  <a:cubicBezTo>
                    <a:pt x="57652" y="99286"/>
                    <a:pt x="57652" y="99345"/>
                    <a:pt x="57652" y="99419"/>
                  </a:cubicBezTo>
                  <a:lnTo>
                    <a:pt x="59185" y="99419"/>
                  </a:lnTo>
                  <a:cubicBezTo>
                    <a:pt x="59200" y="99198"/>
                    <a:pt x="59141" y="98977"/>
                    <a:pt x="58993" y="98814"/>
                  </a:cubicBezTo>
                  <a:lnTo>
                    <a:pt x="67703" y="83782"/>
                  </a:lnTo>
                  <a:lnTo>
                    <a:pt x="73230" y="87128"/>
                  </a:lnTo>
                  <a:cubicBezTo>
                    <a:pt x="73274" y="87142"/>
                    <a:pt x="73303" y="87157"/>
                    <a:pt x="73348" y="87157"/>
                  </a:cubicBezTo>
                  <a:cubicBezTo>
                    <a:pt x="73466" y="87231"/>
                    <a:pt x="73613" y="87290"/>
                    <a:pt x="73760" y="87290"/>
                  </a:cubicBezTo>
                  <a:lnTo>
                    <a:pt x="73863" y="87290"/>
                  </a:lnTo>
                  <a:lnTo>
                    <a:pt x="73863" y="85713"/>
                  </a:lnTo>
                  <a:lnTo>
                    <a:pt x="73804" y="85713"/>
                  </a:lnTo>
                  <a:cubicBezTo>
                    <a:pt x="73793" y="85712"/>
                    <a:pt x="73781" y="85712"/>
                    <a:pt x="73770" y="85712"/>
                  </a:cubicBezTo>
                  <a:cubicBezTo>
                    <a:pt x="73459" y="85712"/>
                    <a:pt x="73182" y="85901"/>
                    <a:pt x="73082" y="86199"/>
                  </a:cubicBezTo>
                  <a:lnTo>
                    <a:pt x="69560" y="80599"/>
                  </a:lnTo>
                  <a:lnTo>
                    <a:pt x="73583" y="73643"/>
                  </a:lnTo>
                  <a:lnTo>
                    <a:pt x="73672" y="73643"/>
                  </a:lnTo>
                  <a:cubicBezTo>
                    <a:pt x="73716" y="73643"/>
                    <a:pt x="73760" y="73643"/>
                    <a:pt x="73804" y="73628"/>
                  </a:cubicBezTo>
                  <a:cubicBezTo>
                    <a:pt x="73819" y="73628"/>
                    <a:pt x="73849" y="73628"/>
                    <a:pt x="73863" y="73614"/>
                  </a:cubicBezTo>
                  <a:lnTo>
                    <a:pt x="73863" y="72081"/>
                  </a:lnTo>
                  <a:cubicBezTo>
                    <a:pt x="73849" y="72066"/>
                    <a:pt x="73819" y="72066"/>
                    <a:pt x="73804" y="72066"/>
                  </a:cubicBezTo>
                  <a:cubicBezTo>
                    <a:pt x="73760" y="72051"/>
                    <a:pt x="73716" y="72051"/>
                    <a:pt x="73672" y="72051"/>
                  </a:cubicBezTo>
                  <a:cubicBezTo>
                    <a:pt x="73524" y="72051"/>
                    <a:pt x="73392" y="72081"/>
                    <a:pt x="73259" y="72155"/>
                  </a:cubicBezTo>
                  <a:lnTo>
                    <a:pt x="59701" y="63916"/>
                  </a:lnTo>
                  <a:cubicBezTo>
                    <a:pt x="59657" y="63636"/>
                    <a:pt x="59450" y="63401"/>
                    <a:pt x="59170" y="63312"/>
                  </a:cubicBezTo>
                  <a:lnTo>
                    <a:pt x="61012" y="60203"/>
                  </a:lnTo>
                  <a:lnTo>
                    <a:pt x="72994" y="56784"/>
                  </a:lnTo>
                  <a:cubicBezTo>
                    <a:pt x="73106" y="57037"/>
                    <a:pt x="73353" y="57182"/>
                    <a:pt x="73632" y="57182"/>
                  </a:cubicBezTo>
                  <a:cubicBezTo>
                    <a:pt x="73645" y="57182"/>
                    <a:pt x="73658" y="57182"/>
                    <a:pt x="73672" y="57181"/>
                  </a:cubicBezTo>
                  <a:lnTo>
                    <a:pt x="73804" y="57181"/>
                  </a:lnTo>
                  <a:lnTo>
                    <a:pt x="73863" y="57167"/>
                  </a:lnTo>
                  <a:lnTo>
                    <a:pt x="73863" y="55634"/>
                  </a:lnTo>
                  <a:lnTo>
                    <a:pt x="73804" y="55619"/>
                  </a:lnTo>
                  <a:cubicBezTo>
                    <a:pt x="73760" y="55605"/>
                    <a:pt x="73716" y="55605"/>
                    <a:pt x="73672" y="55605"/>
                  </a:cubicBezTo>
                  <a:cubicBezTo>
                    <a:pt x="73598" y="55605"/>
                    <a:pt x="73524" y="55619"/>
                    <a:pt x="73451" y="55634"/>
                  </a:cubicBezTo>
                  <a:lnTo>
                    <a:pt x="67394" y="49430"/>
                  </a:lnTo>
                  <a:lnTo>
                    <a:pt x="73185" y="39629"/>
                  </a:lnTo>
                  <a:cubicBezTo>
                    <a:pt x="73303" y="39674"/>
                    <a:pt x="73421" y="39703"/>
                    <a:pt x="73539" y="39703"/>
                  </a:cubicBezTo>
                  <a:cubicBezTo>
                    <a:pt x="73628" y="39703"/>
                    <a:pt x="73716" y="39688"/>
                    <a:pt x="73790" y="39659"/>
                  </a:cubicBezTo>
                  <a:lnTo>
                    <a:pt x="73863" y="39629"/>
                  </a:lnTo>
                  <a:lnTo>
                    <a:pt x="73863" y="38170"/>
                  </a:lnTo>
                  <a:lnTo>
                    <a:pt x="73804" y="38156"/>
                  </a:lnTo>
                  <a:cubicBezTo>
                    <a:pt x="73716" y="38126"/>
                    <a:pt x="73628" y="38111"/>
                    <a:pt x="73539" y="38111"/>
                  </a:cubicBezTo>
                  <a:cubicBezTo>
                    <a:pt x="73523" y="38110"/>
                    <a:pt x="73507" y="38110"/>
                    <a:pt x="73491" y="38110"/>
                  </a:cubicBezTo>
                  <a:cubicBezTo>
                    <a:pt x="73318" y="38110"/>
                    <a:pt x="73158" y="38180"/>
                    <a:pt x="73023" y="38288"/>
                  </a:cubicBezTo>
                  <a:lnTo>
                    <a:pt x="69427" y="33838"/>
                  </a:lnTo>
                  <a:lnTo>
                    <a:pt x="73362" y="29755"/>
                  </a:lnTo>
                  <a:cubicBezTo>
                    <a:pt x="73480" y="29829"/>
                    <a:pt x="73613" y="29888"/>
                    <a:pt x="73760" y="29888"/>
                  </a:cubicBezTo>
                  <a:lnTo>
                    <a:pt x="73863" y="29888"/>
                  </a:lnTo>
                  <a:lnTo>
                    <a:pt x="73863" y="28311"/>
                  </a:lnTo>
                  <a:lnTo>
                    <a:pt x="73804" y="28311"/>
                  </a:lnTo>
                  <a:cubicBezTo>
                    <a:pt x="73731" y="28311"/>
                    <a:pt x="73657" y="28311"/>
                    <a:pt x="73598" y="28326"/>
                  </a:cubicBezTo>
                  <a:lnTo>
                    <a:pt x="62575" y="15843"/>
                  </a:lnTo>
                  <a:cubicBezTo>
                    <a:pt x="62928" y="15563"/>
                    <a:pt x="63002" y="15047"/>
                    <a:pt x="62751" y="14679"/>
                  </a:cubicBezTo>
                  <a:lnTo>
                    <a:pt x="73244" y="1121"/>
                  </a:lnTo>
                  <a:lnTo>
                    <a:pt x="73274" y="1121"/>
                  </a:lnTo>
                  <a:cubicBezTo>
                    <a:pt x="73290" y="1122"/>
                    <a:pt x="73306" y="1123"/>
                    <a:pt x="73322" y="1123"/>
                  </a:cubicBezTo>
                  <a:cubicBezTo>
                    <a:pt x="73497" y="1123"/>
                    <a:pt x="73669" y="1049"/>
                    <a:pt x="73804" y="914"/>
                  </a:cubicBezTo>
                  <a:cubicBezTo>
                    <a:pt x="73819" y="900"/>
                    <a:pt x="73849" y="870"/>
                    <a:pt x="73863" y="841"/>
                  </a:cubicBezTo>
                  <a:lnTo>
                    <a:pt x="73863" y="1"/>
                  </a:lnTo>
                  <a:lnTo>
                    <a:pt x="72567" y="1"/>
                  </a:lnTo>
                  <a:cubicBezTo>
                    <a:pt x="72522" y="89"/>
                    <a:pt x="72493" y="207"/>
                    <a:pt x="72493" y="310"/>
                  </a:cubicBezTo>
                  <a:lnTo>
                    <a:pt x="57623" y="10214"/>
                  </a:lnTo>
                  <a:lnTo>
                    <a:pt x="49164" y="634"/>
                  </a:lnTo>
                  <a:cubicBezTo>
                    <a:pt x="49326" y="458"/>
                    <a:pt x="49399" y="222"/>
                    <a:pt x="49370" y="1"/>
                  </a:cubicBezTo>
                  <a:lnTo>
                    <a:pt x="47852" y="1"/>
                  </a:lnTo>
                  <a:cubicBezTo>
                    <a:pt x="47837" y="45"/>
                    <a:pt x="47837" y="89"/>
                    <a:pt x="47852" y="148"/>
                  </a:cubicBezTo>
                  <a:lnTo>
                    <a:pt x="44404" y="2978"/>
                  </a:lnTo>
                  <a:lnTo>
                    <a:pt x="42370" y="487"/>
                  </a:lnTo>
                  <a:cubicBezTo>
                    <a:pt x="42458" y="340"/>
                    <a:pt x="42488" y="163"/>
                    <a:pt x="42473" y="1"/>
                  </a:cubicBezTo>
                  <a:lnTo>
                    <a:pt x="40955" y="1"/>
                  </a:lnTo>
                  <a:lnTo>
                    <a:pt x="40955" y="89"/>
                  </a:lnTo>
                  <a:lnTo>
                    <a:pt x="20618" y="8077"/>
                  </a:lnTo>
                  <a:lnTo>
                    <a:pt x="10832" y="266"/>
                  </a:lnTo>
                  <a:lnTo>
                    <a:pt x="10832" y="192"/>
                  </a:lnTo>
                  <a:cubicBezTo>
                    <a:pt x="10832" y="119"/>
                    <a:pt x="10817" y="60"/>
                    <a:pt x="10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442475" y="2987725"/>
              <a:ext cx="2485825" cy="2485475"/>
            </a:xfrm>
            <a:custGeom>
              <a:avLst/>
              <a:gdLst/>
              <a:ahLst/>
              <a:cxnLst/>
              <a:rect l="l" t="t" r="r" b="b"/>
              <a:pathLst>
                <a:path w="99433" h="99419" extrusionOk="0">
                  <a:moveTo>
                    <a:pt x="63135" y="693"/>
                  </a:moveTo>
                  <a:cubicBezTo>
                    <a:pt x="63282" y="944"/>
                    <a:pt x="63533" y="1106"/>
                    <a:pt x="63827" y="1121"/>
                  </a:cubicBezTo>
                  <a:cubicBezTo>
                    <a:pt x="63916" y="1121"/>
                    <a:pt x="64019" y="1106"/>
                    <a:pt x="64107" y="1062"/>
                  </a:cubicBezTo>
                  <a:lnTo>
                    <a:pt x="68646" y="8755"/>
                  </a:lnTo>
                  <a:lnTo>
                    <a:pt x="63459" y="11702"/>
                  </a:lnTo>
                  <a:cubicBezTo>
                    <a:pt x="63325" y="11624"/>
                    <a:pt x="63174" y="11584"/>
                    <a:pt x="63024" y="11584"/>
                  </a:cubicBezTo>
                  <a:cubicBezTo>
                    <a:pt x="62860" y="11584"/>
                    <a:pt x="62698" y="11632"/>
                    <a:pt x="62560" y="11732"/>
                  </a:cubicBezTo>
                  <a:lnTo>
                    <a:pt x="53673" y="8239"/>
                  </a:lnTo>
                  <a:lnTo>
                    <a:pt x="63135" y="693"/>
                  </a:lnTo>
                  <a:close/>
                  <a:moveTo>
                    <a:pt x="25879" y="546"/>
                  </a:moveTo>
                  <a:lnTo>
                    <a:pt x="29224" y="3272"/>
                  </a:lnTo>
                  <a:lnTo>
                    <a:pt x="21310" y="13058"/>
                  </a:lnTo>
                  <a:cubicBezTo>
                    <a:pt x="21251" y="13058"/>
                    <a:pt x="21207" y="13043"/>
                    <a:pt x="21163" y="13043"/>
                  </a:cubicBezTo>
                  <a:cubicBezTo>
                    <a:pt x="21001" y="13043"/>
                    <a:pt x="20853" y="13087"/>
                    <a:pt x="20721" y="13176"/>
                  </a:cubicBezTo>
                  <a:lnTo>
                    <a:pt x="16594" y="10435"/>
                  </a:lnTo>
                  <a:lnTo>
                    <a:pt x="25053" y="826"/>
                  </a:lnTo>
                  <a:cubicBezTo>
                    <a:pt x="25112" y="841"/>
                    <a:pt x="25186" y="855"/>
                    <a:pt x="25260" y="855"/>
                  </a:cubicBezTo>
                  <a:cubicBezTo>
                    <a:pt x="25510" y="855"/>
                    <a:pt x="25746" y="738"/>
                    <a:pt x="25879" y="546"/>
                  </a:cubicBezTo>
                  <a:close/>
                  <a:moveTo>
                    <a:pt x="32923" y="516"/>
                  </a:moveTo>
                  <a:lnTo>
                    <a:pt x="52892" y="8357"/>
                  </a:lnTo>
                  <a:lnTo>
                    <a:pt x="45877" y="13972"/>
                  </a:lnTo>
                  <a:lnTo>
                    <a:pt x="32923" y="516"/>
                  </a:lnTo>
                  <a:close/>
                  <a:moveTo>
                    <a:pt x="1282" y="723"/>
                  </a:moveTo>
                  <a:lnTo>
                    <a:pt x="15975" y="10508"/>
                  </a:lnTo>
                  <a:lnTo>
                    <a:pt x="12335" y="14650"/>
                  </a:lnTo>
                  <a:cubicBezTo>
                    <a:pt x="12188" y="14473"/>
                    <a:pt x="11967" y="14370"/>
                    <a:pt x="11731" y="14370"/>
                  </a:cubicBezTo>
                  <a:cubicBezTo>
                    <a:pt x="11628" y="14370"/>
                    <a:pt x="11525" y="14384"/>
                    <a:pt x="11436" y="14428"/>
                  </a:cubicBezTo>
                  <a:lnTo>
                    <a:pt x="1032" y="988"/>
                  </a:lnTo>
                  <a:cubicBezTo>
                    <a:pt x="1135" y="929"/>
                    <a:pt x="1223" y="826"/>
                    <a:pt x="1282" y="723"/>
                  </a:cubicBezTo>
                  <a:close/>
                  <a:moveTo>
                    <a:pt x="32584" y="738"/>
                  </a:moveTo>
                  <a:lnTo>
                    <a:pt x="45553" y="14222"/>
                  </a:lnTo>
                  <a:lnTo>
                    <a:pt x="44934" y="14709"/>
                  </a:lnTo>
                  <a:cubicBezTo>
                    <a:pt x="44831" y="14664"/>
                    <a:pt x="44713" y="14635"/>
                    <a:pt x="44610" y="14635"/>
                  </a:cubicBezTo>
                  <a:cubicBezTo>
                    <a:pt x="44389" y="14635"/>
                    <a:pt x="44182" y="14723"/>
                    <a:pt x="44035" y="14885"/>
                  </a:cubicBezTo>
                  <a:lnTo>
                    <a:pt x="29784" y="3228"/>
                  </a:lnTo>
                  <a:lnTo>
                    <a:pt x="31774" y="767"/>
                  </a:lnTo>
                  <a:cubicBezTo>
                    <a:pt x="31892" y="826"/>
                    <a:pt x="32024" y="855"/>
                    <a:pt x="32142" y="855"/>
                  </a:cubicBezTo>
                  <a:cubicBezTo>
                    <a:pt x="32304" y="855"/>
                    <a:pt x="32452" y="811"/>
                    <a:pt x="32584" y="738"/>
                  </a:cubicBezTo>
                  <a:close/>
                  <a:moveTo>
                    <a:pt x="68853" y="9094"/>
                  </a:moveTo>
                  <a:lnTo>
                    <a:pt x="72788" y="15755"/>
                  </a:lnTo>
                  <a:lnTo>
                    <a:pt x="63783" y="12218"/>
                  </a:lnTo>
                  <a:cubicBezTo>
                    <a:pt x="63768" y="12144"/>
                    <a:pt x="63754" y="12071"/>
                    <a:pt x="63724" y="12012"/>
                  </a:cubicBezTo>
                  <a:lnTo>
                    <a:pt x="68853" y="9094"/>
                  </a:lnTo>
                  <a:close/>
                  <a:moveTo>
                    <a:pt x="98799" y="13073"/>
                  </a:moveTo>
                  <a:lnTo>
                    <a:pt x="95424" y="18437"/>
                  </a:lnTo>
                  <a:lnTo>
                    <a:pt x="94009" y="15976"/>
                  </a:lnTo>
                  <a:lnTo>
                    <a:pt x="98799" y="13073"/>
                  </a:lnTo>
                  <a:close/>
                  <a:moveTo>
                    <a:pt x="53320" y="8534"/>
                  </a:moveTo>
                  <a:lnTo>
                    <a:pt x="62324" y="12071"/>
                  </a:lnTo>
                  <a:cubicBezTo>
                    <a:pt x="62280" y="12174"/>
                    <a:pt x="62265" y="12277"/>
                    <a:pt x="62265" y="12380"/>
                  </a:cubicBezTo>
                  <a:lnTo>
                    <a:pt x="50917" y="18820"/>
                  </a:lnTo>
                  <a:cubicBezTo>
                    <a:pt x="50814" y="18776"/>
                    <a:pt x="50696" y="18747"/>
                    <a:pt x="50578" y="18747"/>
                  </a:cubicBezTo>
                  <a:lnTo>
                    <a:pt x="50475" y="18747"/>
                  </a:lnTo>
                  <a:lnTo>
                    <a:pt x="46143" y="14252"/>
                  </a:lnTo>
                  <a:lnTo>
                    <a:pt x="53320" y="8534"/>
                  </a:lnTo>
                  <a:close/>
                  <a:moveTo>
                    <a:pt x="45833" y="14502"/>
                  </a:moveTo>
                  <a:lnTo>
                    <a:pt x="50077" y="18923"/>
                  </a:lnTo>
                  <a:cubicBezTo>
                    <a:pt x="49930" y="19056"/>
                    <a:pt x="49827" y="19248"/>
                    <a:pt x="49812" y="19454"/>
                  </a:cubicBezTo>
                  <a:lnTo>
                    <a:pt x="49709" y="19513"/>
                  </a:lnTo>
                  <a:lnTo>
                    <a:pt x="45258" y="15873"/>
                  </a:lnTo>
                  <a:cubicBezTo>
                    <a:pt x="45420" y="15593"/>
                    <a:pt x="45406" y="15254"/>
                    <a:pt x="45244" y="14974"/>
                  </a:cubicBezTo>
                  <a:lnTo>
                    <a:pt x="45833" y="14502"/>
                  </a:lnTo>
                  <a:close/>
                  <a:moveTo>
                    <a:pt x="16314" y="10729"/>
                  </a:moveTo>
                  <a:lnTo>
                    <a:pt x="20455" y="13485"/>
                  </a:lnTo>
                  <a:cubicBezTo>
                    <a:pt x="20367" y="13692"/>
                    <a:pt x="20352" y="13927"/>
                    <a:pt x="20426" y="14134"/>
                  </a:cubicBezTo>
                  <a:lnTo>
                    <a:pt x="15710" y="19955"/>
                  </a:lnTo>
                  <a:lnTo>
                    <a:pt x="12365" y="15637"/>
                  </a:lnTo>
                  <a:cubicBezTo>
                    <a:pt x="12483" y="15460"/>
                    <a:pt x="12527" y="15269"/>
                    <a:pt x="12497" y="15062"/>
                  </a:cubicBezTo>
                  <a:lnTo>
                    <a:pt x="16314" y="10729"/>
                  </a:lnTo>
                  <a:close/>
                  <a:moveTo>
                    <a:pt x="83914" y="575"/>
                  </a:moveTo>
                  <a:cubicBezTo>
                    <a:pt x="84047" y="767"/>
                    <a:pt x="84283" y="870"/>
                    <a:pt x="84519" y="870"/>
                  </a:cubicBezTo>
                  <a:cubicBezTo>
                    <a:pt x="84592" y="870"/>
                    <a:pt x="84681" y="855"/>
                    <a:pt x="84754" y="826"/>
                  </a:cubicBezTo>
                  <a:lnTo>
                    <a:pt x="93449" y="15843"/>
                  </a:lnTo>
                  <a:lnTo>
                    <a:pt x="85403" y="20721"/>
                  </a:lnTo>
                  <a:lnTo>
                    <a:pt x="73392" y="16005"/>
                  </a:lnTo>
                  <a:lnTo>
                    <a:pt x="69192" y="8902"/>
                  </a:lnTo>
                  <a:lnTo>
                    <a:pt x="83914" y="575"/>
                  </a:lnTo>
                  <a:close/>
                  <a:moveTo>
                    <a:pt x="29534" y="3538"/>
                  </a:moveTo>
                  <a:lnTo>
                    <a:pt x="43858" y="15239"/>
                  </a:lnTo>
                  <a:cubicBezTo>
                    <a:pt x="43844" y="15357"/>
                    <a:pt x="43844" y="15460"/>
                    <a:pt x="43858" y="15578"/>
                  </a:cubicBezTo>
                  <a:lnTo>
                    <a:pt x="34972" y="22667"/>
                  </a:lnTo>
                  <a:lnTo>
                    <a:pt x="21914" y="13986"/>
                  </a:lnTo>
                  <a:cubicBezTo>
                    <a:pt x="21959" y="13706"/>
                    <a:pt x="21855" y="13441"/>
                    <a:pt x="21664" y="13250"/>
                  </a:cubicBezTo>
                  <a:lnTo>
                    <a:pt x="29534" y="3538"/>
                  </a:lnTo>
                  <a:close/>
                  <a:moveTo>
                    <a:pt x="51183" y="20058"/>
                  </a:moveTo>
                  <a:lnTo>
                    <a:pt x="54130" y="23124"/>
                  </a:lnTo>
                  <a:lnTo>
                    <a:pt x="54130" y="23124"/>
                  </a:lnTo>
                  <a:lnTo>
                    <a:pt x="50711" y="20323"/>
                  </a:lnTo>
                  <a:cubicBezTo>
                    <a:pt x="50888" y="20309"/>
                    <a:pt x="51065" y="20206"/>
                    <a:pt x="51183" y="20058"/>
                  </a:cubicBezTo>
                  <a:close/>
                  <a:moveTo>
                    <a:pt x="93656" y="16182"/>
                  </a:moveTo>
                  <a:lnTo>
                    <a:pt x="95174" y="18820"/>
                  </a:lnTo>
                  <a:lnTo>
                    <a:pt x="92270" y="23418"/>
                  </a:lnTo>
                  <a:lnTo>
                    <a:pt x="85874" y="20898"/>
                  </a:lnTo>
                  <a:lnTo>
                    <a:pt x="93656" y="16182"/>
                  </a:lnTo>
                  <a:close/>
                  <a:moveTo>
                    <a:pt x="73716" y="16551"/>
                  </a:moveTo>
                  <a:lnTo>
                    <a:pt x="84975" y="20972"/>
                  </a:lnTo>
                  <a:lnTo>
                    <a:pt x="79095" y="24538"/>
                  </a:lnTo>
                  <a:cubicBezTo>
                    <a:pt x="78959" y="24402"/>
                    <a:pt x="78784" y="24316"/>
                    <a:pt x="78595" y="24316"/>
                  </a:cubicBezTo>
                  <a:cubicBezTo>
                    <a:pt x="78580" y="24316"/>
                    <a:pt x="78565" y="24316"/>
                    <a:pt x="78550" y="24317"/>
                  </a:cubicBezTo>
                  <a:cubicBezTo>
                    <a:pt x="78476" y="24317"/>
                    <a:pt x="78403" y="24317"/>
                    <a:pt x="78329" y="24347"/>
                  </a:cubicBezTo>
                  <a:lnTo>
                    <a:pt x="73716" y="16551"/>
                  </a:lnTo>
                  <a:close/>
                  <a:moveTo>
                    <a:pt x="44020" y="15961"/>
                  </a:moveTo>
                  <a:cubicBezTo>
                    <a:pt x="44158" y="16127"/>
                    <a:pt x="44348" y="16228"/>
                    <a:pt x="44566" y="16228"/>
                  </a:cubicBezTo>
                  <a:cubicBezTo>
                    <a:pt x="44580" y="16228"/>
                    <a:pt x="44595" y="16227"/>
                    <a:pt x="44610" y="16226"/>
                  </a:cubicBezTo>
                  <a:cubicBezTo>
                    <a:pt x="44728" y="16226"/>
                    <a:pt x="44860" y="16212"/>
                    <a:pt x="44964" y="16153"/>
                  </a:cubicBezTo>
                  <a:lnTo>
                    <a:pt x="49341" y="19719"/>
                  </a:lnTo>
                  <a:lnTo>
                    <a:pt x="39688" y="25187"/>
                  </a:lnTo>
                  <a:cubicBezTo>
                    <a:pt x="39562" y="24977"/>
                    <a:pt x="39329" y="24847"/>
                    <a:pt x="39079" y="24847"/>
                  </a:cubicBezTo>
                  <a:cubicBezTo>
                    <a:pt x="39066" y="24847"/>
                    <a:pt x="39053" y="24847"/>
                    <a:pt x="39039" y="24848"/>
                  </a:cubicBezTo>
                  <a:cubicBezTo>
                    <a:pt x="39023" y="24847"/>
                    <a:pt x="39007" y="24846"/>
                    <a:pt x="38991" y="24846"/>
                  </a:cubicBezTo>
                  <a:cubicBezTo>
                    <a:pt x="38818" y="24846"/>
                    <a:pt x="38658" y="24918"/>
                    <a:pt x="38523" y="25039"/>
                  </a:cubicBezTo>
                  <a:lnTo>
                    <a:pt x="35311" y="22902"/>
                  </a:lnTo>
                  <a:lnTo>
                    <a:pt x="44020" y="15961"/>
                  </a:lnTo>
                  <a:close/>
                  <a:moveTo>
                    <a:pt x="95409" y="19203"/>
                  </a:moveTo>
                  <a:lnTo>
                    <a:pt x="99300" y="25924"/>
                  </a:lnTo>
                  <a:cubicBezTo>
                    <a:pt x="99226" y="25968"/>
                    <a:pt x="99153" y="26042"/>
                    <a:pt x="99108" y="26115"/>
                  </a:cubicBezTo>
                  <a:lnTo>
                    <a:pt x="92639" y="23580"/>
                  </a:lnTo>
                  <a:lnTo>
                    <a:pt x="95409" y="19203"/>
                  </a:lnTo>
                  <a:close/>
                  <a:moveTo>
                    <a:pt x="34986" y="23168"/>
                  </a:moveTo>
                  <a:lnTo>
                    <a:pt x="38317" y="25378"/>
                  </a:lnTo>
                  <a:cubicBezTo>
                    <a:pt x="38273" y="25511"/>
                    <a:pt x="38258" y="25658"/>
                    <a:pt x="38288" y="25806"/>
                  </a:cubicBezTo>
                  <a:lnTo>
                    <a:pt x="26689" y="29800"/>
                  </a:lnTo>
                  <a:lnTo>
                    <a:pt x="26689" y="29800"/>
                  </a:lnTo>
                  <a:lnTo>
                    <a:pt x="34986" y="23168"/>
                  </a:lnTo>
                  <a:close/>
                  <a:moveTo>
                    <a:pt x="21752" y="14370"/>
                  </a:moveTo>
                  <a:lnTo>
                    <a:pt x="34647" y="22947"/>
                  </a:lnTo>
                  <a:lnTo>
                    <a:pt x="25584" y="30183"/>
                  </a:lnTo>
                  <a:lnTo>
                    <a:pt x="24670" y="30492"/>
                  </a:lnTo>
                  <a:cubicBezTo>
                    <a:pt x="24567" y="30433"/>
                    <a:pt x="24449" y="30418"/>
                    <a:pt x="24346" y="30418"/>
                  </a:cubicBezTo>
                  <a:cubicBezTo>
                    <a:pt x="24184" y="30418"/>
                    <a:pt x="24037" y="30463"/>
                    <a:pt x="23904" y="30536"/>
                  </a:cubicBezTo>
                  <a:lnTo>
                    <a:pt x="15975" y="20279"/>
                  </a:lnTo>
                  <a:lnTo>
                    <a:pt x="20676" y="14473"/>
                  </a:lnTo>
                  <a:cubicBezTo>
                    <a:pt x="20796" y="14579"/>
                    <a:pt x="20951" y="14637"/>
                    <a:pt x="21109" y="14637"/>
                  </a:cubicBezTo>
                  <a:cubicBezTo>
                    <a:pt x="21127" y="14637"/>
                    <a:pt x="21145" y="14636"/>
                    <a:pt x="21163" y="14635"/>
                  </a:cubicBezTo>
                  <a:cubicBezTo>
                    <a:pt x="21177" y="14636"/>
                    <a:pt x="21191" y="14636"/>
                    <a:pt x="21205" y="14636"/>
                  </a:cubicBezTo>
                  <a:cubicBezTo>
                    <a:pt x="21412" y="14636"/>
                    <a:pt x="21614" y="14535"/>
                    <a:pt x="21752" y="14370"/>
                  </a:cubicBezTo>
                  <a:close/>
                  <a:moveTo>
                    <a:pt x="49665" y="19984"/>
                  </a:moveTo>
                  <a:lnTo>
                    <a:pt x="56444" y="25540"/>
                  </a:lnTo>
                  <a:lnTo>
                    <a:pt x="62855" y="32202"/>
                  </a:lnTo>
                  <a:lnTo>
                    <a:pt x="62840" y="32261"/>
                  </a:lnTo>
                  <a:lnTo>
                    <a:pt x="39806" y="25688"/>
                  </a:lnTo>
                  <a:cubicBezTo>
                    <a:pt x="39820" y="25658"/>
                    <a:pt x="39820" y="25614"/>
                    <a:pt x="39806" y="25585"/>
                  </a:cubicBezTo>
                  <a:lnTo>
                    <a:pt x="49665" y="19984"/>
                  </a:lnTo>
                  <a:close/>
                  <a:moveTo>
                    <a:pt x="63768" y="12631"/>
                  </a:moveTo>
                  <a:lnTo>
                    <a:pt x="73127" y="16315"/>
                  </a:lnTo>
                  <a:lnTo>
                    <a:pt x="77990" y="24553"/>
                  </a:lnTo>
                  <a:cubicBezTo>
                    <a:pt x="77798" y="24759"/>
                    <a:pt x="77725" y="25054"/>
                    <a:pt x="77798" y="25334"/>
                  </a:cubicBezTo>
                  <a:lnTo>
                    <a:pt x="77813" y="25349"/>
                  </a:lnTo>
                  <a:lnTo>
                    <a:pt x="66362" y="32275"/>
                  </a:lnTo>
                  <a:cubicBezTo>
                    <a:pt x="66249" y="32035"/>
                    <a:pt x="66001" y="31877"/>
                    <a:pt x="65734" y="31877"/>
                  </a:cubicBezTo>
                  <a:cubicBezTo>
                    <a:pt x="65723" y="31877"/>
                    <a:pt x="65711" y="31877"/>
                    <a:pt x="65699" y="31877"/>
                  </a:cubicBezTo>
                  <a:cubicBezTo>
                    <a:pt x="65478" y="31877"/>
                    <a:pt x="65272" y="31966"/>
                    <a:pt x="65124" y="32128"/>
                  </a:cubicBezTo>
                  <a:lnTo>
                    <a:pt x="56709" y="25246"/>
                  </a:lnTo>
                  <a:lnTo>
                    <a:pt x="51330" y="19646"/>
                  </a:lnTo>
                  <a:cubicBezTo>
                    <a:pt x="51360" y="19454"/>
                    <a:pt x="51315" y="19262"/>
                    <a:pt x="51227" y="19100"/>
                  </a:cubicBezTo>
                  <a:lnTo>
                    <a:pt x="62368" y="12778"/>
                  </a:lnTo>
                  <a:cubicBezTo>
                    <a:pt x="62515" y="13045"/>
                    <a:pt x="62774" y="13173"/>
                    <a:pt x="63032" y="13173"/>
                  </a:cubicBezTo>
                  <a:cubicBezTo>
                    <a:pt x="63344" y="13173"/>
                    <a:pt x="63655" y="12985"/>
                    <a:pt x="63768" y="12631"/>
                  </a:cubicBezTo>
                  <a:close/>
                  <a:moveTo>
                    <a:pt x="59038" y="27633"/>
                  </a:moveTo>
                  <a:lnTo>
                    <a:pt x="64933" y="32467"/>
                  </a:lnTo>
                  <a:cubicBezTo>
                    <a:pt x="64918" y="32600"/>
                    <a:pt x="64918" y="32732"/>
                    <a:pt x="64947" y="32865"/>
                  </a:cubicBezTo>
                  <a:lnTo>
                    <a:pt x="64314" y="32673"/>
                  </a:lnTo>
                  <a:cubicBezTo>
                    <a:pt x="64387" y="32231"/>
                    <a:pt x="64137" y="31730"/>
                    <a:pt x="63562" y="31730"/>
                  </a:cubicBezTo>
                  <a:cubicBezTo>
                    <a:pt x="63400" y="31730"/>
                    <a:pt x="63238" y="31774"/>
                    <a:pt x="63105" y="31877"/>
                  </a:cubicBezTo>
                  <a:lnTo>
                    <a:pt x="59038" y="27633"/>
                  </a:lnTo>
                  <a:close/>
                  <a:moveTo>
                    <a:pt x="64269" y="33086"/>
                  </a:moveTo>
                  <a:lnTo>
                    <a:pt x="64785" y="33233"/>
                  </a:lnTo>
                  <a:lnTo>
                    <a:pt x="64549" y="33366"/>
                  </a:lnTo>
                  <a:lnTo>
                    <a:pt x="64269" y="33086"/>
                  </a:lnTo>
                  <a:close/>
                  <a:moveTo>
                    <a:pt x="12070" y="15887"/>
                  </a:moveTo>
                  <a:lnTo>
                    <a:pt x="15445" y="20279"/>
                  </a:lnTo>
                  <a:lnTo>
                    <a:pt x="4701" y="33543"/>
                  </a:lnTo>
                  <a:lnTo>
                    <a:pt x="766" y="29431"/>
                  </a:lnTo>
                  <a:cubicBezTo>
                    <a:pt x="899" y="29122"/>
                    <a:pt x="855" y="28768"/>
                    <a:pt x="634" y="28517"/>
                  </a:cubicBezTo>
                  <a:lnTo>
                    <a:pt x="11701" y="15946"/>
                  </a:lnTo>
                  <a:lnTo>
                    <a:pt x="11731" y="15946"/>
                  </a:lnTo>
                  <a:cubicBezTo>
                    <a:pt x="11849" y="15946"/>
                    <a:pt x="11967" y="15932"/>
                    <a:pt x="12070" y="15887"/>
                  </a:cubicBezTo>
                  <a:close/>
                  <a:moveTo>
                    <a:pt x="85447" y="21163"/>
                  </a:moveTo>
                  <a:lnTo>
                    <a:pt x="92049" y="23772"/>
                  </a:lnTo>
                  <a:lnTo>
                    <a:pt x="85255" y="34545"/>
                  </a:lnTo>
                  <a:cubicBezTo>
                    <a:pt x="85182" y="34530"/>
                    <a:pt x="85108" y="34530"/>
                    <a:pt x="85049" y="34530"/>
                  </a:cubicBezTo>
                  <a:cubicBezTo>
                    <a:pt x="85033" y="34529"/>
                    <a:pt x="85017" y="34529"/>
                    <a:pt x="85001" y="34529"/>
                  </a:cubicBezTo>
                  <a:cubicBezTo>
                    <a:pt x="84800" y="34529"/>
                    <a:pt x="84626" y="34615"/>
                    <a:pt x="84489" y="34751"/>
                  </a:cubicBezTo>
                  <a:lnTo>
                    <a:pt x="79125" y="25673"/>
                  </a:lnTo>
                  <a:cubicBezTo>
                    <a:pt x="79302" y="25452"/>
                    <a:pt x="79360" y="25172"/>
                    <a:pt x="79287" y="24907"/>
                  </a:cubicBezTo>
                  <a:lnTo>
                    <a:pt x="85447" y="21163"/>
                  </a:lnTo>
                  <a:close/>
                  <a:moveTo>
                    <a:pt x="92432" y="23919"/>
                  </a:moveTo>
                  <a:lnTo>
                    <a:pt x="98991" y="26498"/>
                  </a:lnTo>
                  <a:cubicBezTo>
                    <a:pt x="98976" y="26646"/>
                    <a:pt x="99005" y="26808"/>
                    <a:pt x="99079" y="26955"/>
                  </a:cubicBezTo>
                  <a:lnTo>
                    <a:pt x="85756" y="35031"/>
                  </a:lnTo>
                  <a:cubicBezTo>
                    <a:pt x="85727" y="34928"/>
                    <a:pt x="85668" y="34825"/>
                    <a:pt x="85594" y="34751"/>
                  </a:cubicBezTo>
                  <a:lnTo>
                    <a:pt x="92432" y="23919"/>
                  </a:lnTo>
                  <a:close/>
                  <a:moveTo>
                    <a:pt x="15710" y="20603"/>
                  </a:moveTo>
                  <a:lnTo>
                    <a:pt x="23639" y="30846"/>
                  </a:lnTo>
                  <a:lnTo>
                    <a:pt x="7472" y="36402"/>
                  </a:lnTo>
                  <a:lnTo>
                    <a:pt x="4996" y="33823"/>
                  </a:lnTo>
                  <a:lnTo>
                    <a:pt x="15710" y="20603"/>
                  </a:lnTo>
                  <a:close/>
                  <a:moveTo>
                    <a:pt x="78005" y="25688"/>
                  </a:moveTo>
                  <a:cubicBezTo>
                    <a:pt x="78141" y="25824"/>
                    <a:pt x="78329" y="25910"/>
                    <a:pt x="78520" y="25910"/>
                  </a:cubicBezTo>
                  <a:cubicBezTo>
                    <a:pt x="78535" y="25910"/>
                    <a:pt x="78550" y="25910"/>
                    <a:pt x="78565" y="25909"/>
                  </a:cubicBezTo>
                  <a:cubicBezTo>
                    <a:pt x="78638" y="25909"/>
                    <a:pt x="78712" y="25894"/>
                    <a:pt x="78786" y="25879"/>
                  </a:cubicBezTo>
                  <a:lnTo>
                    <a:pt x="84297" y="35208"/>
                  </a:lnTo>
                  <a:cubicBezTo>
                    <a:pt x="84268" y="35414"/>
                    <a:pt x="84312" y="35650"/>
                    <a:pt x="84430" y="35827"/>
                  </a:cubicBezTo>
                  <a:lnTo>
                    <a:pt x="84445" y="35842"/>
                  </a:lnTo>
                  <a:lnTo>
                    <a:pt x="82293" y="37153"/>
                  </a:lnTo>
                  <a:cubicBezTo>
                    <a:pt x="82146" y="36991"/>
                    <a:pt x="81954" y="36918"/>
                    <a:pt x="81733" y="36918"/>
                  </a:cubicBezTo>
                  <a:cubicBezTo>
                    <a:pt x="81722" y="36917"/>
                    <a:pt x="81712" y="36917"/>
                    <a:pt x="81701" y="36917"/>
                  </a:cubicBezTo>
                  <a:cubicBezTo>
                    <a:pt x="81376" y="36917"/>
                    <a:pt x="81097" y="37135"/>
                    <a:pt x="81011" y="37463"/>
                  </a:cubicBezTo>
                  <a:lnTo>
                    <a:pt x="66642" y="33351"/>
                  </a:lnTo>
                  <a:lnTo>
                    <a:pt x="66347" y="33115"/>
                  </a:lnTo>
                  <a:cubicBezTo>
                    <a:pt x="66436" y="32983"/>
                    <a:pt x="66465" y="32835"/>
                    <a:pt x="66480" y="32688"/>
                  </a:cubicBezTo>
                  <a:lnTo>
                    <a:pt x="78005" y="25688"/>
                  </a:lnTo>
                  <a:close/>
                  <a:moveTo>
                    <a:pt x="83959" y="36593"/>
                  </a:moveTo>
                  <a:lnTo>
                    <a:pt x="83060" y="38038"/>
                  </a:lnTo>
                  <a:lnTo>
                    <a:pt x="82470" y="37876"/>
                  </a:lnTo>
                  <a:cubicBezTo>
                    <a:pt x="82500" y="37743"/>
                    <a:pt x="82485" y="37625"/>
                    <a:pt x="82470" y="37507"/>
                  </a:cubicBezTo>
                  <a:lnTo>
                    <a:pt x="83959" y="36593"/>
                  </a:lnTo>
                  <a:close/>
                  <a:moveTo>
                    <a:pt x="4731" y="34132"/>
                  </a:moveTo>
                  <a:lnTo>
                    <a:pt x="7044" y="36534"/>
                  </a:lnTo>
                  <a:lnTo>
                    <a:pt x="1135" y="38568"/>
                  </a:lnTo>
                  <a:lnTo>
                    <a:pt x="1135" y="38568"/>
                  </a:lnTo>
                  <a:lnTo>
                    <a:pt x="4731" y="34132"/>
                  </a:lnTo>
                  <a:close/>
                  <a:moveTo>
                    <a:pt x="38450" y="26174"/>
                  </a:moveTo>
                  <a:cubicBezTo>
                    <a:pt x="38494" y="26218"/>
                    <a:pt x="38523" y="26263"/>
                    <a:pt x="38568" y="26292"/>
                  </a:cubicBezTo>
                  <a:lnTo>
                    <a:pt x="30801" y="38612"/>
                  </a:lnTo>
                  <a:lnTo>
                    <a:pt x="24906" y="31774"/>
                  </a:lnTo>
                  <a:cubicBezTo>
                    <a:pt x="25068" y="31568"/>
                    <a:pt x="25127" y="31317"/>
                    <a:pt x="25083" y="31067"/>
                  </a:cubicBezTo>
                  <a:lnTo>
                    <a:pt x="25761" y="30536"/>
                  </a:lnTo>
                  <a:lnTo>
                    <a:pt x="38450" y="26174"/>
                  </a:lnTo>
                  <a:close/>
                  <a:moveTo>
                    <a:pt x="84813" y="36063"/>
                  </a:moveTo>
                  <a:lnTo>
                    <a:pt x="86552" y="39040"/>
                  </a:lnTo>
                  <a:lnTo>
                    <a:pt x="83443" y="38141"/>
                  </a:lnTo>
                  <a:lnTo>
                    <a:pt x="84725" y="36122"/>
                  </a:lnTo>
                  <a:lnTo>
                    <a:pt x="84813" y="36063"/>
                  </a:lnTo>
                  <a:close/>
                  <a:moveTo>
                    <a:pt x="39761" y="26086"/>
                  </a:moveTo>
                  <a:lnTo>
                    <a:pt x="62810" y="32673"/>
                  </a:lnTo>
                  <a:cubicBezTo>
                    <a:pt x="62839" y="33047"/>
                    <a:pt x="63163" y="33337"/>
                    <a:pt x="63535" y="33337"/>
                  </a:cubicBezTo>
                  <a:cubicBezTo>
                    <a:pt x="63544" y="33337"/>
                    <a:pt x="63553" y="33337"/>
                    <a:pt x="63562" y="33336"/>
                  </a:cubicBezTo>
                  <a:lnTo>
                    <a:pt x="63577" y="33322"/>
                  </a:lnTo>
                  <a:cubicBezTo>
                    <a:pt x="63680" y="33322"/>
                    <a:pt x="63798" y="33307"/>
                    <a:pt x="63901" y="33263"/>
                  </a:cubicBezTo>
                  <a:lnTo>
                    <a:pt x="64196" y="33587"/>
                  </a:lnTo>
                  <a:lnTo>
                    <a:pt x="52406" y="40735"/>
                  </a:lnTo>
                  <a:lnTo>
                    <a:pt x="39761" y="26086"/>
                  </a:lnTo>
                  <a:close/>
                  <a:moveTo>
                    <a:pt x="67394" y="33985"/>
                  </a:moveTo>
                  <a:lnTo>
                    <a:pt x="80967" y="37846"/>
                  </a:lnTo>
                  <a:cubicBezTo>
                    <a:pt x="80967" y="37876"/>
                    <a:pt x="80967" y="37905"/>
                    <a:pt x="80982" y="37920"/>
                  </a:cubicBezTo>
                  <a:lnTo>
                    <a:pt x="75956" y="40970"/>
                  </a:lnTo>
                  <a:lnTo>
                    <a:pt x="67394" y="33985"/>
                  </a:lnTo>
                  <a:close/>
                  <a:moveTo>
                    <a:pt x="23580" y="31288"/>
                  </a:moveTo>
                  <a:cubicBezTo>
                    <a:pt x="23594" y="31450"/>
                    <a:pt x="23653" y="31612"/>
                    <a:pt x="23757" y="31745"/>
                  </a:cubicBezTo>
                  <a:lnTo>
                    <a:pt x="13779" y="41943"/>
                  </a:lnTo>
                  <a:cubicBezTo>
                    <a:pt x="13647" y="41855"/>
                    <a:pt x="13499" y="41810"/>
                    <a:pt x="13337" y="41810"/>
                  </a:cubicBezTo>
                  <a:cubicBezTo>
                    <a:pt x="13160" y="41810"/>
                    <a:pt x="12984" y="41869"/>
                    <a:pt x="12851" y="41987"/>
                  </a:cubicBezTo>
                  <a:lnTo>
                    <a:pt x="7781" y="36711"/>
                  </a:lnTo>
                  <a:lnTo>
                    <a:pt x="23580" y="31288"/>
                  </a:lnTo>
                  <a:close/>
                  <a:moveTo>
                    <a:pt x="65286" y="33381"/>
                  </a:moveTo>
                  <a:lnTo>
                    <a:pt x="65360" y="33395"/>
                  </a:lnTo>
                  <a:cubicBezTo>
                    <a:pt x="65419" y="33425"/>
                    <a:pt x="65478" y="33440"/>
                    <a:pt x="65552" y="33454"/>
                  </a:cubicBezTo>
                  <a:lnTo>
                    <a:pt x="66436" y="33705"/>
                  </a:lnTo>
                  <a:lnTo>
                    <a:pt x="75588" y="41191"/>
                  </a:lnTo>
                  <a:lnTo>
                    <a:pt x="73775" y="42297"/>
                  </a:lnTo>
                  <a:cubicBezTo>
                    <a:pt x="73640" y="42162"/>
                    <a:pt x="73456" y="42089"/>
                    <a:pt x="73278" y="42089"/>
                  </a:cubicBezTo>
                  <a:cubicBezTo>
                    <a:pt x="73262" y="42089"/>
                    <a:pt x="73246" y="42089"/>
                    <a:pt x="73230" y="42090"/>
                  </a:cubicBezTo>
                  <a:cubicBezTo>
                    <a:pt x="73127" y="42090"/>
                    <a:pt x="73038" y="42105"/>
                    <a:pt x="72950" y="42135"/>
                  </a:cubicBezTo>
                  <a:lnTo>
                    <a:pt x="64815" y="33675"/>
                  </a:lnTo>
                  <a:lnTo>
                    <a:pt x="65286" y="33381"/>
                  </a:lnTo>
                  <a:close/>
                  <a:moveTo>
                    <a:pt x="82308" y="38229"/>
                  </a:moveTo>
                  <a:lnTo>
                    <a:pt x="82809" y="38377"/>
                  </a:lnTo>
                  <a:lnTo>
                    <a:pt x="79405" y="43800"/>
                  </a:lnTo>
                  <a:lnTo>
                    <a:pt x="76280" y="41250"/>
                  </a:lnTo>
                  <a:lnTo>
                    <a:pt x="81173" y="38273"/>
                  </a:lnTo>
                  <a:cubicBezTo>
                    <a:pt x="81321" y="38421"/>
                    <a:pt x="81516" y="38495"/>
                    <a:pt x="81712" y="38495"/>
                  </a:cubicBezTo>
                  <a:cubicBezTo>
                    <a:pt x="81928" y="38495"/>
                    <a:pt x="82146" y="38406"/>
                    <a:pt x="82308" y="38229"/>
                  </a:cubicBezTo>
                  <a:close/>
                  <a:moveTo>
                    <a:pt x="7354" y="36859"/>
                  </a:moveTo>
                  <a:lnTo>
                    <a:pt x="12615" y="42312"/>
                  </a:lnTo>
                  <a:cubicBezTo>
                    <a:pt x="12527" y="42562"/>
                    <a:pt x="12556" y="42827"/>
                    <a:pt x="12689" y="43048"/>
                  </a:cubicBezTo>
                  <a:lnTo>
                    <a:pt x="9638" y="46173"/>
                  </a:lnTo>
                  <a:lnTo>
                    <a:pt x="1061" y="39158"/>
                  </a:lnTo>
                  <a:cubicBezTo>
                    <a:pt x="1076" y="39099"/>
                    <a:pt x="1091" y="39055"/>
                    <a:pt x="1105" y="39010"/>
                  </a:cubicBezTo>
                  <a:lnTo>
                    <a:pt x="1105" y="38996"/>
                  </a:lnTo>
                  <a:lnTo>
                    <a:pt x="7354" y="36859"/>
                  </a:lnTo>
                  <a:close/>
                  <a:moveTo>
                    <a:pt x="75927" y="41457"/>
                  </a:moveTo>
                  <a:lnTo>
                    <a:pt x="79198" y="44139"/>
                  </a:lnTo>
                  <a:lnTo>
                    <a:pt x="77489" y="46836"/>
                  </a:lnTo>
                  <a:lnTo>
                    <a:pt x="73967" y="43166"/>
                  </a:lnTo>
                  <a:cubicBezTo>
                    <a:pt x="74011" y="43004"/>
                    <a:pt x="74026" y="42813"/>
                    <a:pt x="73981" y="42650"/>
                  </a:cubicBezTo>
                  <a:lnTo>
                    <a:pt x="75927" y="41457"/>
                  </a:lnTo>
                  <a:close/>
                  <a:moveTo>
                    <a:pt x="39452" y="26322"/>
                  </a:moveTo>
                  <a:lnTo>
                    <a:pt x="52067" y="40941"/>
                  </a:lnTo>
                  <a:lnTo>
                    <a:pt x="39422" y="48604"/>
                  </a:lnTo>
                  <a:lnTo>
                    <a:pt x="31066" y="38937"/>
                  </a:lnTo>
                  <a:lnTo>
                    <a:pt x="38951" y="26425"/>
                  </a:lnTo>
                  <a:lnTo>
                    <a:pt x="39039" y="26425"/>
                  </a:lnTo>
                  <a:cubicBezTo>
                    <a:pt x="39187" y="26425"/>
                    <a:pt x="39319" y="26395"/>
                    <a:pt x="39452" y="26322"/>
                  </a:cubicBezTo>
                  <a:close/>
                  <a:moveTo>
                    <a:pt x="1282" y="39850"/>
                  </a:moveTo>
                  <a:lnTo>
                    <a:pt x="9373" y="46453"/>
                  </a:lnTo>
                  <a:lnTo>
                    <a:pt x="6764" y="49120"/>
                  </a:lnTo>
                  <a:lnTo>
                    <a:pt x="1282" y="39850"/>
                  </a:lnTo>
                  <a:close/>
                  <a:moveTo>
                    <a:pt x="87407" y="39688"/>
                  </a:moveTo>
                  <a:lnTo>
                    <a:pt x="98991" y="42989"/>
                  </a:lnTo>
                  <a:cubicBezTo>
                    <a:pt x="98976" y="43196"/>
                    <a:pt x="99050" y="43402"/>
                    <a:pt x="99197" y="43564"/>
                  </a:cubicBezTo>
                  <a:lnTo>
                    <a:pt x="93272" y="49621"/>
                  </a:lnTo>
                  <a:lnTo>
                    <a:pt x="87407" y="39688"/>
                  </a:lnTo>
                  <a:close/>
                  <a:moveTo>
                    <a:pt x="64476" y="33896"/>
                  </a:moveTo>
                  <a:lnTo>
                    <a:pt x="72640" y="42370"/>
                  </a:lnTo>
                  <a:cubicBezTo>
                    <a:pt x="72493" y="42562"/>
                    <a:pt x="72434" y="42827"/>
                    <a:pt x="72493" y="43078"/>
                  </a:cubicBezTo>
                  <a:lnTo>
                    <a:pt x="60615" y="50284"/>
                  </a:lnTo>
                  <a:lnTo>
                    <a:pt x="52656" y="41044"/>
                  </a:lnTo>
                  <a:lnTo>
                    <a:pt x="64476" y="33896"/>
                  </a:lnTo>
                  <a:close/>
                  <a:moveTo>
                    <a:pt x="24081" y="31966"/>
                  </a:moveTo>
                  <a:cubicBezTo>
                    <a:pt x="24154" y="31995"/>
                    <a:pt x="24243" y="32010"/>
                    <a:pt x="24331" y="32010"/>
                  </a:cubicBezTo>
                  <a:cubicBezTo>
                    <a:pt x="24405" y="32010"/>
                    <a:pt x="24479" y="31995"/>
                    <a:pt x="24552" y="31981"/>
                  </a:cubicBezTo>
                  <a:lnTo>
                    <a:pt x="30580" y="38966"/>
                  </a:lnTo>
                  <a:lnTo>
                    <a:pt x="22401" y="51920"/>
                  </a:lnTo>
                  <a:lnTo>
                    <a:pt x="13927" y="43122"/>
                  </a:lnTo>
                  <a:cubicBezTo>
                    <a:pt x="14104" y="42872"/>
                    <a:pt x="14148" y="42547"/>
                    <a:pt x="14030" y="42267"/>
                  </a:cubicBezTo>
                  <a:lnTo>
                    <a:pt x="24081" y="31966"/>
                  </a:lnTo>
                  <a:close/>
                  <a:moveTo>
                    <a:pt x="83222" y="38495"/>
                  </a:moveTo>
                  <a:lnTo>
                    <a:pt x="86832" y="39526"/>
                  </a:lnTo>
                  <a:lnTo>
                    <a:pt x="92978" y="49916"/>
                  </a:lnTo>
                  <a:lnTo>
                    <a:pt x="90281" y="52687"/>
                  </a:lnTo>
                  <a:lnTo>
                    <a:pt x="79714" y="44051"/>
                  </a:lnTo>
                  <a:lnTo>
                    <a:pt x="83222" y="38495"/>
                  </a:lnTo>
                  <a:close/>
                  <a:moveTo>
                    <a:pt x="12984" y="43328"/>
                  </a:moveTo>
                  <a:cubicBezTo>
                    <a:pt x="13102" y="43373"/>
                    <a:pt x="13219" y="43402"/>
                    <a:pt x="13337" y="43402"/>
                  </a:cubicBezTo>
                  <a:cubicBezTo>
                    <a:pt x="13426" y="43402"/>
                    <a:pt x="13529" y="43387"/>
                    <a:pt x="13617" y="43358"/>
                  </a:cubicBezTo>
                  <a:lnTo>
                    <a:pt x="22194" y="52274"/>
                  </a:lnTo>
                  <a:lnTo>
                    <a:pt x="20455" y="55015"/>
                  </a:lnTo>
                  <a:lnTo>
                    <a:pt x="9962" y="46423"/>
                  </a:lnTo>
                  <a:lnTo>
                    <a:pt x="12984" y="43328"/>
                  </a:lnTo>
                  <a:close/>
                  <a:moveTo>
                    <a:pt x="30845" y="39276"/>
                  </a:moveTo>
                  <a:lnTo>
                    <a:pt x="39069" y="48811"/>
                  </a:lnTo>
                  <a:lnTo>
                    <a:pt x="27279" y="55958"/>
                  </a:lnTo>
                  <a:cubicBezTo>
                    <a:pt x="27131" y="55811"/>
                    <a:pt x="26925" y="55722"/>
                    <a:pt x="26719" y="55722"/>
                  </a:cubicBezTo>
                  <a:cubicBezTo>
                    <a:pt x="26542" y="55722"/>
                    <a:pt x="26365" y="55781"/>
                    <a:pt x="26232" y="55899"/>
                  </a:cubicBezTo>
                  <a:lnTo>
                    <a:pt x="22681" y="52215"/>
                  </a:lnTo>
                  <a:lnTo>
                    <a:pt x="30845" y="39276"/>
                  </a:lnTo>
                  <a:close/>
                  <a:moveTo>
                    <a:pt x="79508" y="44389"/>
                  </a:moveTo>
                  <a:lnTo>
                    <a:pt x="90001" y="52967"/>
                  </a:lnTo>
                  <a:lnTo>
                    <a:pt x="86980" y="56076"/>
                  </a:lnTo>
                  <a:cubicBezTo>
                    <a:pt x="86862" y="56017"/>
                    <a:pt x="86744" y="56002"/>
                    <a:pt x="86626" y="56002"/>
                  </a:cubicBezTo>
                  <a:cubicBezTo>
                    <a:pt x="86538" y="56002"/>
                    <a:pt x="86434" y="56017"/>
                    <a:pt x="86346" y="56047"/>
                  </a:cubicBezTo>
                  <a:lnTo>
                    <a:pt x="77769" y="47131"/>
                  </a:lnTo>
                  <a:lnTo>
                    <a:pt x="79508" y="44389"/>
                  </a:lnTo>
                  <a:close/>
                  <a:moveTo>
                    <a:pt x="22460" y="52569"/>
                  </a:moveTo>
                  <a:lnTo>
                    <a:pt x="25997" y="56238"/>
                  </a:lnTo>
                  <a:cubicBezTo>
                    <a:pt x="25938" y="56400"/>
                    <a:pt x="25938" y="56592"/>
                    <a:pt x="25982" y="56754"/>
                  </a:cubicBezTo>
                  <a:lnTo>
                    <a:pt x="24037" y="57933"/>
                  </a:lnTo>
                  <a:lnTo>
                    <a:pt x="20765" y="55266"/>
                  </a:lnTo>
                  <a:lnTo>
                    <a:pt x="22460" y="52569"/>
                  </a:lnTo>
                  <a:close/>
                  <a:moveTo>
                    <a:pt x="52317" y="41265"/>
                  </a:moveTo>
                  <a:lnTo>
                    <a:pt x="60276" y="50491"/>
                  </a:lnTo>
                  <a:lnTo>
                    <a:pt x="47646" y="58154"/>
                  </a:lnTo>
                  <a:lnTo>
                    <a:pt x="39673" y="48914"/>
                  </a:lnTo>
                  <a:lnTo>
                    <a:pt x="52317" y="41265"/>
                  </a:lnTo>
                  <a:close/>
                  <a:moveTo>
                    <a:pt x="93184" y="50270"/>
                  </a:moveTo>
                  <a:lnTo>
                    <a:pt x="98681" y="59554"/>
                  </a:lnTo>
                  <a:lnTo>
                    <a:pt x="90590" y="52937"/>
                  </a:lnTo>
                  <a:lnTo>
                    <a:pt x="93184" y="50270"/>
                  </a:lnTo>
                  <a:close/>
                  <a:moveTo>
                    <a:pt x="6691" y="49769"/>
                  </a:moveTo>
                  <a:lnTo>
                    <a:pt x="12556" y="59702"/>
                  </a:lnTo>
                  <a:lnTo>
                    <a:pt x="973" y="56400"/>
                  </a:lnTo>
                  <a:cubicBezTo>
                    <a:pt x="987" y="56194"/>
                    <a:pt x="914" y="55988"/>
                    <a:pt x="781" y="55840"/>
                  </a:cubicBezTo>
                  <a:lnTo>
                    <a:pt x="6691" y="49769"/>
                  </a:lnTo>
                  <a:close/>
                  <a:moveTo>
                    <a:pt x="72684" y="43432"/>
                  </a:moveTo>
                  <a:cubicBezTo>
                    <a:pt x="72808" y="43582"/>
                    <a:pt x="72994" y="43669"/>
                    <a:pt x="73197" y="43669"/>
                  </a:cubicBezTo>
                  <a:cubicBezTo>
                    <a:pt x="73213" y="43669"/>
                    <a:pt x="73229" y="43668"/>
                    <a:pt x="73244" y="43667"/>
                  </a:cubicBezTo>
                  <a:cubicBezTo>
                    <a:pt x="73421" y="43667"/>
                    <a:pt x="73598" y="43608"/>
                    <a:pt x="73731" y="43505"/>
                  </a:cubicBezTo>
                  <a:lnTo>
                    <a:pt x="77283" y="47190"/>
                  </a:lnTo>
                  <a:lnTo>
                    <a:pt x="69118" y="60129"/>
                  </a:lnTo>
                  <a:lnTo>
                    <a:pt x="60895" y="50579"/>
                  </a:lnTo>
                  <a:lnTo>
                    <a:pt x="72684" y="43432"/>
                  </a:lnTo>
                  <a:close/>
                  <a:moveTo>
                    <a:pt x="9668" y="46718"/>
                  </a:moveTo>
                  <a:lnTo>
                    <a:pt x="20234" y="55354"/>
                  </a:lnTo>
                  <a:lnTo>
                    <a:pt x="16742" y="60910"/>
                  </a:lnTo>
                  <a:lnTo>
                    <a:pt x="13116" y="59864"/>
                  </a:lnTo>
                  <a:lnTo>
                    <a:pt x="6971" y="49489"/>
                  </a:lnTo>
                  <a:lnTo>
                    <a:pt x="9668" y="46718"/>
                  </a:lnTo>
                  <a:close/>
                  <a:moveTo>
                    <a:pt x="20559" y="55605"/>
                  </a:moveTo>
                  <a:lnTo>
                    <a:pt x="23683" y="58154"/>
                  </a:lnTo>
                  <a:lnTo>
                    <a:pt x="18790" y="61131"/>
                  </a:lnTo>
                  <a:cubicBezTo>
                    <a:pt x="18643" y="60969"/>
                    <a:pt x="18451" y="60895"/>
                    <a:pt x="18245" y="60895"/>
                  </a:cubicBezTo>
                  <a:cubicBezTo>
                    <a:pt x="18009" y="60895"/>
                    <a:pt x="17803" y="60998"/>
                    <a:pt x="17655" y="61161"/>
                  </a:cubicBezTo>
                  <a:lnTo>
                    <a:pt x="17140" y="61013"/>
                  </a:lnTo>
                  <a:lnTo>
                    <a:pt x="20559" y="55605"/>
                  </a:lnTo>
                  <a:close/>
                  <a:moveTo>
                    <a:pt x="90310" y="53232"/>
                  </a:moveTo>
                  <a:lnTo>
                    <a:pt x="98902" y="60232"/>
                  </a:lnTo>
                  <a:cubicBezTo>
                    <a:pt x="98873" y="60291"/>
                    <a:pt x="98858" y="60335"/>
                    <a:pt x="98858" y="60394"/>
                  </a:cubicBezTo>
                  <a:lnTo>
                    <a:pt x="98873" y="60394"/>
                  </a:lnTo>
                  <a:lnTo>
                    <a:pt x="92609" y="62546"/>
                  </a:lnTo>
                  <a:lnTo>
                    <a:pt x="87348" y="57078"/>
                  </a:lnTo>
                  <a:cubicBezTo>
                    <a:pt x="87437" y="56843"/>
                    <a:pt x="87407" y="56562"/>
                    <a:pt x="87274" y="56341"/>
                  </a:cubicBezTo>
                  <a:lnTo>
                    <a:pt x="90310" y="53232"/>
                  </a:lnTo>
                  <a:close/>
                  <a:moveTo>
                    <a:pt x="16904" y="61367"/>
                  </a:moveTo>
                  <a:lnTo>
                    <a:pt x="17478" y="61529"/>
                  </a:lnTo>
                  <a:cubicBezTo>
                    <a:pt x="17464" y="61647"/>
                    <a:pt x="17464" y="61765"/>
                    <a:pt x="17493" y="61897"/>
                  </a:cubicBezTo>
                  <a:lnTo>
                    <a:pt x="16005" y="62811"/>
                  </a:lnTo>
                  <a:lnTo>
                    <a:pt x="16904" y="61367"/>
                  </a:lnTo>
                  <a:close/>
                  <a:moveTo>
                    <a:pt x="13426" y="60365"/>
                  </a:moveTo>
                  <a:lnTo>
                    <a:pt x="16521" y="61249"/>
                  </a:lnTo>
                  <a:lnTo>
                    <a:pt x="15253" y="63283"/>
                  </a:lnTo>
                  <a:lnTo>
                    <a:pt x="15165" y="63327"/>
                  </a:lnTo>
                  <a:lnTo>
                    <a:pt x="13426" y="60365"/>
                  </a:lnTo>
                  <a:close/>
                  <a:moveTo>
                    <a:pt x="98828" y="60836"/>
                  </a:moveTo>
                  <a:lnTo>
                    <a:pt x="95233" y="65272"/>
                  </a:lnTo>
                  <a:lnTo>
                    <a:pt x="92904" y="62855"/>
                  </a:lnTo>
                  <a:lnTo>
                    <a:pt x="98828" y="60836"/>
                  </a:lnTo>
                  <a:close/>
                  <a:moveTo>
                    <a:pt x="23992" y="58434"/>
                  </a:moveTo>
                  <a:lnTo>
                    <a:pt x="32555" y="65420"/>
                  </a:lnTo>
                  <a:lnTo>
                    <a:pt x="18982" y="61558"/>
                  </a:lnTo>
                  <a:cubicBezTo>
                    <a:pt x="18982" y="61529"/>
                    <a:pt x="18982" y="61500"/>
                    <a:pt x="18967" y="61485"/>
                  </a:cubicBezTo>
                  <a:lnTo>
                    <a:pt x="23992" y="58434"/>
                  </a:lnTo>
                  <a:close/>
                  <a:moveTo>
                    <a:pt x="39334" y="49120"/>
                  </a:moveTo>
                  <a:lnTo>
                    <a:pt x="47292" y="58360"/>
                  </a:lnTo>
                  <a:lnTo>
                    <a:pt x="35487" y="65523"/>
                  </a:lnTo>
                  <a:lnTo>
                    <a:pt x="27323" y="57034"/>
                  </a:lnTo>
                  <a:cubicBezTo>
                    <a:pt x="27470" y="56828"/>
                    <a:pt x="27515" y="56577"/>
                    <a:pt x="27456" y="56327"/>
                  </a:cubicBezTo>
                  <a:lnTo>
                    <a:pt x="39334" y="49120"/>
                  </a:lnTo>
                  <a:close/>
                  <a:moveTo>
                    <a:pt x="26174" y="57108"/>
                  </a:moveTo>
                  <a:cubicBezTo>
                    <a:pt x="26310" y="57231"/>
                    <a:pt x="26485" y="57316"/>
                    <a:pt x="26674" y="57316"/>
                  </a:cubicBezTo>
                  <a:cubicBezTo>
                    <a:pt x="26689" y="57316"/>
                    <a:pt x="26704" y="57315"/>
                    <a:pt x="26719" y="57314"/>
                  </a:cubicBezTo>
                  <a:cubicBezTo>
                    <a:pt x="26807" y="57314"/>
                    <a:pt x="26910" y="57299"/>
                    <a:pt x="26999" y="57270"/>
                  </a:cubicBezTo>
                  <a:lnTo>
                    <a:pt x="35134" y="65729"/>
                  </a:lnTo>
                  <a:lnTo>
                    <a:pt x="34662" y="66009"/>
                  </a:lnTo>
                  <a:lnTo>
                    <a:pt x="34589" y="65994"/>
                  </a:lnTo>
                  <a:cubicBezTo>
                    <a:pt x="34530" y="65965"/>
                    <a:pt x="34471" y="65950"/>
                    <a:pt x="34397" y="65950"/>
                  </a:cubicBezTo>
                  <a:lnTo>
                    <a:pt x="33513" y="65685"/>
                  </a:lnTo>
                  <a:lnTo>
                    <a:pt x="24361" y="58213"/>
                  </a:lnTo>
                  <a:lnTo>
                    <a:pt x="26174" y="57108"/>
                  </a:lnTo>
                  <a:close/>
                  <a:moveTo>
                    <a:pt x="35414" y="66024"/>
                  </a:moveTo>
                  <a:lnTo>
                    <a:pt x="35694" y="66319"/>
                  </a:lnTo>
                  <a:lnTo>
                    <a:pt x="35178" y="66156"/>
                  </a:lnTo>
                  <a:lnTo>
                    <a:pt x="35414" y="66024"/>
                  </a:lnTo>
                  <a:close/>
                  <a:moveTo>
                    <a:pt x="77563" y="47484"/>
                  </a:moveTo>
                  <a:lnTo>
                    <a:pt x="86036" y="56282"/>
                  </a:lnTo>
                  <a:cubicBezTo>
                    <a:pt x="85860" y="56533"/>
                    <a:pt x="85815" y="56857"/>
                    <a:pt x="85933" y="57137"/>
                  </a:cubicBezTo>
                  <a:lnTo>
                    <a:pt x="85933" y="57152"/>
                  </a:lnTo>
                  <a:lnTo>
                    <a:pt x="75882" y="67453"/>
                  </a:lnTo>
                  <a:cubicBezTo>
                    <a:pt x="75809" y="67424"/>
                    <a:pt x="75720" y="67409"/>
                    <a:pt x="75632" y="67409"/>
                  </a:cubicBezTo>
                  <a:cubicBezTo>
                    <a:pt x="75558" y="67409"/>
                    <a:pt x="75485" y="67409"/>
                    <a:pt x="75411" y="67439"/>
                  </a:cubicBezTo>
                  <a:lnTo>
                    <a:pt x="69383" y="60438"/>
                  </a:lnTo>
                  <a:lnTo>
                    <a:pt x="77563" y="47484"/>
                  </a:lnTo>
                  <a:close/>
                  <a:moveTo>
                    <a:pt x="87127" y="57417"/>
                  </a:moveTo>
                  <a:lnTo>
                    <a:pt x="92197" y="62693"/>
                  </a:lnTo>
                  <a:lnTo>
                    <a:pt x="76384" y="68117"/>
                  </a:lnTo>
                  <a:cubicBezTo>
                    <a:pt x="76369" y="67954"/>
                    <a:pt x="76310" y="67792"/>
                    <a:pt x="76207" y="67660"/>
                  </a:cubicBezTo>
                  <a:lnTo>
                    <a:pt x="86184" y="57461"/>
                  </a:lnTo>
                  <a:cubicBezTo>
                    <a:pt x="86316" y="57550"/>
                    <a:pt x="86464" y="57594"/>
                    <a:pt x="86626" y="57594"/>
                  </a:cubicBezTo>
                  <a:cubicBezTo>
                    <a:pt x="86803" y="57594"/>
                    <a:pt x="86980" y="57535"/>
                    <a:pt x="87127" y="57417"/>
                  </a:cubicBezTo>
                  <a:close/>
                  <a:moveTo>
                    <a:pt x="35016" y="66540"/>
                  </a:moveTo>
                  <a:lnTo>
                    <a:pt x="35635" y="66717"/>
                  </a:lnTo>
                  <a:cubicBezTo>
                    <a:pt x="35561" y="67159"/>
                    <a:pt x="35826" y="67660"/>
                    <a:pt x="36386" y="67660"/>
                  </a:cubicBezTo>
                  <a:cubicBezTo>
                    <a:pt x="36405" y="67661"/>
                    <a:pt x="36423" y="67662"/>
                    <a:pt x="36441" y="67662"/>
                  </a:cubicBezTo>
                  <a:cubicBezTo>
                    <a:pt x="36596" y="67662"/>
                    <a:pt x="36739" y="67606"/>
                    <a:pt x="36858" y="67527"/>
                  </a:cubicBezTo>
                  <a:lnTo>
                    <a:pt x="40926" y="71757"/>
                  </a:lnTo>
                  <a:lnTo>
                    <a:pt x="35016" y="66923"/>
                  </a:lnTo>
                  <a:cubicBezTo>
                    <a:pt x="35045" y="66790"/>
                    <a:pt x="35045" y="66658"/>
                    <a:pt x="35016" y="66540"/>
                  </a:cubicBezTo>
                  <a:close/>
                  <a:moveTo>
                    <a:pt x="60541" y="50785"/>
                  </a:moveTo>
                  <a:lnTo>
                    <a:pt x="68882" y="60468"/>
                  </a:lnTo>
                  <a:lnTo>
                    <a:pt x="60998" y="72965"/>
                  </a:lnTo>
                  <a:lnTo>
                    <a:pt x="60909" y="72965"/>
                  </a:lnTo>
                  <a:cubicBezTo>
                    <a:pt x="60777" y="72965"/>
                    <a:pt x="60629" y="73009"/>
                    <a:pt x="60511" y="73083"/>
                  </a:cubicBezTo>
                  <a:lnTo>
                    <a:pt x="47911" y="58449"/>
                  </a:lnTo>
                  <a:lnTo>
                    <a:pt x="60541" y="50785"/>
                  </a:lnTo>
                  <a:close/>
                  <a:moveTo>
                    <a:pt x="69162" y="60792"/>
                  </a:moveTo>
                  <a:lnTo>
                    <a:pt x="75057" y="67630"/>
                  </a:lnTo>
                  <a:cubicBezTo>
                    <a:pt x="74895" y="67822"/>
                    <a:pt x="74821" y="68087"/>
                    <a:pt x="74866" y="68338"/>
                  </a:cubicBezTo>
                  <a:lnTo>
                    <a:pt x="74880" y="68338"/>
                  </a:lnTo>
                  <a:lnTo>
                    <a:pt x="74217" y="68883"/>
                  </a:lnTo>
                  <a:lnTo>
                    <a:pt x="61499" y="73230"/>
                  </a:lnTo>
                  <a:cubicBezTo>
                    <a:pt x="61469" y="73186"/>
                    <a:pt x="61425" y="73142"/>
                    <a:pt x="61381" y="73113"/>
                  </a:cubicBezTo>
                  <a:lnTo>
                    <a:pt x="69162" y="60792"/>
                  </a:lnTo>
                  <a:close/>
                  <a:moveTo>
                    <a:pt x="47557" y="58655"/>
                  </a:moveTo>
                  <a:lnTo>
                    <a:pt x="60202" y="73319"/>
                  </a:lnTo>
                  <a:lnTo>
                    <a:pt x="37153" y="66731"/>
                  </a:lnTo>
                  <a:cubicBezTo>
                    <a:pt x="37110" y="66357"/>
                    <a:pt x="36800" y="66068"/>
                    <a:pt x="36415" y="66068"/>
                  </a:cubicBezTo>
                  <a:cubicBezTo>
                    <a:pt x="36406" y="66068"/>
                    <a:pt x="36396" y="66068"/>
                    <a:pt x="36386" y="66068"/>
                  </a:cubicBezTo>
                  <a:cubicBezTo>
                    <a:pt x="36283" y="66068"/>
                    <a:pt x="36180" y="66083"/>
                    <a:pt x="36077" y="66127"/>
                  </a:cubicBezTo>
                  <a:lnTo>
                    <a:pt x="35767" y="65818"/>
                  </a:lnTo>
                  <a:lnTo>
                    <a:pt x="47557" y="58655"/>
                  </a:lnTo>
                  <a:close/>
                  <a:moveTo>
                    <a:pt x="18967" y="61956"/>
                  </a:moveTo>
                  <a:lnTo>
                    <a:pt x="33336" y="66053"/>
                  </a:lnTo>
                  <a:lnTo>
                    <a:pt x="33616" y="66289"/>
                  </a:lnTo>
                  <a:cubicBezTo>
                    <a:pt x="33542" y="66422"/>
                    <a:pt x="33513" y="66569"/>
                    <a:pt x="33513" y="66717"/>
                  </a:cubicBezTo>
                  <a:lnTo>
                    <a:pt x="21973" y="73717"/>
                  </a:lnTo>
                  <a:cubicBezTo>
                    <a:pt x="21837" y="73580"/>
                    <a:pt x="21649" y="73494"/>
                    <a:pt x="21458" y="73494"/>
                  </a:cubicBezTo>
                  <a:cubicBezTo>
                    <a:pt x="21443" y="73494"/>
                    <a:pt x="21428" y="73495"/>
                    <a:pt x="21413" y="73496"/>
                  </a:cubicBezTo>
                  <a:cubicBezTo>
                    <a:pt x="21340" y="73496"/>
                    <a:pt x="21266" y="73510"/>
                    <a:pt x="21192" y="73525"/>
                  </a:cubicBezTo>
                  <a:lnTo>
                    <a:pt x="15681" y="64211"/>
                  </a:lnTo>
                  <a:cubicBezTo>
                    <a:pt x="15710" y="63975"/>
                    <a:pt x="15651" y="63754"/>
                    <a:pt x="15518" y="63577"/>
                  </a:cubicBezTo>
                  <a:lnTo>
                    <a:pt x="15533" y="63577"/>
                  </a:lnTo>
                  <a:lnTo>
                    <a:pt x="17670" y="62266"/>
                  </a:lnTo>
                  <a:cubicBezTo>
                    <a:pt x="17807" y="62403"/>
                    <a:pt x="17994" y="62488"/>
                    <a:pt x="18185" y="62488"/>
                  </a:cubicBezTo>
                  <a:cubicBezTo>
                    <a:pt x="18200" y="62488"/>
                    <a:pt x="18215" y="62488"/>
                    <a:pt x="18230" y="62487"/>
                  </a:cubicBezTo>
                  <a:cubicBezTo>
                    <a:pt x="18241" y="62487"/>
                    <a:pt x="18251" y="62488"/>
                    <a:pt x="18262" y="62488"/>
                  </a:cubicBezTo>
                  <a:cubicBezTo>
                    <a:pt x="18588" y="62488"/>
                    <a:pt x="18881" y="62270"/>
                    <a:pt x="18967" y="61956"/>
                  </a:cubicBezTo>
                  <a:close/>
                  <a:moveTo>
                    <a:pt x="14192" y="64373"/>
                  </a:moveTo>
                  <a:cubicBezTo>
                    <a:pt x="14236" y="64476"/>
                    <a:pt x="14280" y="64565"/>
                    <a:pt x="14369" y="64653"/>
                  </a:cubicBezTo>
                  <a:lnTo>
                    <a:pt x="7531" y="75485"/>
                  </a:lnTo>
                  <a:lnTo>
                    <a:pt x="958" y="72906"/>
                  </a:lnTo>
                  <a:cubicBezTo>
                    <a:pt x="973" y="72744"/>
                    <a:pt x="943" y="72582"/>
                    <a:pt x="870" y="72449"/>
                  </a:cubicBezTo>
                  <a:lnTo>
                    <a:pt x="14192" y="64373"/>
                  </a:lnTo>
                  <a:close/>
                  <a:moveTo>
                    <a:pt x="73274" y="69605"/>
                  </a:moveTo>
                  <a:lnTo>
                    <a:pt x="64962" y="76237"/>
                  </a:lnTo>
                  <a:lnTo>
                    <a:pt x="61646" y="74011"/>
                  </a:lnTo>
                  <a:cubicBezTo>
                    <a:pt x="61676" y="73879"/>
                    <a:pt x="61690" y="73731"/>
                    <a:pt x="61661" y="73584"/>
                  </a:cubicBezTo>
                  <a:lnTo>
                    <a:pt x="73274" y="69605"/>
                  </a:lnTo>
                  <a:close/>
                  <a:moveTo>
                    <a:pt x="15474" y="64653"/>
                  </a:moveTo>
                  <a:lnTo>
                    <a:pt x="20839" y="73731"/>
                  </a:lnTo>
                  <a:cubicBezTo>
                    <a:pt x="20662" y="73938"/>
                    <a:pt x="20588" y="74233"/>
                    <a:pt x="20662" y="74498"/>
                  </a:cubicBezTo>
                  <a:lnTo>
                    <a:pt x="14531" y="78241"/>
                  </a:lnTo>
                  <a:lnTo>
                    <a:pt x="7914" y="75633"/>
                  </a:lnTo>
                  <a:lnTo>
                    <a:pt x="14708" y="64845"/>
                  </a:lnTo>
                  <a:cubicBezTo>
                    <a:pt x="14782" y="64874"/>
                    <a:pt x="14841" y="64874"/>
                    <a:pt x="14914" y="64874"/>
                  </a:cubicBezTo>
                  <a:cubicBezTo>
                    <a:pt x="15121" y="64874"/>
                    <a:pt x="15327" y="64801"/>
                    <a:pt x="15474" y="64653"/>
                  </a:cubicBezTo>
                  <a:close/>
                  <a:moveTo>
                    <a:pt x="92491" y="63003"/>
                  </a:moveTo>
                  <a:lnTo>
                    <a:pt x="94967" y="65582"/>
                  </a:lnTo>
                  <a:lnTo>
                    <a:pt x="84253" y="78801"/>
                  </a:lnTo>
                  <a:lnTo>
                    <a:pt x="76325" y="68559"/>
                  </a:lnTo>
                  <a:lnTo>
                    <a:pt x="92491" y="63003"/>
                  </a:lnTo>
                  <a:close/>
                  <a:moveTo>
                    <a:pt x="45818" y="76266"/>
                  </a:moveTo>
                  <a:lnTo>
                    <a:pt x="49252" y="79066"/>
                  </a:lnTo>
                  <a:cubicBezTo>
                    <a:pt x="49061" y="79096"/>
                    <a:pt x="48884" y="79184"/>
                    <a:pt x="48781" y="79332"/>
                  </a:cubicBezTo>
                  <a:lnTo>
                    <a:pt x="45818" y="76266"/>
                  </a:lnTo>
                  <a:close/>
                  <a:moveTo>
                    <a:pt x="37123" y="67129"/>
                  </a:moveTo>
                  <a:lnTo>
                    <a:pt x="60143" y="73717"/>
                  </a:lnTo>
                  <a:cubicBezTo>
                    <a:pt x="60143" y="73746"/>
                    <a:pt x="60143" y="73790"/>
                    <a:pt x="60143" y="73820"/>
                  </a:cubicBezTo>
                  <a:lnTo>
                    <a:pt x="50284" y="79405"/>
                  </a:lnTo>
                  <a:lnTo>
                    <a:pt x="43505" y="73864"/>
                  </a:lnTo>
                  <a:lnTo>
                    <a:pt x="37094" y="67203"/>
                  </a:lnTo>
                  <a:cubicBezTo>
                    <a:pt x="37109" y="67173"/>
                    <a:pt x="37109" y="67159"/>
                    <a:pt x="37123" y="67129"/>
                  </a:cubicBezTo>
                  <a:close/>
                  <a:moveTo>
                    <a:pt x="855" y="73289"/>
                  </a:moveTo>
                  <a:lnTo>
                    <a:pt x="7310" y="75824"/>
                  </a:lnTo>
                  <a:lnTo>
                    <a:pt x="4554" y="80201"/>
                  </a:lnTo>
                  <a:lnTo>
                    <a:pt x="663" y="73481"/>
                  </a:lnTo>
                  <a:cubicBezTo>
                    <a:pt x="737" y="73422"/>
                    <a:pt x="796" y="73363"/>
                    <a:pt x="855" y="73289"/>
                  </a:cubicBezTo>
                  <a:close/>
                  <a:moveTo>
                    <a:pt x="20853" y="74852"/>
                  </a:moveTo>
                  <a:cubicBezTo>
                    <a:pt x="21001" y="74999"/>
                    <a:pt x="21207" y="75087"/>
                    <a:pt x="21413" y="75087"/>
                  </a:cubicBezTo>
                  <a:lnTo>
                    <a:pt x="21413" y="75073"/>
                  </a:lnTo>
                  <a:cubicBezTo>
                    <a:pt x="21487" y="75073"/>
                    <a:pt x="21561" y="75073"/>
                    <a:pt x="21634" y="75043"/>
                  </a:cubicBezTo>
                  <a:lnTo>
                    <a:pt x="26232" y="82839"/>
                  </a:lnTo>
                  <a:lnTo>
                    <a:pt x="14988" y="78418"/>
                  </a:lnTo>
                  <a:lnTo>
                    <a:pt x="20853" y="74852"/>
                  </a:lnTo>
                  <a:close/>
                  <a:moveTo>
                    <a:pt x="7693" y="75986"/>
                  </a:moveTo>
                  <a:lnTo>
                    <a:pt x="14089" y="78506"/>
                  </a:lnTo>
                  <a:lnTo>
                    <a:pt x="6293" y="83222"/>
                  </a:lnTo>
                  <a:lnTo>
                    <a:pt x="4775" y="80584"/>
                  </a:lnTo>
                  <a:lnTo>
                    <a:pt x="7693" y="75986"/>
                  </a:lnTo>
                  <a:close/>
                  <a:moveTo>
                    <a:pt x="60261" y="74203"/>
                  </a:moveTo>
                  <a:cubicBezTo>
                    <a:pt x="60401" y="74413"/>
                    <a:pt x="60620" y="74543"/>
                    <a:pt x="60869" y="74543"/>
                  </a:cubicBezTo>
                  <a:cubicBezTo>
                    <a:pt x="60883" y="74543"/>
                    <a:pt x="60896" y="74543"/>
                    <a:pt x="60909" y="74542"/>
                  </a:cubicBezTo>
                  <a:cubicBezTo>
                    <a:pt x="60926" y="74543"/>
                    <a:pt x="60942" y="74544"/>
                    <a:pt x="60958" y="74544"/>
                  </a:cubicBezTo>
                  <a:cubicBezTo>
                    <a:pt x="61133" y="74544"/>
                    <a:pt x="61304" y="74473"/>
                    <a:pt x="61425" y="74365"/>
                  </a:cubicBezTo>
                  <a:lnTo>
                    <a:pt x="64638" y="76502"/>
                  </a:lnTo>
                  <a:lnTo>
                    <a:pt x="55943" y="83443"/>
                  </a:lnTo>
                  <a:cubicBezTo>
                    <a:pt x="55805" y="83278"/>
                    <a:pt x="55602" y="83177"/>
                    <a:pt x="55395" y="83177"/>
                  </a:cubicBezTo>
                  <a:cubicBezTo>
                    <a:pt x="55381" y="83177"/>
                    <a:pt x="55367" y="83177"/>
                    <a:pt x="55353" y="83178"/>
                  </a:cubicBezTo>
                  <a:cubicBezTo>
                    <a:pt x="55331" y="83176"/>
                    <a:pt x="55308" y="83174"/>
                    <a:pt x="55286" y="83174"/>
                  </a:cubicBezTo>
                  <a:cubicBezTo>
                    <a:pt x="55180" y="83174"/>
                    <a:pt x="55083" y="83203"/>
                    <a:pt x="54985" y="83252"/>
                  </a:cubicBezTo>
                  <a:lnTo>
                    <a:pt x="50623" y="79671"/>
                  </a:lnTo>
                  <a:lnTo>
                    <a:pt x="60261" y="74203"/>
                  </a:lnTo>
                  <a:close/>
                  <a:moveTo>
                    <a:pt x="95247" y="65876"/>
                  </a:moveTo>
                  <a:lnTo>
                    <a:pt x="99197" y="69959"/>
                  </a:lnTo>
                  <a:cubicBezTo>
                    <a:pt x="99064" y="70268"/>
                    <a:pt x="99108" y="70622"/>
                    <a:pt x="99330" y="70872"/>
                  </a:cubicBezTo>
                  <a:lnTo>
                    <a:pt x="88247" y="83443"/>
                  </a:lnTo>
                  <a:lnTo>
                    <a:pt x="88218" y="83443"/>
                  </a:lnTo>
                  <a:cubicBezTo>
                    <a:pt x="88100" y="83443"/>
                    <a:pt x="87982" y="83458"/>
                    <a:pt x="87879" y="83502"/>
                  </a:cubicBezTo>
                  <a:lnTo>
                    <a:pt x="84489" y="79140"/>
                  </a:lnTo>
                  <a:lnTo>
                    <a:pt x="95247" y="65876"/>
                  </a:lnTo>
                  <a:close/>
                  <a:moveTo>
                    <a:pt x="50254" y="79877"/>
                  </a:moveTo>
                  <a:lnTo>
                    <a:pt x="54690" y="83517"/>
                  </a:lnTo>
                  <a:cubicBezTo>
                    <a:pt x="54528" y="83797"/>
                    <a:pt x="54543" y="84136"/>
                    <a:pt x="54705" y="84416"/>
                  </a:cubicBezTo>
                  <a:lnTo>
                    <a:pt x="54115" y="84888"/>
                  </a:lnTo>
                  <a:lnTo>
                    <a:pt x="49886" y="80466"/>
                  </a:lnTo>
                  <a:cubicBezTo>
                    <a:pt x="50033" y="80334"/>
                    <a:pt x="50122" y="80157"/>
                    <a:pt x="50136" y="79951"/>
                  </a:cubicBezTo>
                  <a:lnTo>
                    <a:pt x="50254" y="79877"/>
                  </a:lnTo>
                  <a:close/>
                  <a:moveTo>
                    <a:pt x="76059" y="68868"/>
                  </a:moveTo>
                  <a:lnTo>
                    <a:pt x="83988" y="79125"/>
                  </a:lnTo>
                  <a:lnTo>
                    <a:pt x="79287" y="84917"/>
                  </a:lnTo>
                  <a:cubicBezTo>
                    <a:pt x="79154" y="84814"/>
                    <a:pt x="78977" y="84755"/>
                    <a:pt x="78800" y="84755"/>
                  </a:cubicBezTo>
                  <a:cubicBezTo>
                    <a:pt x="78787" y="84754"/>
                    <a:pt x="78774" y="84754"/>
                    <a:pt x="78761" y="84754"/>
                  </a:cubicBezTo>
                  <a:cubicBezTo>
                    <a:pt x="78540" y="84754"/>
                    <a:pt x="78336" y="84868"/>
                    <a:pt x="78211" y="85035"/>
                  </a:cubicBezTo>
                  <a:lnTo>
                    <a:pt x="65316" y="76458"/>
                  </a:lnTo>
                  <a:lnTo>
                    <a:pt x="74394" y="69222"/>
                  </a:lnTo>
                  <a:lnTo>
                    <a:pt x="75293" y="68912"/>
                  </a:lnTo>
                  <a:cubicBezTo>
                    <a:pt x="75396" y="68957"/>
                    <a:pt x="75514" y="68986"/>
                    <a:pt x="75632" y="68986"/>
                  </a:cubicBezTo>
                  <a:cubicBezTo>
                    <a:pt x="75779" y="68986"/>
                    <a:pt x="75927" y="68942"/>
                    <a:pt x="76059" y="68868"/>
                  </a:cubicBezTo>
                  <a:close/>
                  <a:moveTo>
                    <a:pt x="4539" y="80968"/>
                  </a:moveTo>
                  <a:lnTo>
                    <a:pt x="5954" y="83414"/>
                  </a:lnTo>
                  <a:lnTo>
                    <a:pt x="1150" y="86332"/>
                  </a:lnTo>
                  <a:lnTo>
                    <a:pt x="1150" y="86332"/>
                  </a:lnTo>
                  <a:lnTo>
                    <a:pt x="4539" y="80968"/>
                  </a:lnTo>
                  <a:close/>
                  <a:moveTo>
                    <a:pt x="33601" y="67114"/>
                  </a:moveTo>
                  <a:cubicBezTo>
                    <a:pt x="33719" y="67380"/>
                    <a:pt x="33984" y="67527"/>
                    <a:pt x="34264" y="67527"/>
                  </a:cubicBezTo>
                  <a:cubicBezTo>
                    <a:pt x="34485" y="67527"/>
                    <a:pt x="34692" y="67439"/>
                    <a:pt x="34839" y="67277"/>
                  </a:cubicBezTo>
                  <a:lnTo>
                    <a:pt x="43239" y="74144"/>
                  </a:lnTo>
                  <a:lnTo>
                    <a:pt x="48618" y="79759"/>
                  </a:lnTo>
                  <a:cubicBezTo>
                    <a:pt x="48589" y="79951"/>
                    <a:pt x="48633" y="80142"/>
                    <a:pt x="48736" y="80319"/>
                  </a:cubicBezTo>
                  <a:lnTo>
                    <a:pt x="37595" y="86627"/>
                  </a:lnTo>
                  <a:cubicBezTo>
                    <a:pt x="37462" y="86376"/>
                    <a:pt x="37197" y="86229"/>
                    <a:pt x="36917" y="86229"/>
                  </a:cubicBezTo>
                  <a:cubicBezTo>
                    <a:pt x="36906" y="86228"/>
                    <a:pt x="36896" y="86228"/>
                    <a:pt x="36885" y="86228"/>
                  </a:cubicBezTo>
                  <a:cubicBezTo>
                    <a:pt x="36559" y="86228"/>
                    <a:pt x="36266" y="86446"/>
                    <a:pt x="36180" y="86774"/>
                  </a:cubicBezTo>
                  <a:lnTo>
                    <a:pt x="26822" y="83090"/>
                  </a:lnTo>
                  <a:lnTo>
                    <a:pt x="21973" y="74852"/>
                  </a:lnTo>
                  <a:cubicBezTo>
                    <a:pt x="22150" y="74630"/>
                    <a:pt x="22224" y="74336"/>
                    <a:pt x="22150" y="74056"/>
                  </a:cubicBezTo>
                  <a:lnTo>
                    <a:pt x="33601" y="67114"/>
                  </a:lnTo>
                  <a:close/>
                  <a:moveTo>
                    <a:pt x="84253" y="79435"/>
                  </a:moveTo>
                  <a:lnTo>
                    <a:pt x="87584" y="83753"/>
                  </a:lnTo>
                  <a:cubicBezTo>
                    <a:pt x="87481" y="83930"/>
                    <a:pt x="87437" y="84121"/>
                    <a:pt x="87466" y="84328"/>
                  </a:cubicBezTo>
                  <a:lnTo>
                    <a:pt x="83634" y="88660"/>
                  </a:lnTo>
                  <a:lnTo>
                    <a:pt x="79493" y="85905"/>
                  </a:lnTo>
                  <a:cubicBezTo>
                    <a:pt x="79582" y="85698"/>
                    <a:pt x="79596" y="85477"/>
                    <a:pt x="79523" y="85256"/>
                  </a:cubicBezTo>
                  <a:lnTo>
                    <a:pt x="84253" y="79435"/>
                  </a:lnTo>
                  <a:close/>
                  <a:moveTo>
                    <a:pt x="27161" y="83635"/>
                  </a:moveTo>
                  <a:lnTo>
                    <a:pt x="36165" y="87172"/>
                  </a:lnTo>
                  <a:cubicBezTo>
                    <a:pt x="36180" y="87246"/>
                    <a:pt x="36210" y="87305"/>
                    <a:pt x="36239" y="87378"/>
                  </a:cubicBezTo>
                  <a:lnTo>
                    <a:pt x="31111" y="90296"/>
                  </a:lnTo>
                  <a:lnTo>
                    <a:pt x="27161" y="83635"/>
                  </a:lnTo>
                  <a:close/>
                  <a:moveTo>
                    <a:pt x="49046" y="80555"/>
                  </a:moveTo>
                  <a:cubicBezTo>
                    <a:pt x="49149" y="80614"/>
                    <a:pt x="49267" y="80629"/>
                    <a:pt x="49385" y="80629"/>
                  </a:cubicBezTo>
                  <a:lnTo>
                    <a:pt x="49473" y="80629"/>
                  </a:lnTo>
                  <a:lnTo>
                    <a:pt x="53806" y="85138"/>
                  </a:lnTo>
                  <a:lnTo>
                    <a:pt x="46644" y="90856"/>
                  </a:lnTo>
                  <a:lnTo>
                    <a:pt x="37639" y="87319"/>
                  </a:lnTo>
                  <a:cubicBezTo>
                    <a:pt x="37669" y="87216"/>
                    <a:pt x="37683" y="87113"/>
                    <a:pt x="37683" y="87010"/>
                  </a:cubicBezTo>
                  <a:lnTo>
                    <a:pt x="49046" y="80555"/>
                  </a:lnTo>
                  <a:close/>
                  <a:moveTo>
                    <a:pt x="64992" y="76723"/>
                  </a:moveTo>
                  <a:lnTo>
                    <a:pt x="78049" y="85418"/>
                  </a:lnTo>
                  <a:cubicBezTo>
                    <a:pt x="78005" y="85683"/>
                    <a:pt x="78093" y="85963"/>
                    <a:pt x="78285" y="86155"/>
                  </a:cubicBezTo>
                  <a:lnTo>
                    <a:pt x="70415" y="95867"/>
                  </a:lnTo>
                  <a:lnTo>
                    <a:pt x="56090" y="84151"/>
                  </a:lnTo>
                  <a:cubicBezTo>
                    <a:pt x="56120" y="84033"/>
                    <a:pt x="56120" y="83930"/>
                    <a:pt x="56105" y="83812"/>
                  </a:cubicBezTo>
                  <a:lnTo>
                    <a:pt x="64992" y="76723"/>
                  </a:lnTo>
                  <a:close/>
                  <a:moveTo>
                    <a:pt x="55913" y="84519"/>
                  </a:moveTo>
                  <a:lnTo>
                    <a:pt x="70164" y="96176"/>
                  </a:lnTo>
                  <a:lnTo>
                    <a:pt x="68175" y="98623"/>
                  </a:lnTo>
                  <a:cubicBezTo>
                    <a:pt x="68062" y="98563"/>
                    <a:pt x="67937" y="98533"/>
                    <a:pt x="67813" y="98533"/>
                  </a:cubicBezTo>
                  <a:cubicBezTo>
                    <a:pt x="67661" y="98533"/>
                    <a:pt x="67509" y="98578"/>
                    <a:pt x="67379" y="98667"/>
                  </a:cubicBezTo>
                  <a:lnTo>
                    <a:pt x="54395" y="85182"/>
                  </a:lnTo>
                  <a:lnTo>
                    <a:pt x="55014" y="84681"/>
                  </a:lnTo>
                  <a:cubicBezTo>
                    <a:pt x="55118" y="84726"/>
                    <a:pt x="55235" y="84755"/>
                    <a:pt x="55353" y="84755"/>
                  </a:cubicBezTo>
                  <a:cubicBezTo>
                    <a:pt x="55560" y="84755"/>
                    <a:pt x="55766" y="84667"/>
                    <a:pt x="55913" y="84519"/>
                  </a:cubicBezTo>
                  <a:close/>
                  <a:moveTo>
                    <a:pt x="87628" y="84755"/>
                  </a:moveTo>
                  <a:cubicBezTo>
                    <a:pt x="87752" y="84921"/>
                    <a:pt x="87954" y="85022"/>
                    <a:pt x="88173" y="85022"/>
                  </a:cubicBezTo>
                  <a:cubicBezTo>
                    <a:pt x="88188" y="85022"/>
                    <a:pt x="88203" y="85021"/>
                    <a:pt x="88218" y="85020"/>
                  </a:cubicBezTo>
                  <a:cubicBezTo>
                    <a:pt x="88321" y="85020"/>
                    <a:pt x="88424" y="85006"/>
                    <a:pt x="88527" y="84961"/>
                  </a:cubicBezTo>
                  <a:lnTo>
                    <a:pt x="98932" y="98402"/>
                  </a:lnTo>
                  <a:cubicBezTo>
                    <a:pt x="98828" y="98461"/>
                    <a:pt x="98740" y="98564"/>
                    <a:pt x="98681" y="98667"/>
                  </a:cubicBezTo>
                  <a:lnTo>
                    <a:pt x="83973" y="88881"/>
                  </a:lnTo>
                  <a:lnTo>
                    <a:pt x="87628" y="84755"/>
                  </a:lnTo>
                  <a:close/>
                  <a:moveTo>
                    <a:pt x="37389" y="87658"/>
                  </a:moveTo>
                  <a:lnTo>
                    <a:pt x="46275" y="91166"/>
                  </a:lnTo>
                  <a:lnTo>
                    <a:pt x="36829" y="98697"/>
                  </a:lnTo>
                  <a:cubicBezTo>
                    <a:pt x="36681" y="98446"/>
                    <a:pt x="36416" y="98284"/>
                    <a:pt x="36121" y="98269"/>
                  </a:cubicBezTo>
                  <a:cubicBezTo>
                    <a:pt x="36033" y="98269"/>
                    <a:pt x="35944" y="98284"/>
                    <a:pt x="35856" y="98313"/>
                  </a:cubicBezTo>
                  <a:lnTo>
                    <a:pt x="31302" y="90635"/>
                  </a:lnTo>
                  <a:lnTo>
                    <a:pt x="36504" y="87688"/>
                  </a:lnTo>
                  <a:cubicBezTo>
                    <a:pt x="36636" y="87771"/>
                    <a:pt x="36781" y="87812"/>
                    <a:pt x="36925" y="87812"/>
                  </a:cubicBezTo>
                  <a:cubicBezTo>
                    <a:pt x="37087" y="87812"/>
                    <a:pt x="37248" y="87760"/>
                    <a:pt x="37389" y="87658"/>
                  </a:cubicBezTo>
                  <a:close/>
                  <a:moveTo>
                    <a:pt x="14546" y="78683"/>
                  </a:moveTo>
                  <a:lnTo>
                    <a:pt x="26557" y="83399"/>
                  </a:lnTo>
                  <a:lnTo>
                    <a:pt x="30757" y="90503"/>
                  </a:lnTo>
                  <a:lnTo>
                    <a:pt x="16049" y="98829"/>
                  </a:lnTo>
                  <a:cubicBezTo>
                    <a:pt x="15911" y="98650"/>
                    <a:pt x="15708" y="98548"/>
                    <a:pt x="15489" y="98548"/>
                  </a:cubicBezTo>
                  <a:cubicBezTo>
                    <a:pt x="15474" y="98548"/>
                    <a:pt x="15460" y="98548"/>
                    <a:pt x="15445" y="98549"/>
                  </a:cubicBezTo>
                  <a:cubicBezTo>
                    <a:pt x="15356" y="98549"/>
                    <a:pt x="15283" y="98564"/>
                    <a:pt x="15194" y="98593"/>
                  </a:cubicBezTo>
                  <a:lnTo>
                    <a:pt x="6499" y="83561"/>
                  </a:lnTo>
                  <a:lnTo>
                    <a:pt x="14546" y="78683"/>
                  </a:lnTo>
                  <a:close/>
                  <a:moveTo>
                    <a:pt x="79243" y="86214"/>
                  </a:moveTo>
                  <a:lnTo>
                    <a:pt x="83369" y="88955"/>
                  </a:lnTo>
                  <a:lnTo>
                    <a:pt x="74910" y="98564"/>
                  </a:lnTo>
                  <a:cubicBezTo>
                    <a:pt x="74836" y="98549"/>
                    <a:pt x="74762" y="98534"/>
                    <a:pt x="74703" y="98534"/>
                  </a:cubicBezTo>
                  <a:cubicBezTo>
                    <a:pt x="74453" y="98534"/>
                    <a:pt x="74217" y="98652"/>
                    <a:pt x="74070" y="98859"/>
                  </a:cubicBezTo>
                  <a:lnTo>
                    <a:pt x="70724" y="96117"/>
                  </a:lnTo>
                  <a:lnTo>
                    <a:pt x="78653" y="86332"/>
                  </a:lnTo>
                  <a:cubicBezTo>
                    <a:pt x="78712" y="86347"/>
                    <a:pt x="78756" y="86347"/>
                    <a:pt x="78800" y="86347"/>
                  </a:cubicBezTo>
                  <a:cubicBezTo>
                    <a:pt x="78963" y="86347"/>
                    <a:pt x="79125" y="86302"/>
                    <a:pt x="79243" y="86214"/>
                  </a:cubicBezTo>
                  <a:close/>
                  <a:moveTo>
                    <a:pt x="54086" y="85418"/>
                  </a:moveTo>
                  <a:lnTo>
                    <a:pt x="67025" y="98873"/>
                  </a:lnTo>
                  <a:lnTo>
                    <a:pt x="67025" y="98873"/>
                  </a:lnTo>
                  <a:lnTo>
                    <a:pt x="47071" y="91033"/>
                  </a:lnTo>
                  <a:lnTo>
                    <a:pt x="54086" y="85418"/>
                  </a:lnTo>
                  <a:close/>
                  <a:moveTo>
                    <a:pt x="0" y="1"/>
                  </a:moveTo>
                  <a:lnTo>
                    <a:pt x="0" y="841"/>
                  </a:lnTo>
                  <a:cubicBezTo>
                    <a:pt x="30" y="870"/>
                    <a:pt x="44" y="900"/>
                    <a:pt x="74" y="914"/>
                  </a:cubicBezTo>
                  <a:cubicBezTo>
                    <a:pt x="221" y="1047"/>
                    <a:pt x="413" y="1121"/>
                    <a:pt x="604" y="1121"/>
                  </a:cubicBezTo>
                  <a:lnTo>
                    <a:pt x="619" y="1121"/>
                  </a:lnTo>
                  <a:lnTo>
                    <a:pt x="11127" y="14679"/>
                  </a:lnTo>
                  <a:cubicBezTo>
                    <a:pt x="10876" y="15047"/>
                    <a:pt x="10950" y="15563"/>
                    <a:pt x="11304" y="15843"/>
                  </a:cubicBezTo>
                  <a:lnTo>
                    <a:pt x="295" y="28326"/>
                  </a:lnTo>
                  <a:cubicBezTo>
                    <a:pt x="236" y="28311"/>
                    <a:pt x="192" y="28311"/>
                    <a:pt x="147" y="28296"/>
                  </a:cubicBezTo>
                  <a:lnTo>
                    <a:pt x="15" y="28296"/>
                  </a:lnTo>
                  <a:lnTo>
                    <a:pt x="15" y="29873"/>
                  </a:lnTo>
                  <a:lnTo>
                    <a:pt x="74" y="29873"/>
                  </a:lnTo>
                  <a:cubicBezTo>
                    <a:pt x="236" y="29873"/>
                    <a:pt x="398" y="29829"/>
                    <a:pt x="531" y="29741"/>
                  </a:cubicBezTo>
                  <a:lnTo>
                    <a:pt x="4451" y="33838"/>
                  </a:lnTo>
                  <a:lnTo>
                    <a:pt x="855" y="38273"/>
                  </a:lnTo>
                  <a:cubicBezTo>
                    <a:pt x="707" y="38156"/>
                    <a:pt x="531" y="38097"/>
                    <a:pt x="339" y="38097"/>
                  </a:cubicBezTo>
                  <a:cubicBezTo>
                    <a:pt x="251" y="38097"/>
                    <a:pt x="162" y="38111"/>
                    <a:pt x="88" y="38141"/>
                  </a:cubicBezTo>
                  <a:lnTo>
                    <a:pt x="15" y="38170"/>
                  </a:lnTo>
                  <a:lnTo>
                    <a:pt x="15" y="39615"/>
                  </a:lnTo>
                  <a:cubicBezTo>
                    <a:pt x="30" y="39629"/>
                    <a:pt x="59" y="39644"/>
                    <a:pt x="74" y="39644"/>
                  </a:cubicBezTo>
                  <a:cubicBezTo>
                    <a:pt x="162" y="39674"/>
                    <a:pt x="251" y="39688"/>
                    <a:pt x="339" y="39688"/>
                  </a:cubicBezTo>
                  <a:cubicBezTo>
                    <a:pt x="457" y="39688"/>
                    <a:pt x="575" y="39659"/>
                    <a:pt x="693" y="39615"/>
                  </a:cubicBezTo>
                  <a:lnTo>
                    <a:pt x="6484" y="49415"/>
                  </a:lnTo>
                  <a:lnTo>
                    <a:pt x="413" y="55634"/>
                  </a:lnTo>
                  <a:cubicBezTo>
                    <a:pt x="354" y="55605"/>
                    <a:pt x="280" y="55605"/>
                    <a:pt x="206" y="55605"/>
                  </a:cubicBezTo>
                  <a:lnTo>
                    <a:pt x="74" y="55605"/>
                  </a:lnTo>
                  <a:cubicBezTo>
                    <a:pt x="59" y="55619"/>
                    <a:pt x="30" y="55619"/>
                    <a:pt x="15" y="55619"/>
                  </a:cubicBezTo>
                  <a:lnTo>
                    <a:pt x="15" y="57167"/>
                  </a:lnTo>
                  <a:cubicBezTo>
                    <a:pt x="30" y="57167"/>
                    <a:pt x="59" y="57181"/>
                    <a:pt x="74" y="57181"/>
                  </a:cubicBezTo>
                  <a:cubicBezTo>
                    <a:pt x="118" y="57181"/>
                    <a:pt x="162" y="57196"/>
                    <a:pt x="206" y="57196"/>
                  </a:cubicBezTo>
                  <a:cubicBezTo>
                    <a:pt x="486" y="57196"/>
                    <a:pt x="752" y="57049"/>
                    <a:pt x="884" y="56784"/>
                  </a:cubicBezTo>
                  <a:lnTo>
                    <a:pt x="12851" y="60203"/>
                  </a:lnTo>
                  <a:lnTo>
                    <a:pt x="14693" y="63327"/>
                  </a:lnTo>
                  <a:cubicBezTo>
                    <a:pt x="14413" y="63401"/>
                    <a:pt x="14207" y="63636"/>
                    <a:pt x="14163" y="63916"/>
                  </a:cubicBezTo>
                  <a:lnTo>
                    <a:pt x="604" y="72140"/>
                  </a:lnTo>
                  <a:cubicBezTo>
                    <a:pt x="486" y="72066"/>
                    <a:pt x="354" y="72037"/>
                    <a:pt x="206" y="72037"/>
                  </a:cubicBezTo>
                  <a:lnTo>
                    <a:pt x="74" y="72037"/>
                  </a:lnTo>
                  <a:cubicBezTo>
                    <a:pt x="59" y="72051"/>
                    <a:pt x="30" y="72051"/>
                    <a:pt x="15" y="72051"/>
                  </a:cubicBezTo>
                  <a:lnTo>
                    <a:pt x="15" y="73599"/>
                  </a:lnTo>
                  <a:cubicBezTo>
                    <a:pt x="30" y="73599"/>
                    <a:pt x="59" y="73614"/>
                    <a:pt x="74" y="73614"/>
                  </a:cubicBezTo>
                  <a:cubicBezTo>
                    <a:pt x="103" y="73614"/>
                    <a:pt x="133" y="73620"/>
                    <a:pt x="162" y="73620"/>
                  </a:cubicBezTo>
                  <a:cubicBezTo>
                    <a:pt x="177" y="73620"/>
                    <a:pt x="192" y="73618"/>
                    <a:pt x="206" y="73614"/>
                  </a:cubicBezTo>
                  <a:lnTo>
                    <a:pt x="280" y="73614"/>
                  </a:lnTo>
                  <a:lnTo>
                    <a:pt x="4318" y="80584"/>
                  </a:lnTo>
                  <a:lnTo>
                    <a:pt x="781" y="86185"/>
                  </a:lnTo>
                  <a:cubicBezTo>
                    <a:pt x="693" y="85890"/>
                    <a:pt x="413" y="85698"/>
                    <a:pt x="118" y="85698"/>
                  </a:cubicBezTo>
                  <a:lnTo>
                    <a:pt x="15" y="85698"/>
                  </a:lnTo>
                  <a:lnTo>
                    <a:pt x="15" y="87275"/>
                  </a:lnTo>
                  <a:lnTo>
                    <a:pt x="74" y="87275"/>
                  </a:lnTo>
                  <a:cubicBezTo>
                    <a:pt x="236" y="87275"/>
                    <a:pt x="398" y="87216"/>
                    <a:pt x="531" y="87128"/>
                  </a:cubicBezTo>
                  <a:cubicBezTo>
                    <a:pt x="560" y="87128"/>
                    <a:pt x="604" y="87128"/>
                    <a:pt x="634" y="87098"/>
                  </a:cubicBezTo>
                  <a:lnTo>
                    <a:pt x="6160" y="83753"/>
                  </a:lnTo>
                  <a:lnTo>
                    <a:pt x="14870" y="98785"/>
                  </a:lnTo>
                  <a:cubicBezTo>
                    <a:pt x="14737" y="98962"/>
                    <a:pt x="14664" y="99183"/>
                    <a:pt x="14693" y="99404"/>
                  </a:cubicBezTo>
                  <a:lnTo>
                    <a:pt x="16211" y="99404"/>
                  </a:lnTo>
                  <a:cubicBezTo>
                    <a:pt x="16226" y="99330"/>
                    <a:pt x="16226" y="99271"/>
                    <a:pt x="16211" y="99198"/>
                  </a:cubicBezTo>
                  <a:lnTo>
                    <a:pt x="30978" y="90827"/>
                  </a:lnTo>
                  <a:lnTo>
                    <a:pt x="35546" y="98564"/>
                  </a:lnTo>
                  <a:cubicBezTo>
                    <a:pt x="35414" y="98711"/>
                    <a:pt x="35340" y="98888"/>
                    <a:pt x="35340" y="99080"/>
                  </a:cubicBezTo>
                  <a:lnTo>
                    <a:pt x="35340" y="99212"/>
                  </a:lnTo>
                  <a:cubicBezTo>
                    <a:pt x="35340" y="99271"/>
                    <a:pt x="35355" y="99345"/>
                    <a:pt x="35370" y="99404"/>
                  </a:cubicBezTo>
                  <a:lnTo>
                    <a:pt x="36902" y="99404"/>
                  </a:lnTo>
                  <a:cubicBezTo>
                    <a:pt x="36917" y="99345"/>
                    <a:pt x="36932" y="99271"/>
                    <a:pt x="36932" y="99212"/>
                  </a:cubicBezTo>
                  <a:lnTo>
                    <a:pt x="36932" y="99139"/>
                  </a:lnTo>
                  <a:lnTo>
                    <a:pt x="46717" y="91328"/>
                  </a:lnTo>
                  <a:lnTo>
                    <a:pt x="67055" y="99315"/>
                  </a:lnTo>
                  <a:lnTo>
                    <a:pt x="67055" y="99404"/>
                  </a:lnTo>
                  <a:lnTo>
                    <a:pt x="68573" y="99404"/>
                  </a:lnTo>
                  <a:cubicBezTo>
                    <a:pt x="68587" y="99242"/>
                    <a:pt x="68558" y="99065"/>
                    <a:pt x="68470" y="98918"/>
                  </a:cubicBezTo>
                  <a:lnTo>
                    <a:pt x="70489" y="96427"/>
                  </a:lnTo>
                  <a:lnTo>
                    <a:pt x="73937" y="99257"/>
                  </a:lnTo>
                  <a:cubicBezTo>
                    <a:pt x="73937" y="99301"/>
                    <a:pt x="73937" y="99360"/>
                    <a:pt x="73937" y="99404"/>
                  </a:cubicBezTo>
                  <a:lnTo>
                    <a:pt x="75470" y="99404"/>
                  </a:lnTo>
                  <a:cubicBezTo>
                    <a:pt x="75485" y="99183"/>
                    <a:pt x="75411" y="98947"/>
                    <a:pt x="75263" y="98770"/>
                  </a:cubicBezTo>
                  <a:lnTo>
                    <a:pt x="83708" y="89191"/>
                  </a:lnTo>
                  <a:lnTo>
                    <a:pt x="98593" y="99094"/>
                  </a:lnTo>
                  <a:cubicBezTo>
                    <a:pt x="98593" y="99212"/>
                    <a:pt x="98622" y="99315"/>
                    <a:pt x="98652" y="99419"/>
                  </a:cubicBezTo>
                  <a:lnTo>
                    <a:pt x="99433" y="99419"/>
                  </a:lnTo>
                  <a:lnTo>
                    <a:pt x="99433" y="98299"/>
                  </a:lnTo>
                  <a:lnTo>
                    <a:pt x="99344" y="98299"/>
                  </a:lnTo>
                  <a:lnTo>
                    <a:pt x="88837" y="84740"/>
                  </a:lnTo>
                  <a:cubicBezTo>
                    <a:pt x="89087" y="84372"/>
                    <a:pt x="89013" y="83856"/>
                    <a:pt x="88674" y="83576"/>
                  </a:cubicBezTo>
                  <a:lnTo>
                    <a:pt x="99418" y="71388"/>
                  </a:lnTo>
                  <a:lnTo>
                    <a:pt x="99418" y="69635"/>
                  </a:lnTo>
                  <a:lnTo>
                    <a:pt x="95513" y="65552"/>
                  </a:lnTo>
                  <a:lnTo>
                    <a:pt x="99108" y="61116"/>
                  </a:lnTo>
                  <a:cubicBezTo>
                    <a:pt x="99197" y="61190"/>
                    <a:pt x="99300" y="61249"/>
                    <a:pt x="99418" y="61278"/>
                  </a:cubicBezTo>
                  <a:lnTo>
                    <a:pt x="99418" y="59731"/>
                  </a:lnTo>
                  <a:cubicBezTo>
                    <a:pt x="99374" y="59746"/>
                    <a:pt x="99330" y="59760"/>
                    <a:pt x="99285" y="59775"/>
                  </a:cubicBezTo>
                  <a:lnTo>
                    <a:pt x="93479" y="49975"/>
                  </a:lnTo>
                  <a:lnTo>
                    <a:pt x="99418" y="43903"/>
                  </a:lnTo>
                  <a:lnTo>
                    <a:pt x="99418" y="42282"/>
                  </a:lnTo>
                  <a:cubicBezTo>
                    <a:pt x="99271" y="42341"/>
                    <a:pt x="99153" y="42459"/>
                    <a:pt x="99079" y="42606"/>
                  </a:cubicBezTo>
                  <a:lnTo>
                    <a:pt x="87112" y="39202"/>
                  </a:lnTo>
                  <a:lnTo>
                    <a:pt x="85270" y="36078"/>
                  </a:lnTo>
                  <a:cubicBezTo>
                    <a:pt x="85535" y="36004"/>
                    <a:pt x="85742" y="35768"/>
                    <a:pt x="85786" y="35488"/>
                  </a:cubicBezTo>
                  <a:lnTo>
                    <a:pt x="99344" y="27265"/>
                  </a:lnTo>
                  <a:cubicBezTo>
                    <a:pt x="99374" y="27265"/>
                    <a:pt x="99388" y="27279"/>
                    <a:pt x="99418" y="27294"/>
                  </a:cubicBezTo>
                  <a:lnTo>
                    <a:pt x="99418" y="25349"/>
                  </a:lnTo>
                  <a:lnTo>
                    <a:pt x="95645" y="18820"/>
                  </a:lnTo>
                  <a:lnTo>
                    <a:pt x="99167" y="13220"/>
                  </a:lnTo>
                  <a:cubicBezTo>
                    <a:pt x="99212" y="13367"/>
                    <a:pt x="99300" y="13485"/>
                    <a:pt x="99418" y="13574"/>
                  </a:cubicBezTo>
                  <a:lnTo>
                    <a:pt x="99418" y="12262"/>
                  </a:lnTo>
                  <a:cubicBezTo>
                    <a:pt x="99388" y="12262"/>
                    <a:pt x="99344" y="12277"/>
                    <a:pt x="99315" y="12292"/>
                  </a:cubicBezTo>
                  <a:lnTo>
                    <a:pt x="93788" y="15637"/>
                  </a:lnTo>
                  <a:lnTo>
                    <a:pt x="85093" y="605"/>
                  </a:lnTo>
                  <a:cubicBezTo>
                    <a:pt x="85226" y="428"/>
                    <a:pt x="85285" y="207"/>
                    <a:pt x="85270" y="1"/>
                  </a:cubicBezTo>
                  <a:lnTo>
                    <a:pt x="83737" y="1"/>
                  </a:lnTo>
                  <a:cubicBezTo>
                    <a:pt x="83737" y="60"/>
                    <a:pt x="83737" y="133"/>
                    <a:pt x="83737" y="192"/>
                  </a:cubicBezTo>
                  <a:lnTo>
                    <a:pt x="68985" y="8563"/>
                  </a:lnTo>
                  <a:lnTo>
                    <a:pt x="64417" y="841"/>
                  </a:lnTo>
                  <a:cubicBezTo>
                    <a:pt x="64549" y="693"/>
                    <a:pt x="64608" y="516"/>
                    <a:pt x="64623" y="325"/>
                  </a:cubicBezTo>
                  <a:lnTo>
                    <a:pt x="64623" y="192"/>
                  </a:lnTo>
                  <a:cubicBezTo>
                    <a:pt x="64623" y="133"/>
                    <a:pt x="64608" y="60"/>
                    <a:pt x="64594" y="1"/>
                  </a:cubicBezTo>
                  <a:lnTo>
                    <a:pt x="63061" y="1"/>
                  </a:lnTo>
                  <a:cubicBezTo>
                    <a:pt x="63046" y="60"/>
                    <a:pt x="63032" y="133"/>
                    <a:pt x="63032" y="192"/>
                  </a:cubicBezTo>
                  <a:lnTo>
                    <a:pt x="63032" y="266"/>
                  </a:lnTo>
                  <a:lnTo>
                    <a:pt x="53246" y="8077"/>
                  </a:lnTo>
                  <a:lnTo>
                    <a:pt x="32923" y="89"/>
                  </a:lnTo>
                  <a:cubicBezTo>
                    <a:pt x="32923" y="60"/>
                    <a:pt x="32923" y="30"/>
                    <a:pt x="32923" y="1"/>
                  </a:cubicBezTo>
                  <a:lnTo>
                    <a:pt x="31391" y="1"/>
                  </a:lnTo>
                  <a:cubicBezTo>
                    <a:pt x="31376" y="163"/>
                    <a:pt x="31405" y="340"/>
                    <a:pt x="31494" y="487"/>
                  </a:cubicBezTo>
                  <a:lnTo>
                    <a:pt x="29475" y="2978"/>
                  </a:lnTo>
                  <a:lnTo>
                    <a:pt x="26026" y="148"/>
                  </a:lnTo>
                  <a:cubicBezTo>
                    <a:pt x="26026" y="89"/>
                    <a:pt x="26026" y="45"/>
                    <a:pt x="26026" y="1"/>
                  </a:cubicBezTo>
                  <a:lnTo>
                    <a:pt x="24493" y="1"/>
                  </a:lnTo>
                  <a:cubicBezTo>
                    <a:pt x="24479" y="222"/>
                    <a:pt x="24552" y="458"/>
                    <a:pt x="24700" y="620"/>
                  </a:cubicBezTo>
                  <a:lnTo>
                    <a:pt x="16255" y="10214"/>
                  </a:lnTo>
                  <a:lnTo>
                    <a:pt x="1371" y="310"/>
                  </a:lnTo>
                  <a:cubicBezTo>
                    <a:pt x="1371" y="207"/>
                    <a:pt x="1341" y="89"/>
                    <a:pt x="1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6"/>
          <p:cNvSpPr/>
          <p:nvPr/>
        </p:nvSpPr>
        <p:spPr>
          <a:xfrm rot="-5400000">
            <a:off x="2000075" y="-1831857"/>
            <a:ext cx="5143500" cy="8807114"/>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 name="Google Shape;131;p16"/>
          <p:cNvCxnSpPr/>
          <p:nvPr/>
        </p:nvCxnSpPr>
        <p:spPr>
          <a:xfrm rot="-5400000">
            <a:off x="-2411214" y="2571775"/>
            <a:ext cx="5143500" cy="0"/>
          </a:xfrm>
          <a:prstGeom prst="straightConnector1">
            <a:avLst/>
          </a:prstGeom>
          <a:noFill/>
          <a:ln w="9525" cap="flat" cmpd="sng">
            <a:solidFill>
              <a:schemeClr val="dk2"/>
            </a:solidFill>
            <a:prstDash val="solid"/>
            <a:round/>
            <a:headEnd type="none" w="med" len="med"/>
            <a:tailEnd type="none" w="med" len="med"/>
          </a:ln>
        </p:spPr>
      </p:cxnSp>
      <p:cxnSp>
        <p:nvCxnSpPr>
          <p:cNvPr id="132" name="Google Shape;132;p16"/>
          <p:cNvCxnSpPr/>
          <p:nvPr/>
        </p:nvCxnSpPr>
        <p:spPr>
          <a:xfrm rot="-5400000">
            <a:off x="6391776" y="2571737"/>
            <a:ext cx="5143500" cy="0"/>
          </a:xfrm>
          <a:prstGeom prst="straightConnector1">
            <a:avLst/>
          </a:prstGeom>
          <a:noFill/>
          <a:ln w="9525" cap="flat" cmpd="sng">
            <a:solidFill>
              <a:schemeClr val="dk2"/>
            </a:solidFill>
            <a:prstDash val="solid"/>
            <a:round/>
            <a:headEnd type="none" w="med" len="med"/>
            <a:tailEnd type="none" w="med" len="med"/>
          </a:ln>
        </p:spPr>
      </p:cxnSp>
      <p:sp>
        <p:nvSpPr>
          <p:cNvPr id="133" name="Google Shape;133;p16"/>
          <p:cNvSpPr txBox="1">
            <a:spLocks noGrp="1"/>
          </p:cNvSpPr>
          <p:nvPr>
            <p:ph type="title"/>
          </p:nvPr>
        </p:nvSpPr>
        <p:spPr>
          <a:xfrm>
            <a:off x="160536" y="173945"/>
            <a:ext cx="8791135"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2800" b="1">
                <a:latin typeface="+mj-lt"/>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dirty="0"/>
          </a:p>
        </p:txBody>
      </p:sp>
      <p:sp>
        <p:nvSpPr>
          <p:cNvPr id="12" name="Google Shape;29;p4">
            <a:extLst>
              <a:ext uri="{FF2B5EF4-FFF2-40B4-BE49-F238E27FC236}">
                <a16:creationId xmlns:a16="http://schemas.microsoft.com/office/drawing/2014/main" id="{1955B004-7C90-4CF5-A5F8-C369D4D622DB}"/>
              </a:ext>
            </a:extLst>
          </p:cNvPr>
          <p:cNvSpPr txBox="1">
            <a:spLocks noGrp="1"/>
          </p:cNvSpPr>
          <p:nvPr>
            <p:ph type="body" idx="1"/>
          </p:nvPr>
        </p:nvSpPr>
        <p:spPr>
          <a:xfrm>
            <a:off x="0" y="1014373"/>
            <a:ext cx="9138425" cy="3480788"/>
          </a:xfrm>
          <a:prstGeom prst="rect">
            <a:avLst/>
          </a:prstGeom>
        </p:spPr>
        <p:txBody>
          <a:bodyPr spcFirstLastPara="1" wrap="square" lIns="91425" tIns="91425" rIns="91425" bIns="91425" anchor="t" anchorCtr="0">
            <a:noAutofit/>
          </a:bodyPr>
          <a:lstStyle>
            <a:lvl1pPr marL="158750" lvl="0" indent="0" rtl="0">
              <a:spcBef>
                <a:spcPts val="0"/>
              </a:spcBef>
              <a:spcAft>
                <a:spcPts val="0"/>
              </a:spcAft>
              <a:buSzPct val="36000"/>
              <a:buFont typeface="+mj-lt"/>
              <a:buNone/>
              <a:defRPr sz="2800">
                <a:latin typeface="+mn-lt"/>
              </a:defRPr>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dirty="0"/>
          </a:p>
        </p:txBody>
      </p:sp>
      <p:sp>
        <p:nvSpPr>
          <p:cNvPr id="10" name="TextBox 9"/>
          <p:cNvSpPr txBox="1"/>
          <p:nvPr userDrawn="1"/>
        </p:nvSpPr>
        <p:spPr>
          <a:xfrm>
            <a:off x="153118" y="4881890"/>
            <a:ext cx="2409062" cy="261610"/>
          </a:xfrm>
          <a:prstGeom prst="rect">
            <a:avLst/>
          </a:prstGeom>
          <a:noFill/>
        </p:spPr>
        <p:txBody>
          <a:bodyPr wrap="square" rtlCol="0">
            <a:spAutoFit/>
          </a:bodyPr>
          <a:lstStyle/>
          <a:p>
            <a:r>
              <a:rPr lang="en-US" sz="1100" dirty="0"/>
              <a:t>California Department of Education</a:t>
            </a:r>
          </a:p>
        </p:txBody>
      </p:sp>
      <p:sp>
        <p:nvSpPr>
          <p:cNvPr id="11" name="Content Placeholder 2">
            <a:extLst>
              <a:ext uri="{FF2B5EF4-FFF2-40B4-BE49-F238E27FC236}">
                <a16:creationId xmlns:a16="http://schemas.microsoft.com/office/drawing/2014/main" id="{04F99210-ED06-43A8-89FB-2DF6512DE17D}"/>
              </a:ext>
            </a:extLst>
          </p:cNvPr>
          <p:cNvSpPr>
            <a:spLocks noGrp="1"/>
          </p:cNvSpPr>
          <p:nvPr>
            <p:ph sz="quarter" idx="10" hasCustomPrompt="1"/>
          </p:nvPr>
        </p:nvSpPr>
        <p:spPr>
          <a:xfrm>
            <a:off x="8425175" y="4760596"/>
            <a:ext cx="718476" cy="208959"/>
          </a:xfrm>
        </p:spPr>
        <p:txBody>
          <a:bodyPr/>
          <a:lstStyle>
            <a:lvl1pPr marL="127000" indent="0">
              <a:buNone/>
              <a:defRPr sz="1200">
                <a:latin typeface="+mn-lt"/>
              </a:defRPr>
            </a:lvl1pPr>
          </a:lstStyle>
          <a:p>
            <a:pPr lvl="0"/>
            <a:fld id="{DD946A8A-EF8D-4BD4-AA07-73E8A63B098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1pPr>
            <a:lvl2pPr lvl="1"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2pPr>
            <a:lvl3pPr lvl="2"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3pPr>
            <a:lvl4pPr lvl="3"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4pPr>
            <a:lvl5pPr lvl="4"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5pPr>
            <a:lvl6pPr lvl="5"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6pPr>
            <a:lvl7pPr lvl="6"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7pPr>
            <a:lvl8pPr lvl="7"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8pPr>
            <a:lvl9pPr lvl="8" algn="ctr">
              <a:spcBef>
                <a:spcPts val="0"/>
              </a:spcBef>
              <a:spcAft>
                <a:spcPts val="0"/>
              </a:spcAft>
              <a:buClr>
                <a:schemeClr val="dk1"/>
              </a:buClr>
              <a:buSzPts val="3600"/>
              <a:buFont typeface="Raleway Thin"/>
              <a:buNone/>
              <a:defRPr sz="36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1pPr>
            <a:lvl2pPr marL="914400" lvl="1" indent="-330200">
              <a:lnSpc>
                <a:spcPct val="100000"/>
              </a:lnSpc>
              <a:spcBef>
                <a:spcPts val="1600"/>
              </a:spcBef>
              <a:spcAft>
                <a:spcPts val="0"/>
              </a:spcAft>
              <a:buClr>
                <a:schemeClr val="dk1"/>
              </a:buClr>
              <a:buSzPts val="1600"/>
              <a:buFont typeface="Barlow"/>
              <a:buChar char="○"/>
              <a:defRPr sz="1600">
                <a:solidFill>
                  <a:schemeClr val="dk1"/>
                </a:solidFill>
                <a:latin typeface="Barlow"/>
                <a:ea typeface="Barlow"/>
                <a:cs typeface="Barlow"/>
                <a:sym typeface="Barlow"/>
              </a:defRPr>
            </a:lvl2pPr>
            <a:lvl3pPr marL="1371600" lvl="2" indent="-330200">
              <a:lnSpc>
                <a:spcPct val="100000"/>
              </a:lnSpc>
              <a:spcBef>
                <a:spcPts val="1600"/>
              </a:spcBef>
              <a:spcAft>
                <a:spcPts val="0"/>
              </a:spcAft>
              <a:buClr>
                <a:schemeClr val="dk1"/>
              </a:buClr>
              <a:buSzPts val="1600"/>
              <a:buFont typeface="Barlow"/>
              <a:buChar char="■"/>
              <a:defRPr sz="1600">
                <a:solidFill>
                  <a:schemeClr val="dk1"/>
                </a:solidFill>
                <a:latin typeface="Barlow"/>
                <a:ea typeface="Barlow"/>
                <a:cs typeface="Barlow"/>
                <a:sym typeface="Barlow"/>
              </a:defRPr>
            </a:lvl3pPr>
            <a:lvl4pPr marL="1828800" lvl="3" indent="-330200">
              <a:lnSpc>
                <a:spcPct val="100000"/>
              </a:lnSpc>
              <a:spcBef>
                <a:spcPts val="1600"/>
              </a:spcBef>
              <a:spcAft>
                <a:spcPts val="0"/>
              </a:spcAft>
              <a:buClr>
                <a:schemeClr val="dk1"/>
              </a:buClr>
              <a:buSzPts val="1600"/>
              <a:buFont typeface="Barlow"/>
              <a:buChar char="●"/>
              <a:defRPr sz="1600">
                <a:solidFill>
                  <a:schemeClr val="dk1"/>
                </a:solidFill>
                <a:latin typeface="Barlow"/>
                <a:ea typeface="Barlow"/>
                <a:cs typeface="Barlow"/>
                <a:sym typeface="Barlow"/>
              </a:defRPr>
            </a:lvl4pPr>
            <a:lvl5pPr marL="2286000" lvl="4" indent="-330200">
              <a:lnSpc>
                <a:spcPct val="100000"/>
              </a:lnSpc>
              <a:spcBef>
                <a:spcPts val="1600"/>
              </a:spcBef>
              <a:spcAft>
                <a:spcPts val="0"/>
              </a:spcAft>
              <a:buClr>
                <a:schemeClr val="dk1"/>
              </a:buClr>
              <a:buSzPts val="1600"/>
              <a:buFont typeface="Barlow"/>
              <a:buChar char="○"/>
              <a:defRPr sz="1600">
                <a:solidFill>
                  <a:schemeClr val="dk1"/>
                </a:solidFill>
                <a:latin typeface="Barlow"/>
                <a:ea typeface="Barlow"/>
                <a:cs typeface="Barlow"/>
                <a:sym typeface="Barlow"/>
              </a:defRPr>
            </a:lvl5pPr>
            <a:lvl6pPr marL="2743200" lvl="5" indent="-330200">
              <a:lnSpc>
                <a:spcPct val="100000"/>
              </a:lnSpc>
              <a:spcBef>
                <a:spcPts val="1600"/>
              </a:spcBef>
              <a:spcAft>
                <a:spcPts val="0"/>
              </a:spcAft>
              <a:buClr>
                <a:schemeClr val="dk1"/>
              </a:buClr>
              <a:buSzPts val="1600"/>
              <a:buFont typeface="Barlow"/>
              <a:buChar char="■"/>
              <a:defRPr sz="1600">
                <a:solidFill>
                  <a:schemeClr val="dk1"/>
                </a:solidFill>
                <a:latin typeface="Barlow"/>
                <a:ea typeface="Barlow"/>
                <a:cs typeface="Barlow"/>
                <a:sym typeface="Barlow"/>
              </a:defRPr>
            </a:lvl6pPr>
            <a:lvl7pPr marL="3200400" lvl="6" indent="-330200">
              <a:lnSpc>
                <a:spcPct val="100000"/>
              </a:lnSpc>
              <a:spcBef>
                <a:spcPts val="1600"/>
              </a:spcBef>
              <a:spcAft>
                <a:spcPts val="0"/>
              </a:spcAft>
              <a:buClr>
                <a:schemeClr val="dk1"/>
              </a:buClr>
              <a:buSzPts val="1600"/>
              <a:buFont typeface="Barlow"/>
              <a:buChar char="●"/>
              <a:defRPr sz="1600">
                <a:solidFill>
                  <a:schemeClr val="dk1"/>
                </a:solidFill>
                <a:latin typeface="Barlow"/>
                <a:ea typeface="Barlow"/>
                <a:cs typeface="Barlow"/>
                <a:sym typeface="Barlow"/>
              </a:defRPr>
            </a:lvl7pPr>
            <a:lvl8pPr marL="3657600" lvl="7" indent="-330200">
              <a:lnSpc>
                <a:spcPct val="100000"/>
              </a:lnSpc>
              <a:spcBef>
                <a:spcPts val="1600"/>
              </a:spcBef>
              <a:spcAft>
                <a:spcPts val="0"/>
              </a:spcAft>
              <a:buClr>
                <a:schemeClr val="dk1"/>
              </a:buClr>
              <a:buSzPts val="1600"/>
              <a:buFont typeface="Barlow"/>
              <a:buChar char="○"/>
              <a:defRPr sz="1600">
                <a:solidFill>
                  <a:schemeClr val="dk1"/>
                </a:solidFill>
                <a:latin typeface="Barlow"/>
                <a:ea typeface="Barlow"/>
                <a:cs typeface="Barlow"/>
                <a:sym typeface="Barlow"/>
              </a:defRPr>
            </a:lvl8pPr>
            <a:lvl9pPr marL="4114800" lvl="8" indent="-330200">
              <a:lnSpc>
                <a:spcPct val="100000"/>
              </a:lnSpc>
              <a:spcBef>
                <a:spcPts val="1600"/>
              </a:spcBef>
              <a:spcAft>
                <a:spcPts val="1600"/>
              </a:spcAft>
              <a:buClr>
                <a:schemeClr val="dk1"/>
              </a:buClr>
              <a:buSzPts val="1600"/>
              <a:buFont typeface="Barlow"/>
              <a:buChar char="■"/>
              <a:defRPr sz="16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50" r:id="rId3"/>
    <p:sldLayoutId id="2147483674" r:id="rId4"/>
    <p:sldLayoutId id="2147483675" r:id="rId5"/>
    <p:sldLayoutId id="2147483673" r:id="rId6"/>
    <p:sldLayoutId id="2147483653" r:id="rId7"/>
    <p:sldLayoutId id="2147483654" r:id="rId8"/>
    <p:sldLayoutId id="214748366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ta/ac/cm/csilowgradrate.asp#accordionfaq" TargetMode="External"/><Relationship Id="rId2" Type="http://schemas.openxmlformats.org/officeDocument/2006/relationships/hyperlink" Target="https://www.cde.ca.gov/sp/sw/t1/essaassistdatafiles.asp"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o.usa.gov/xfAC2" TargetMode="External"/><Relationship Id="rId2" Type="http://schemas.openxmlformats.org/officeDocument/2006/relationships/hyperlink" Target="https://go.usa.gov/xfAWr" TargetMode="External"/><Relationship Id="rId1" Type="http://schemas.openxmlformats.org/officeDocument/2006/relationships/slideLayout" Target="../slideLayouts/slideLayout3.xml"/><Relationship Id="rId4" Type="http://schemas.openxmlformats.org/officeDocument/2006/relationships/hyperlink" Target="https://go.usa.gov/xenV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ca.gov/sp/sw/t1/csileafiscalinfo.asp"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go.usa.gov/xdcE6"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SISO@cde.ca.gov" TargetMode="External"/><Relationship Id="rId2" Type="http://schemas.openxmlformats.org/officeDocument/2006/relationships/hyperlink" Target="https://www.cde.ca.gov/sp/sw/t1/csiwebinars.asp"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go.usa.gov/xenG7"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e.ca.gov/sp/sw/t1/csileaauthusefunds.asp"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go.usa.gov/xdcPV"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fpmoffice@cde.ca.gov"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e.ca.gov/sp/sw/t1/gmartinstructions.as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slide" Target="slide69.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www.cde.ca.gov/sp/sw/t1/csi.as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cde.ca.gov/re/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cde.ca.gov/re/lc/" TargetMode="External"/><Relationship Id="rId5" Type="http://schemas.openxmlformats.org/officeDocument/2006/relationships/hyperlink" Target="https://www.cde.ca.gov/sp/sw/t1/csiwebinars.asp" TargetMode="External"/><Relationship Id="rId4" Type="http://schemas.openxmlformats.org/officeDocument/2006/relationships/hyperlink" Target="https://www.cde.ca.gov/sp/sw/t1/csi.asp"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de.ca.gov/sp/sw/t1/csileagrantrpt.asp#fiscal2021"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cde.ca.gov/sp/sw/t1/continuousimprovement.asp" TargetMode="External"/><Relationship Id="rId4" Type="http://schemas.openxmlformats.org/officeDocument/2006/relationships/hyperlink" Target="https://www.cde.ca.gov/sp/sw/t1/csileaauthusefunds.asp"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SISO@cde.ca.gov"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cde.ca.gov/schooldirectory/" TargetMode="External"/></Relationships>
</file>

<file path=ppt/slides/_rels/slide8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www3.cde.ca.gov/opuscds/default.aspx" TargetMode="External"/><Relationship Id="rId4" Type="http://schemas.openxmlformats.org/officeDocument/2006/relationships/hyperlink" Target="https://www.cde.ca.gov/sp/sw/t1/csileafiscalinfo.asp" TargetMode="External"/></Relationships>
</file>

<file path=ppt/slides/_rels/slide8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mailto:SISO@cde.ca.gov" TargetMode="External"/></Relationships>
</file>

<file path=ppt/slides/_rels/slide8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C7DF-527F-4C06-9226-22D8855311AF}"/>
              </a:ext>
            </a:extLst>
          </p:cNvPr>
          <p:cNvSpPr>
            <a:spLocks noGrp="1"/>
          </p:cNvSpPr>
          <p:nvPr>
            <p:ph type="ctrTitle"/>
          </p:nvPr>
        </p:nvSpPr>
        <p:spPr>
          <a:xfrm>
            <a:off x="142875" y="407928"/>
            <a:ext cx="8915400" cy="3463963"/>
          </a:xfrm>
          <a:ln>
            <a:solidFill>
              <a:schemeClr val="bg1"/>
            </a:solidFill>
          </a:ln>
        </p:spPr>
        <p:txBody>
          <a:bodyPr/>
          <a:lstStyle/>
          <a:p>
            <a:r>
              <a:rPr lang="en" sz="3400" b="1" dirty="0"/>
              <a:t>2021–22 Every Student Succeeds Act</a:t>
            </a:r>
            <a:br>
              <a:rPr lang="en" sz="3400" b="1" dirty="0"/>
            </a:br>
            <a:r>
              <a:rPr lang="en" sz="3400" b="1" dirty="0"/>
              <a:t>Comprehensive Support and Improvement </a:t>
            </a:r>
            <a:br>
              <a:rPr lang="en" sz="3400" b="1" dirty="0"/>
            </a:br>
            <a:r>
              <a:rPr lang="en" sz="3400" b="1" dirty="0"/>
              <a:t>Local Educational Agency </a:t>
            </a:r>
            <a:br>
              <a:rPr lang="en" sz="3400" b="1" dirty="0"/>
            </a:br>
            <a:r>
              <a:rPr lang="en" sz="3400" b="1" dirty="0"/>
              <a:t>Application for Funding</a:t>
            </a:r>
            <a:endParaRPr lang="en-US" dirty="0"/>
          </a:p>
        </p:txBody>
      </p:sp>
      <p:sp>
        <p:nvSpPr>
          <p:cNvPr id="3" name="Text Placeholder 2">
            <a:extLst>
              <a:ext uri="{FF2B5EF4-FFF2-40B4-BE49-F238E27FC236}">
                <a16:creationId xmlns:a16="http://schemas.microsoft.com/office/drawing/2014/main" id="{89F16303-80A1-46FA-8F08-3FFAFE699460}"/>
              </a:ext>
            </a:extLst>
          </p:cNvPr>
          <p:cNvSpPr>
            <a:spLocks noGrp="1"/>
          </p:cNvSpPr>
          <p:nvPr>
            <p:ph type="body" sz="quarter" idx="10"/>
          </p:nvPr>
        </p:nvSpPr>
        <p:spPr/>
        <p:txBody>
          <a:bodyPr/>
          <a:lstStyle/>
          <a:p>
            <a:pPr marL="127000" indent="0">
              <a:buNone/>
            </a:pPr>
            <a:r>
              <a:rPr lang="en-US" sz="3400" dirty="0">
                <a:solidFill>
                  <a:srgbClr val="212121"/>
                </a:solidFill>
                <a:latin typeface="Arial"/>
                <a:sym typeface="Raleway Thin"/>
              </a:rPr>
              <a:t>February 8, 2022</a:t>
            </a:r>
            <a:endParaRPr lang="en-US" dirty="0"/>
          </a:p>
        </p:txBody>
      </p:sp>
    </p:spTree>
    <p:extLst>
      <p:ext uri="{BB962C8B-B14F-4D97-AF65-F5344CB8AC3E}">
        <p14:creationId xmlns:p14="http://schemas.microsoft.com/office/powerpoint/2010/main" val="152616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7B70-A8EA-4B1A-A11A-9430876020B2}"/>
              </a:ext>
            </a:extLst>
          </p:cNvPr>
          <p:cNvSpPr>
            <a:spLocks noGrp="1"/>
          </p:cNvSpPr>
          <p:nvPr>
            <p:ph type="title"/>
          </p:nvPr>
        </p:nvSpPr>
        <p:spPr/>
        <p:txBody>
          <a:bodyPr/>
          <a:lstStyle/>
          <a:p>
            <a:r>
              <a:rPr lang="en-US" dirty="0"/>
              <a:t>CSI Eligibility Criteria (4)</a:t>
            </a:r>
          </a:p>
        </p:txBody>
      </p:sp>
      <p:sp>
        <p:nvSpPr>
          <p:cNvPr id="3" name="Text Placeholder 2">
            <a:extLst>
              <a:ext uri="{FF2B5EF4-FFF2-40B4-BE49-F238E27FC236}">
                <a16:creationId xmlns:a16="http://schemas.microsoft.com/office/drawing/2014/main" id="{7669AFE7-C942-4330-A98B-7D1EA219D0DA}"/>
              </a:ext>
            </a:extLst>
          </p:cNvPr>
          <p:cNvSpPr>
            <a:spLocks noGrp="1"/>
          </p:cNvSpPr>
          <p:nvPr>
            <p:ph type="body" idx="1"/>
          </p:nvPr>
        </p:nvSpPr>
        <p:spPr/>
        <p:txBody>
          <a:bodyPr/>
          <a:lstStyle/>
          <a:p>
            <a:pPr marL="0" lvl="0">
              <a:spcAft>
                <a:spcPts val="2400"/>
              </a:spcAft>
              <a:buClr>
                <a:srgbClr val="000000"/>
              </a:buClr>
              <a:buSzTx/>
            </a:pPr>
            <a:r>
              <a:rPr lang="en-US" sz="2550" dirty="0">
                <a:solidFill>
                  <a:srgbClr val="212121"/>
                </a:solidFill>
                <a:latin typeface="Arial" panose="020B0604020202020204" pitchFamily="34" charset="0"/>
                <a:cs typeface="Arial" panose="020B0604020202020204" pitchFamily="34" charset="0"/>
                <a:sym typeface="Arial"/>
              </a:rPr>
              <a:t>Please visit the CDE ESSA Assistance Status Data Files web page to view the 2021–22 Data Files and the corresponding record layouts.</a:t>
            </a:r>
          </a:p>
          <a:p>
            <a:pPr marL="0" lvl="0">
              <a:buClr>
                <a:srgbClr val="000000"/>
              </a:buClr>
              <a:buSzTx/>
            </a:pPr>
            <a:r>
              <a:rPr lang="en-US" sz="2550" dirty="0">
                <a:solidFill>
                  <a:srgbClr val="212121"/>
                </a:solidFill>
                <a:cs typeface="Arial"/>
                <a:sym typeface="Arial"/>
              </a:rPr>
              <a:t>For more information about CSI eligibility, please visit the CDE ESSA Assistance Status Data Files web page located at </a:t>
            </a:r>
          </a:p>
          <a:p>
            <a:pPr marL="0" lvl="0">
              <a:spcAft>
                <a:spcPts val="1200"/>
              </a:spcAft>
              <a:buClr>
                <a:srgbClr val="000000"/>
              </a:buClr>
              <a:buSzTx/>
            </a:pPr>
            <a:r>
              <a:rPr lang="en-US" sz="2550" dirty="0">
                <a:solidFill>
                  <a:srgbClr val="212121"/>
                </a:solidFill>
                <a:cs typeface="Arial"/>
                <a:sym typeface="Arial"/>
                <a:hlinkClick r:id="rId2" tooltip="Every Student Succeeds Act Assistance Status Data Files"/>
              </a:rPr>
              <a:t>https://www.cde.ca.gov/sp/sw/t1/essaassistdatafiles.asp</a:t>
            </a:r>
            <a:r>
              <a:rPr lang="en-US" sz="2550" dirty="0">
                <a:solidFill>
                  <a:srgbClr val="212121"/>
                </a:solidFill>
                <a:cs typeface="Arial"/>
                <a:sym typeface="Arial"/>
              </a:rPr>
              <a:t> and </a:t>
            </a:r>
            <a:r>
              <a:rPr lang="en-US" sz="2550" dirty="0">
                <a:solidFill>
                  <a:srgbClr val="212121"/>
                </a:solidFill>
                <a:cs typeface="Arial"/>
                <a:sym typeface="Arial"/>
                <a:hlinkClick r:id="rId3" tooltip="Low Graduation Rate Frequently Asked Questions"/>
              </a:rPr>
              <a:t>https://www.cde.ca.gov/ta/ac/cm/csilowgradrate.asp#accordionfaq</a:t>
            </a:r>
            <a:r>
              <a:rPr lang="en-US" sz="2550" dirty="0">
                <a:solidFill>
                  <a:srgbClr val="212121"/>
                </a:solidFill>
                <a:cs typeface="Arial"/>
                <a:sym typeface="Arial"/>
              </a:rPr>
              <a:t>. </a:t>
            </a:r>
            <a:endParaRPr lang="en-US" sz="2550" dirty="0"/>
          </a:p>
        </p:txBody>
      </p:sp>
      <p:sp>
        <p:nvSpPr>
          <p:cNvPr id="4" name="Content Placeholder 3">
            <a:extLst>
              <a:ext uri="{FF2B5EF4-FFF2-40B4-BE49-F238E27FC236}">
                <a16:creationId xmlns:a16="http://schemas.microsoft.com/office/drawing/2014/main" id="{47C42371-671A-422D-9F03-828ED17B0891}"/>
              </a:ext>
            </a:extLst>
          </p:cNvPr>
          <p:cNvSpPr>
            <a:spLocks noGrp="1"/>
          </p:cNvSpPr>
          <p:nvPr>
            <p:ph sz="quarter" idx="10"/>
          </p:nvPr>
        </p:nvSpPr>
        <p:spPr/>
        <p:txBody>
          <a:bodyPr/>
          <a:lstStyle/>
          <a:p>
            <a:r>
              <a:rPr lang="en-US" dirty="0"/>
              <a:t>10</a:t>
            </a:r>
          </a:p>
        </p:txBody>
      </p:sp>
    </p:spTree>
    <p:extLst>
      <p:ext uri="{BB962C8B-B14F-4D97-AF65-F5344CB8AC3E}">
        <p14:creationId xmlns:p14="http://schemas.microsoft.com/office/powerpoint/2010/main" val="42127118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(11) (1)</a:t>
            </a:r>
          </a:p>
        </p:txBody>
      </p:sp>
      <p:sp>
        <p:nvSpPr>
          <p:cNvPr id="2" name="Text Placeholder 1">
            <a:extLst>
              <a:ext uri="{FF2B5EF4-FFF2-40B4-BE49-F238E27FC236}">
                <a16:creationId xmlns:a16="http://schemas.microsoft.com/office/drawing/2014/main" id="{DFB8CB20-8CCB-4F27-891D-98DB74134C72}"/>
              </a:ext>
            </a:extLst>
          </p:cNvPr>
          <p:cNvSpPr>
            <a:spLocks noGrp="1"/>
          </p:cNvSpPr>
          <p:nvPr>
            <p:ph type="body" idx="1"/>
          </p:nvPr>
        </p:nvSpPr>
        <p:spPr>
          <a:xfrm>
            <a:off x="0" y="785955"/>
            <a:ext cx="9138425" cy="370920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58</a:t>
            </a:r>
            <a:endParaRPr lang="en-US" altLang="en-US" sz="2400" dirty="0">
              <a:solidFill>
                <a:srgbClr val="F2F2EB">
                  <a:lumMod val="10000"/>
                </a:srgbClr>
              </a:solidFill>
              <a:cs typeface="Arial"/>
              <a:sym typeface="Arial"/>
            </a:endParaRPr>
          </a:p>
          <a:p>
            <a:pPr marL="0" lvl="0">
              <a:spcAft>
                <a:spcPts val="12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6: Signatures</a:t>
            </a:r>
          </a:p>
          <a:p>
            <a:pPr marL="0" lvl="0">
              <a:spcAft>
                <a:spcPts val="1200"/>
              </a:spcAft>
              <a:buClr>
                <a:srgbClr val="000000"/>
              </a:buClr>
              <a:buSzTx/>
              <a:defRPr/>
            </a:pPr>
            <a:r>
              <a:rPr lang="en-US" altLang="en-US" sz="2400" dirty="0">
                <a:solidFill>
                  <a:srgbClr val="F2F2EB">
                    <a:lumMod val="10000"/>
                  </a:srgbClr>
                </a:solidFill>
                <a:cs typeface="Arial"/>
                <a:sym typeface="Arial"/>
              </a:rPr>
              <a:t>Screenshot of GMART Application Signatures section. The following text and elements are shown in the following order:</a:t>
            </a:r>
          </a:p>
          <a:p>
            <a:pPr marL="0" lvl="0">
              <a:buClr>
                <a:srgbClr val="000000"/>
              </a:buClr>
              <a:buSzTx/>
              <a:defRPr/>
            </a:pPr>
            <a:r>
              <a:rPr lang="en-US" altLang="en-US" sz="2400" dirty="0">
                <a:solidFill>
                  <a:srgbClr val="F2F2EB">
                    <a:lumMod val="10000"/>
                  </a:srgbClr>
                </a:solidFill>
                <a:cs typeface="Arial"/>
                <a:sym typeface="Arial"/>
              </a:rPr>
              <a:t>ASSURANCES/CERTIFICATIONS/TERMS/CONDITIONS</a:t>
            </a:r>
          </a:p>
          <a:p>
            <a:pPr marL="0" lvl="0">
              <a:buClr>
                <a:srgbClr val="000000"/>
              </a:buClr>
              <a:buSzTx/>
              <a:defRPr/>
            </a:pPr>
            <a:r>
              <a:rPr lang="en-US" altLang="en-US" sz="2400" dirty="0">
                <a:solidFill>
                  <a:srgbClr val="F2F2EB">
                    <a:lumMod val="10000"/>
                  </a:srgbClr>
                </a:solidFill>
                <a:cs typeface="Arial"/>
                <a:sym typeface="Arial"/>
              </a:rPr>
              <a:t>Check box (unchecked): As the duly authorized representative of the applicant, I have read all assurances, certifications, terms, and conditions associated with the FY 2021–22 ESSA CSI LEA Application for Funding and CSI program requirements and I agree to comply with all requirements as a condition of funding.</a:t>
            </a:r>
          </a:p>
        </p:txBody>
      </p:sp>
      <p:sp>
        <p:nvSpPr>
          <p:cNvPr id="3" name="Content Placeholder 2">
            <a:extLst>
              <a:ext uri="{FF2B5EF4-FFF2-40B4-BE49-F238E27FC236}">
                <a16:creationId xmlns:a16="http://schemas.microsoft.com/office/drawing/2014/main" id="{C49904D6-5977-4E97-8419-1DFCED2FC469}"/>
              </a:ext>
            </a:extLst>
          </p:cNvPr>
          <p:cNvSpPr>
            <a:spLocks noGrp="1"/>
          </p:cNvSpPr>
          <p:nvPr>
            <p:ph sz="quarter" idx="10"/>
          </p:nvPr>
        </p:nvSpPr>
        <p:spPr/>
        <p:txBody>
          <a:bodyPr/>
          <a:lstStyle/>
          <a:p>
            <a:r>
              <a:rPr lang="en-US" dirty="0"/>
              <a:t>100</a:t>
            </a:r>
          </a:p>
        </p:txBody>
      </p:sp>
    </p:spTree>
    <p:extLst>
      <p:ext uri="{BB962C8B-B14F-4D97-AF65-F5344CB8AC3E}">
        <p14:creationId xmlns:p14="http://schemas.microsoft.com/office/powerpoint/2010/main" val="9071213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(11) (2)</a:t>
            </a:r>
          </a:p>
        </p:txBody>
      </p:sp>
      <p:sp>
        <p:nvSpPr>
          <p:cNvPr id="2" name="Text Placeholder 1">
            <a:extLst>
              <a:ext uri="{FF2B5EF4-FFF2-40B4-BE49-F238E27FC236}">
                <a16:creationId xmlns:a16="http://schemas.microsoft.com/office/drawing/2014/main" id="{FE40B73A-AD76-4687-B77E-FF526CF8D052}"/>
              </a:ext>
            </a:extLst>
          </p:cNvPr>
          <p:cNvSpPr>
            <a:spLocks noGrp="1"/>
          </p:cNvSpPr>
          <p:nvPr>
            <p:ph type="body" idx="1"/>
          </p:nvPr>
        </p:nvSpPr>
        <p:spPr>
          <a:xfrm>
            <a:off x="0" y="785955"/>
            <a:ext cx="9138425" cy="370920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58</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6: Signatures</a:t>
            </a:r>
          </a:p>
          <a:p>
            <a:pPr marL="0" lvl="0">
              <a:buClr>
                <a:srgbClr val="000000"/>
              </a:buClr>
              <a:buSzTx/>
              <a:defRPr/>
            </a:pPr>
            <a:r>
              <a:rPr lang="en-US" altLang="en-US" sz="2400" dirty="0">
                <a:solidFill>
                  <a:srgbClr val="F2F2EB">
                    <a:lumMod val="10000"/>
                  </a:srgbClr>
                </a:solidFill>
                <a:cs typeface="Arial"/>
                <a:sym typeface="Arial"/>
              </a:rPr>
              <a:t>Check box (unchecked): I certify that all applicable state and federal rules and regulations will be observed and that to the best of my knowledge, the information contained in this application is correct and complete.</a:t>
            </a:r>
          </a:p>
        </p:txBody>
      </p:sp>
      <p:sp>
        <p:nvSpPr>
          <p:cNvPr id="3" name="Content Placeholder 2">
            <a:extLst>
              <a:ext uri="{FF2B5EF4-FFF2-40B4-BE49-F238E27FC236}">
                <a16:creationId xmlns:a16="http://schemas.microsoft.com/office/drawing/2014/main" id="{83DC9338-9C12-4C88-926E-A5F797723C8D}"/>
              </a:ext>
            </a:extLst>
          </p:cNvPr>
          <p:cNvSpPr>
            <a:spLocks noGrp="1"/>
          </p:cNvSpPr>
          <p:nvPr>
            <p:ph sz="quarter" idx="10"/>
          </p:nvPr>
        </p:nvSpPr>
        <p:spPr/>
        <p:txBody>
          <a:bodyPr/>
          <a:lstStyle/>
          <a:p>
            <a:r>
              <a:rPr lang="en-US" dirty="0"/>
              <a:t>101</a:t>
            </a:r>
          </a:p>
        </p:txBody>
      </p:sp>
    </p:spTree>
    <p:extLst>
      <p:ext uri="{BB962C8B-B14F-4D97-AF65-F5344CB8AC3E}">
        <p14:creationId xmlns:p14="http://schemas.microsoft.com/office/powerpoint/2010/main" val="19515784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(11) (3)</a:t>
            </a:r>
          </a:p>
        </p:txBody>
      </p:sp>
      <p:sp>
        <p:nvSpPr>
          <p:cNvPr id="2" name="Text Placeholder 1">
            <a:extLst>
              <a:ext uri="{FF2B5EF4-FFF2-40B4-BE49-F238E27FC236}">
                <a16:creationId xmlns:a16="http://schemas.microsoft.com/office/drawing/2014/main" id="{69CC5E90-4330-42F5-9239-1851BB7803BC}"/>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58</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6: Signatures</a:t>
            </a:r>
          </a:p>
          <a:p>
            <a:pPr marL="0" lvl="0">
              <a:buClr>
                <a:srgbClr val="000000"/>
              </a:buClr>
              <a:buSzTx/>
              <a:defRPr/>
            </a:pPr>
            <a:r>
              <a:rPr lang="en-US" altLang="en-US" sz="2400" dirty="0">
                <a:solidFill>
                  <a:srgbClr val="F2F2EB">
                    <a:lumMod val="10000"/>
                  </a:srgbClr>
                </a:solidFill>
                <a:cs typeface="Arial"/>
                <a:sym typeface="Arial"/>
              </a:rPr>
              <a:t>SIGNATURE</a:t>
            </a:r>
          </a:p>
          <a:p>
            <a:pPr marL="0" lvl="0">
              <a:buClr>
                <a:srgbClr val="000000"/>
              </a:buClr>
              <a:buSzTx/>
              <a:defRPr/>
            </a:pPr>
            <a:r>
              <a:rPr lang="en-US" sz="2400" dirty="0">
                <a:solidFill>
                  <a:srgbClr val="000000"/>
                </a:solidFill>
                <a:cs typeface="Arial"/>
                <a:sym typeface="Arial"/>
              </a:rPr>
              <a:t>By signing this application electronically, I, the duly authorized representative of the applicant, agree that my electronic signature is the legally binding equivalent to my handwritten signature.</a:t>
            </a:r>
            <a:endParaRPr lang="en-US" altLang="en-US" sz="2400" dirty="0">
              <a:solidFill>
                <a:srgbClr val="F2F2EB">
                  <a:lumMod val="10000"/>
                </a:srgbClr>
              </a:solidFill>
              <a:cs typeface="Arial"/>
              <a:sym typeface="Arial"/>
            </a:endParaRPr>
          </a:p>
        </p:txBody>
      </p:sp>
      <p:sp>
        <p:nvSpPr>
          <p:cNvPr id="3" name="Content Placeholder 2">
            <a:extLst>
              <a:ext uri="{FF2B5EF4-FFF2-40B4-BE49-F238E27FC236}">
                <a16:creationId xmlns:a16="http://schemas.microsoft.com/office/drawing/2014/main" id="{D43060D1-DB0A-4612-AC20-9AEB81EF196F}"/>
              </a:ext>
            </a:extLst>
          </p:cNvPr>
          <p:cNvSpPr>
            <a:spLocks noGrp="1"/>
          </p:cNvSpPr>
          <p:nvPr>
            <p:ph sz="quarter" idx="10"/>
          </p:nvPr>
        </p:nvSpPr>
        <p:spPr/>
        <p:txBody>
          <a:bodyPr/>
          <a:lstStyle/>
          <a:p>
            <a:r>
              <a:rPr lang="en-US" dirty="0"/>
              <a:t>102</a:t>
            </a:r>
          </a:p>
        </p:txBody>
      </p:sp>
    </p:spTree>
    <p:extLst>
      <p:ext uri="{BB962C8B-B14F-4D97-AF65-F5344CB8AC3E}">
        <p14:creationId xmlns:p14="http://schemas.microsoft.com/office/powerpoint/2010/main" val="39711919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(11) (4)</a:t>
            </a:r>
          </a:p>
        </p:txBody>
      </p:sp>
      <p:sp>
        <p:nvSpPr>
          <p:cNvPr id="2" name="Text Placeholder 1">
            <a:extLst>
              <a:ext uri="{FF2B5EF4-FFF2-40B4-BE49-F238E27FC236}">
                <a16:creationId xmlns:a16="http://schemas.microsoft.com/office/drawing/2014/main" id="{55076CDA-0AF4-4F48-A9EA-499ED5DCAC2E}"/>
              </a:ext>
            </a:extLst>
          </p:cNvPr>
          <p:cNvSpPr>
            <a:spLocks noGrp="1"/>
          </p:cNvSpPr>
          <p:nvPr>
            <p:ph type="body" idx="1"/>
          </p:nvPr>
        </p:nvSpPr>
        <p:spPr>
          <a:xfrm>
            <a:off x="0" y="785955"/>
            <a:ext cx="9138425" cy="370920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58</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6: Signatures</a:t>
            </a:r>
          </a:p>
          <a:p>
            <a:pPr marL="0" lvl="0">
              <a:buClr>
                <a:srgbClr val="000000"/>
              </a:buClr>
              <a:buSzTx/>
              <a:defRPr/>
            </a:pPr>
            <a:r>
              <a:rPr lang="en-US" altLang="en-US" sz="2400" dirty="0">
                <a:solidFill>
                  <a:srgbClr val="F2F2EB">
                    <a:lumMod val="10000"/>
                  </a:srgbClr>
                </a:solidFill>
                <a:cs typeface="Arial"/>
                <a:sym typeface="Arial"/>
              </a:rPr>
              <a:t>LEA Name (LEA Name text box)</a:t>
            </a:r>
          </a:p>
          <a:p>
            <a:pPr marL="0" lvl="0">
              <a:buClr>
                <a:srgbClr val="000000"/>
              </a:buClr>
              <a:buSzTx/>
              <a:defRPr/>
            </a:pPr>
            <a:r>
              <a:rPr lang="en-US" altLang="en-US" sz="2400" dirty="0">
                <a:solidFill>
                  <a:srgbClr val="F2F2EB">
                    <a:lumMod val="10000"/>
                  </a:srgbClr>
                </a:solidFill>
                <a:cs typeface="Arial"/>
                <a:sym typeface="Arial"/>
              </a:rPr>
              <a:t>First and Last Name (First and Last Name text box)</a:t>
            </a:r>
          </a:p>
          <a:p>
            <a:pPr marL="0" lvl="0">
              <a:buClr>
                <a:srgbClr val="000000"/>
              </a:buClr>
              <a:buSzTx/>
              <a:defRPr/>
            </a:pPr>
            <a:r>
              <a:rPr lang="en-US" altLang="en-US" sz="2400" dirty="0">
                <a:solidFill>
                  <a:srgbClr val="F2F2EB">
                    <a:lumMod val="10000"/>
                  </a:srgbClr>
                </a:solidFill>
                <a:cs typeface="Arial"/>
                <a:sym typeface="Arial"/>
              </a:rPr>
              <a:t>Title (Title text box)</a:t>
            </a:r>
          </a:p>
          <a:p>
            <a:pPr marL="0" lvl="0">
              <a:buClr>
                <a:srgbClr val="000000"/>
              </a:buClr>
              <a:buSzTx/>
              <a:defRPr/>
            </a:pPr>
            <a:r>
              <a:rPr lang="en-US" altLang="en-US" sz="2400" dirty="0">
                <a:solidFill>
                  <a:srgbClr val="F2F2EB">
                    <a:lumMod val="10000"/>
                  </a:srgbClr>
                </a:solidFill>
                <a:cs typeface="Arial"/>
                <a:sym typeface="Arial"/>
              </a:rPr>
              <a:t>Date (Date text box with date 12/15/2021 filled in)</a:t>
            </a:r>
          </a:p>
          <a:p>
            <a:pPr marL="0" lvl="0">
              <a:buClr>
                <a:srgbClr val="000000"/>
              </a:buClr>
              <a:buSzTx/>
              <a:defRPr/>
            </a:pPr>
            <a:r>
              <a:rPr lang="en-US" altLang="en-US" sz="2400" dirty="0">
                <a:solidFill>
                  <a:srgbClr val="F2F2EB">
                    <a:lumMod val="10000"/>
                  </a:srgbClr>
                </a:solidFill>
                <a:cs typeface="Arial"/>
                <a:sym typeface="Arial"/>
              </a:rPr>
              <a:t>Email (Email text box)</a:t>
            </a:r>
          </a:p>
          <a:p>
            <a:pPr marL="0" lvl="0">
              <a:buClr>
                <a:srgbClr val="000000"/>
              </a:buClr>
              <a:buSzTx/>
              <a:defRPr/>
            </a:pPr>
            <a:r>
              <a:rPr lang="en-US" altLang="en-US" sz="2400" dirty="0">
                <a:solidFill>
                  <a:srgbClr val="F2F2EB">
                    <a:lumMod val="10000"/>
                  </a:srgbClr>
                </a:solidFill>
                <a:cs typeface="Arial"/>
                <a:sym typeface="Arial"/>
              </a:rPr>
              <a:t>Phone Number (Phone Number text box)</a:t>
            </a:r>
          </a:p>
        </p:txBody>
      </p:sp>
      <p:sp>
        <p:nvSpPr>
          <p:cNvPr id="3" name="Content Placeholder 2">
            <a:extLst>
              <a:ext uri="{FF2B5EF4-FFF2-40B4-BE49-F238E27FC236}">
                <a16:creationId xmlns:a16="http://schemas.microsoft.com/office/drawing/2014/main" id="{0F14554D-DAE2-4723-8083-012148E08B67}"/>
              </a:ext>
            </a:extLst>
          </p:cNvPr>
          <p:cNvSpPr>
            <a:spLocks noGrp="1"/>
          </p:cNvSpPr>
          <p:nvPr>
            <p:ph sz="quarter" idx="10"/>
          </p:nvPr>
        </p:nvSpPr>
        <p:spPr/>
        <p:txBody>
          <a:bodyPr/>
          <a:lstStyle/>
          <a:p>
            <a:r>
              <a:rPr lang="en-US" dirty="0"/>
              <a:t>103</a:t>
            </a:r>
          </a:p>
        </p:txBody>
      </p:sp>
    </p:spTree>
    <p:extLst>
      <p:ext uri="{BB962C8B-B14F-4D97-AF65-F5344CB8AC3E}">
        <p14:creationId xmlns:p14="http://schemas.microsoft.com/office/powerpoint/2010/main" val="25247754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(11) (5)</a:t>
            </a:r>
          </a:p>
        </p:txBody>
      </p:sp>
      <p:sp>
        <p:nvSpPr>
          <p:cNvPr id="2" name="Text Placeholder 1">
            <a:extLst>
              <a:ext uri="{FF2B5EF4-FFF2-40B4-BE49-F238E27FC236}">
                <a16:creationId xmlns:a16="http://schemas.microsoft.com/office/drawing/2014/main" id="{C718C1D3-E9C5-43D6-856D-52A8620A34FB}"/>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58</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6: Signatures</a:t>
            </a:r>
          </a:p>
          <a:p>
            <a:pPr marL="0" lvl="0">
              <a:spcAft>
                <a:spcPts val="2400"/>
              </a:spcAft>
              <a:buClr>
                <a:srgbClr val="000000"/>
              </a:buClr>
              <a:buSzTx/>
            </a:pPr>
            <a:r>
              <a:rPr lang="en-US" sz="2400" b="1" dirty="0">
                <a:solidFill>
                  <a:srgbClr val="000000"/>
                </a:solidFill>
                <a:cs typeface="Arial"/>
                <a:sym typeface="Arial"/>
              </a:rPr>
              <a:t>Note:</a:t>
            </a:r>
            <a:r>
              <a:rPr lang="en-US" sz="2400" dirty="0">
                <a:solidFill>
                  <a:srgbClr val="000000"/>
                </a:solidFill>
                <a:cs typeface="Arial"/>
                <a:sym typeface="Arial"/>
              </a:rPr>
              <a:t> If the LEA wishes to revise its online application after submission, the LEA must resubmit the application prior to the application due date as specified in the Application and Funding Results Timeline.</a:t>
            </a:r>
          </a:p>
          <a:p>
            <a:pPr marL="0" lvl="0">
              <a:buClr>
                <a:srgbClr val="000000"/>
              </a:buClr>
              <a:buSzTx/>
            </a:pPr>
            <a:r>
              <a:rPr lang="en-US" sz="2400" dirty="0">
                <a:solidFill>
                  <a:srgbClr val="000000"/>
                </a:solidFill>
                <a:cs typeface="Arial"/>
                <a:sym typeface="Arial"/>
              </a:rPr>
              <a:t>The CDE is not able to modify the application information after submission. Incomplete or late applications may delay funding.</a:t>
            </a:r>
            <a:endParaRPr lang="en-US" altLang="en-US" sz="2400" i="1" dirty="0">
              <a:solidFill>
                <a:srgbClr val="F2F2EB">
                  <a:lumMod val="10000"/>
                </a:srgbClr>
              </a:solidFill>
              <a:cs typeface="Arial"/>
              <a:sym typeface="Arial"/>
            </a:endParaRPr>
          </a:p>
        </p:txBody>
      </p:sp>
      <p:sp>
        <p:nvSpPr>
          <p:cNvPr id="3" name="Content Placeholder 2">
            <a:extLst>
              <a:ext uri="{FF2B5EF4-FFF2-40B4-BE49-F238E27FC236}">
                <a16:creationId xmlns:a16="http://schemas.microsoft.com/office/drawing/2014/main" id="{446D0D08-D8A2-4A24-82DA-959E37C3E59E}"/>
              </a:ext>
            </a:extLst>
          </p:cNvPr>
          <p:cNvSpPr>
            <a:spLocks noGrp="1"/>
          </p:cNvSpPr>
          <p:nvPr>
            <p:ph sz="quarter" idx="10"/>
          </p:nvPr>
        </p:nvSpPr>
        <p:spPr/>
        <p:txBody>
          <a:bodyPr/>
          <a:lstStyle/>
          <a:p>
            <a:r>
              <a:rPr lang="en-US" dirty="0"/>
              <a:t>104</a:t>
            </a:r>
          </a:p>
        </p:txBody>
      </p:sp>
    </p:spTree>
    <p:extLst>
      <p:ext uri="{BB962C8B-B14F-4D97-AF65-F5344CB8AC3E}">
        <p14:creationId xmlns:p14="http://schemas.microsoft.com/office/powerpoint/2010/main" val="20158347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(11) (6)</a:t>
            </a:r>
          </a:p>
        </p:txBody>
      </p:sp>
      <p:sp>
        <p:nvSpPr>
          <p:cNvPr id="2" name="Text Placeholder 1">
            <a:extLst>
              <a:ext uri="{FF2B5EF4-FFF2-40B4-BE49-F238E27FC236}">
                <a16:creationId xmlns:a16="http://schemas.microsoft.com/office/drawing/2014/main" id="{79F493FF-A2AD-4F55-BAE1-324CDE4FA936}"/>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58</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6: Signatures</a:t>
            </a:r>
          </a:p>
          <a:p>
            <a:pPr marL="0" lvl="0">
              <a:buClr>
                <a:srgbClr val="000000"/>
              </a:buClr>
              <a:buSzTx/>
            </a:pPr>
            <a:r>
              <a:rPr lang="en-US" sz="2400" dirty="0">
                <a:solidFill>
                  <a:srgbClr val="000000"/>
                </a:solidFill>
                <a:cs typeface="Arial"/>
                <a:sym typeface="Arial"/>
              </a:rPr>
              <a:t>Submit Application (button)</a:t>
            </a:r>
          </a:p>
          <a:p>
            <a:pPr marL="0" lvl="0">
              <a:buClr>
                <a:srgbClr val="000000"/>
              </a:buClr>
              <a:buSzTx/>
            </a:pPr>
            <a:r>
              <a:rPr lang="en-US" altLang="en-US" sz="2400" dirty="0">
                <a:solidFill>
                  <a:srgbClr val="F2F2EB">
                    <a:lumMod val="10000"/>
                  </a:srgbClr>
                </a:solidFill>
                <a:cs typeface="Arial"/>
                <a:sym typeface="Arial"/>
              </a:rPr>
              <a:t>or</a:t>
            </a:r>
          </a:p>
          <a:p>
            <a:pPr marL="0" lvl="0">
              <a:buClr>
                <a:srgbClr val="000000"/>
              </a:buClr>
              <a:buSzTx/>
            </a:pPr>
            <a:r>
              <a:rPr lang="en-US" altLang="en-US" sz="2400" dirty="0">
                <a:solidFill>
                  <a:srgbClr val="F2F2EB">
                    <a:lumMod val="10000"/>
                  </a:srgbClr>
                </a:solidFill>
                <a:cs typeface="Arial"/>
                <a:sym typeface="Arial"/>
              </a:rPr>
              <a:t>Save and Logoff (button)</a:t>
            </a:r>
          </a:p>
        </p:txBody>
      </p:sp>
      <p:sp>
        <p:nvSpPr>
          <p:cNvPr id="3" name="Content Placeholder 2">
            <a:extLst>
              <a:ext uri="{FF2B5EF4-FFF2-40B4-BE49-F238E27FC236}">
                <a16:creationId xmlns:a16="http://schemas.microsoft.com/office/drawing/2014/main" id="{43E590C6-E370-4216-8278-E2F7C99E4A12}"/>
              </a:ext>
            </a:extLst>
          </p:cNvPr>
          <p:cNvSpPr>
            <a:spLocks noGrp="1"/>
          </p:cNvSpPr>
          <p:nvPr>
            <p:ph sz="quarter" idx="10"/>
          </p:nvPr>
        </p:nvSpPr>
        <p:spPr/>
        <p:txBody>
          <a:bodyPr/>
          <a:lstStyle/>
          <a:p>
            <a:r>
              <a:rPr lang="en-US" dirty="0"/>
              <a:t>105</a:t>
            </a:r>
          </a:p>
        </p:txBody>
      </p:sp>
    </p:spTree>
    <p:extLst>
      <p:ext uri="{BB962C8B-B14F-4D97-AF65-F5344CB8AC3E}">
        <p14:creationId xmlns:p14="http://schemas.microsoft.com/office/powerpoint/2010/main" val="78983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30AF-DEE7-447B-8FDF-FF4172561C63}"/>
              </a:ext>
            </a:extLst>
          </p:cNvPr>
          <p:cNvSpPr>
            <a:spLocks noGrp="1"/>
          </p:cNvSpPr>
          <p:nvPr>
            <p:ph type="title"/>
          </p:nvPr>
        </p:nvSpPr>
        <p:spPr>
          <a:xfrm>
            <a:off x="0" y="173055"/>
            <a:ext cx="9138425" cy="612900"/>
          </a:xfrm>
        </p:spPr>
        <p:txBody>
          <a:bodyPr/>
          <a:lstStyle/>
          <a:p>
            <a:r>
              <a:rPr lang="en-US" dirty="0">
                <a:solidFill>
                  <a:schemeClr val="tx1"/>
                </a:solidFill>
              </a:rPr>
              <a:t>Statutory and Spending Authority of CSI Funds (1)</a:t>
            </a:r>
            <a:endParaRPr lang="en-US" dirty="0"/>
          </a:p>
        </p:txBody>
      </p:sp>
      <p:sp>
        <p:nvSpPr>
          <p:cNvPr id="3" name="Text Placeholder 2">
            <a:extLst>
              <a:ext uri="{FF2B5EF4-FFF2-40B4-BE49-F238E27FC236}">
                <a16:creationId xmlns:a16="http://schemas.microsoft.com/office/drawing/2014/main" id="{E5950164-103C-4693-BA58-52A730BBF20E}"/>
              </a:ext>
            </a:extLst>
          </p:cNvPr>
          <p:cNvSpPr>
            <a:spLocks noGrp="1"/>
          </p:cNvSpPr>
          <p:nvPr>
            <p:ph type="body" idx="1"/>
          </p:nvPr>
        </p:nvSpPr>
        <p:spPr/>
        <p:txBody>
          <a:bodyPr/>
          <a:lstStyle/>
          <a:p>
            <a:pPr marL="457200" lvl="0" indent="-457200">
              <a:spcAft>
                <a:spcPts val="2400"/>
              </a:spcAft>
              <a:buClr>
                <a:srgbClr val="000000"/>
              </a:buClr>
              <a:buSzTx/>
              <a:buFont typeface="Wingdings" panose="05000000000000000000" pitchFamily="2" charset="2"/>
              <a:buChar char="§"/>
            </a:pPr>
            <a:r>
              <a:rPr lang="en-US" sz="2400" dirty="0">
                <a:solidFill>
                  <a:srgbClr val="212121"/>
                </a:solidFill>
                <a:cs typeface="Arial" panose="020B0604020202020204" pitchFamily="34" charset="0"/>
                <a:sym typeface="Arial"/>
              </a:rPr>
              <a:t>Authorized under ESSA, Section 1003–School Improvement</a:t>
            </a:r>
            <a:r>
              <a:rPr lang="en-US" sz="2400" dirty="0">
                <a:solidFill>
                  <a:srgbClr val="000000"/>
                </a:solidFill>
                <a:cs typeface="Arial" panose="020B0604020202020204" pitchFamily="34" charset="0"/>
                <a:sym typeface="Arial"/>
              </a:rPr>
              <a:t> (</a:t>
            </a:r>
            <a:r>
              <a:rPr lang="en-US" sz="2400" dirty="0">
                <a:solidFill>
                  <a:schemeClr val="tx1"/>
                </a:solidFill>
                <a:cs typeface="Arial" panose="020B0604020202020204" pitchFamily="34" charset="0"/>
                <a:sym typeface="Arial"/>
                <a:hlinkClick r:id="rId2" tooltip="Elementary and Secondary Education Act of 1965"/>
              </a:rPr>
              <a:t>https://go.usa.gov/xfAWr</a:t>
            </a:r>
            <a:r>
              <a:rPr lang="en-US" sz="2400" dirty="0">
                <a:solidFill>
                  <a:srgbClr val="212121"/>
                </a:solidFill>
                <a:cs typeface="Arial" panose="020B0604020202020204" pitchFamily="34" charset="0"/>
                <a:sym typeface="Arial"/>
              </a:rPr>
              <a:t>), pages 9 through 11.</a:t>
            </a:r>
          </a:p>
          <a:p>
            <a:pPr marL="457200" lvl="0" indent="-457200">
              <a:spcAft>
                <a:spcPts val="2400"/>
              </a:spcAft>
              <a:buClr>
                <a:srgbClr val="000000"/>
              </a:buClr>
              <a:buSzTx/>
              <a:buFont typeface="Wingdings" panose="05000000000000000000" pitchFamily="2" charset="2"/>
              <a:buChar char="§"/>
            </a:pPr>
            <a:r>
              <a:rPr lang="en-US" sz="2400" dirty="0">
                <a:solidFill>
                  <a:srgbClr val="212121"/>
                </a:solidFill>
                <a:cs typeface="Arial" panose="020B0604020202020204" pitchFamily="34" charset="0"/>
                <a:sym typeface="Arial"/>
              </a:rPr>
              <a:t>ESSA Section 1111(d)(1)–CSI (</a:t>
            </a:r>
            <a:r>
              <a:rPr lang="en-US" sz="2400" dirty="0">
                <a:solidFill>
                  <a:schemeClr val="tx1"/>
                </a:solidFill>
                <a:cs typeface="Arial" panose="020B0604020202020204" pitchFamily="34" charset="0"/>
                <a:sym typeface="Arial"/>
                <a:hlinkClick r:id="rId3" tooltip="Elementary and Secondary Education Act of 1965"/>
              </a:rPr>
              <a:t>https://go.usa.gov/xfAC2</a:t>
            </a:r>
            <a:r>
              <a:rPr lang="en-US" sz="2400" dirty="0">
                <a:solidFill>
                  <a:srgbClr val="212121"/>
                </a:solidFill>
                <a:cs typeface="Arial" panose="020B0604020202020204" pitchFamily="34" charset="0"/>
                <a:sym typeface="Arial"/>
              </a:rPr>
              <a:t>), pages 33 through 35.</a:t>
            </a:r>
          </a:p>
          <a:p>
            <a:pPr marL="457200" lvl="0" indent="-457200">
              <a:spcAft>
                <a:spcPts val="3600"/>
              </a:spcAft>
              <a:buClr>
                <a:srgbClr val="000000"/>
              </a:buClr>
              <a:buSzTx/>
              <a:buFont typeface="Wingdings" panose="05000000000000000000" pitchFamily="2" charset="2"/>
              <a:buChar char="§"/>
            </a:pPr>
            <a:r>
              <a:rPr lang="en-US" sz="2400" dirty="0">
                <a:solidFill>
                  <a:srgbClr val="212121"/>
                </a:solidFill>
                <a:cs typeface="Arial" panose="020B0604020202020204" pitchFamily="34" charset="0"/>
                <a:sym typeface="Arial"/>
              </a:rPr>
              <a:t>The California Budget Act of 2021, SB 170 SEC.126, Item 6100-134-0890 Provision 6 of Schedule 2 (</a:t>
            </a:r>
            <a:r>
              <a:rPr lang="en-US" sz="2400" dirty="0">
                <a:solidFill>
                  <a:schemeClr val="tx1"/>
                </a:solidFill>
                <a:cs typeface="Arial" panose="020B0604020202020204" pitchFamily="34" charset="0"/>
                <a:sym typeface="Arial"/>
                <a:hlinkClick r:id="rId4" tooltip="California Budget Act of 2021"/>
              </a:rPr>
              <a:t>https://go.usa.gov/xenVa</a:t>
            </a:r>
            <a:r>
              <a:rPr lang="en-US" sz="2400" dirty="0">
                <a:solidFill>
                  <a:srgbClr val="212121"/>
                </a:solidFill>
                <a:cs typeface="Arial" panose="020B0604020202020204" pitchFamily="34" charset="0"/>
                <a:sym typeface="Arial"/>
              </a:rPr>
              <a:t>) appropriated </a:t>
            </a:r>
            <a:r>
              <a:rPr lang="en-US" sz="2400" b="1" dirty="0">
                <a:solidFill>
                  <a:srgbClr val="212121"/>
                </a:solidFill>
                <a:cs typeface="Arial" panose="020B0604020202020204" pitchFamily="34" charset="0"/>
                <a:sym typeface="Arial"/>
              </a:rPr>
              <a:t>$130,714,000 </a:t>
            </a:r>
            <a:r>
              <a:rPr lang="en-US" sz="2400" dirty="0">
                <a:solidFill>
                  <a:srgbClr val="212121"/>
                </a:solidFill>
                <a:cs typeface="Arial" panose="020B0604020202020204" pitchFamily="34" charset="0"/>
                <a:sym typeface="Arial"/>
              </a:rPr>
              <a:t>in local assistance CSI funding for LEAs.</a:t>
            </a:r>
            <a:endParaRPr lang="en-US" dirty="0"/>
          </a:p>
        </p:txBody>
      </p:sp>
      <p:sp>
        <p:nvSpPr>
          <p:cNvPr id="4" name="Content Placeholder 3">
            <a:extLst>
              <a:ext uri="{FF2B5EF4-FFF2-40B4-BE49-F238E27FC236}">
                <a16:creationId xmlns:a16="http://schemas.microsoft.com/office/drawing/2014/main" id="{911BC1B2-DB73-4DD7-9EF6-B20AA4B481BE}"/>
              </a:ext>
            </a:extLst>
          </p:cNvPr>
          <p:cNvSpPr>
            <a:spLocks noGrp="1"/>
          </p:cNvSpPr>
          <p:nvPr>
            <p:ph sz="quarter" idx="10"/>
          </p:nvPr>
        </p:nvSpPr>
        <p:spPr/>
        <p:txBody>
          <a:bodyPr/>
          <a:lstStyle/>
          <a:p>
            <a:r>
              <a:rPr lang="en-US" dirty="0"/>
              <a:t>11</a:t>
            </a:r>
          </a:p>
        </p:txBody>
      </p:sp>
    </p:spTree>
    <p:extLst>
      <p:ext uri="{BB962C8B-B14F-4D97-AF65-F5344CB8AC3E}">
        <p14:creationId xmlns:p14="http://schemas.microsoft.com/office/powerpoint/2010/main" val="277503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529C-460C-4861-ABA0-DC636722365D}"/>
              </a:ext>
            </a:extLst>
          </p:cNvPr>
          <p:cNvSpPr>
            <a:spLocks noGrp="1"/>
          </p:cNvSpPr>
          <p:nvPr>
            <p:ph type="title"/>
          </p:nvPr>
        </p:nvSpPr>
        <p:spPr/>
        <p:txBody>
          <a:bodyPr/>
          <a:lstStyle/>
          <a:p>
            <a:r>
              <a:rPr lang="en-US" dirty="0">
                <a:solidFill>
                  <a:schemeClr val="tx1"/>
                </a:solidFill>
              </a:rPr>
              <a:t>Statutory and Spending Authority of CSI Funds (2)</a:t>
            </a:r>
            <a:endParaRPr lang="en-US" dirty="0"/>
          </a:p>
        </p:txBody>
      </p:sp>
      <p:sp>
        <p:nvSpPr>
          <p:cNvPr id="3" name="Text Placeholder 2">
            <a:extLst>
              <a:ext uri="{FF2B5EF4-FFF2-40B4-BE49-F238E27FC236}">
                <a16:creationId xmlns:a16="http://schemas.microsoft.com/office/drawing/2014/main" id="{4C76EB52-14D1-4135-ADCB-E9F944E400F2}"/>
              </a:ext>
            </a:extLst>
          </p:cNvPr>
          <p:cNvSpPr>
            <a:spLocks noGrp="1"/>
          </p:cNvSpPr>
          <p:nvPr>
            <p:ph type="body" idx="1"/>
          </p:nvPr>
        </p:nvSpPr>
        <p:spPr/>
        <p:txBody>
          <a:bodyPr/>
          <a:lstStyle/>
          <a:p>
            <a:pPr marL="45720" lvl="1" indent="0">
              <a:lnSpc>
                <a:spcPct val="110000"/>
              </a:lnSpc>
              <a:spcBef>
                <a:spcPts val="0"/>
              </a:spcBef>
              <a:spcAft>
                <a:spcPts val="600"/>
              </a:spcAft>
              <a:buClr>
                <a:srgbClr val="000000"/>
              </a:buClr>
              <a:buSzTx/>
              <a:buNone/>
            </a:pPr>
            <a:r>
              <a:rPr lang="en-US" sz="2550" b="1" dirty="0">
                <a:solidFill>
                  <a:srgbClr val="212121"/>
                </a:solidFill>
                <a:latin typeface="+mn-lt"/>
                <a:cs typeface="Arial" panose="020B0604020202020204" pitchFamily="34" charset="0"/>
                <a:sym typeface="Arial"/>
              </a:rPr>
              <a:t>FY 2021 CSI funds are:</a:t>
            </a:r>
          </a:p>
          <a:p>
            <a:pPr marL="365760" lvl="1" indent="-320040">
              <a:lnSpc>
                <a:spcPct val="110000"/>
              </a:lnSpc>
              <a:spcBef>
                <a:spcPts val="0"/>
              </a:spcBef>
              <a:spcAft>
                <a:spcPts val="300"/>
              </a:spcAft>
              <a:buClr>
                <a:srgbClr val="000000"/>
              </a:buClr>
              <a:buSzTx/>
              <a:buFont typeface="Wingdings" panose="05000000000000000000" pitchFamily="2" charset="2"/>
              <a:buChar char="§"/>
            </a:pPr>
            <a:r>
              <a:rPr lang="en-US" sz="2550" dirty="0">
                <a:solidFill>
                  <a:srgbClr val="212121"/>
                </a:solidFill>
                <a:latin typeface="+mn-lt"/>
                <a:cs typeface="Arial" panose="020B0604020202020204" pitchFamily="34" charset="0"/>
                <a:sym typeface="Arial"/>
              </a:rPr>
              <a:t>Available to each LEA with at least one school eligible for CSI on the 2021–22 Data Files and submits an approvable application for funding</a:t>
            </a:r>
          </a:p>
          <a:p>
            <a:pPr marL="365760" lvl="1" indent="-320040">
              <a:lnSpc>
                <a:spcPct val="110000"/>
              </a:lnSpc>
              <a:spcBef>
                <a:spcPts val="0"/>
              </a:spcBef>
              <a:spcAft>
                <a:spcPts val="300"/>
              </a:spcAft>
              <a:buClr>
                <a:srgbClr val="000000"/>
              </a:buClr>
              <a:buSzTx/>
              <a:buFont typeface="Wingdings" panose="05000000000000000000" pitchFamily="2" charset="2"/>
              <a:buChar char="§"/>
            </a:pPr>
            <a:r>
              <a:rPr lang="en-US" sz="2550" dirty="0">
                <a:solidFill>
                  <a:srgbClr val="212121"/>
                </a:solidFill>
                <a:latin typeface="+mn-lt"/>
                <a:cs typeface="Arial" panose="020B0604020202020204" pitchFamily="34" charset="0"/>
                <a:sym typeface="Arial"/>
              </a:rPr>
              <a:t>Allocated on the basis of a formula</a:t>
            </a:r>
          </a:p>
          <a:p>
            <a:pPr marL="365760" lvl="1" indent="-320040">
              <a:lnSpc>
                <a:spcPct val="110000"/>
              </a:lnSpc>
              <a:spcBef>
                <a:spcPts val="0"/>
              </a:spcBef>
              <a:spcAft>
                <a:spcPts val="300"/>
              </a:spcAft>
              <a:buClr>
                <a:srgbClr val="000000"/>
              </a:buClr>
              <a:buSzTx/>
              <a:buFont typeface="Wingdings" panose="05000000000000000000" pitchFamily="2" charset="2"/>
              <a:buChar char="§"/>
            </a:pPr>
            <a:r>
              <a:rPr lang="en-US" sz="2550" dirty="0">
                <a:solidFill>
                  <a:srgbClr val="212121"/>
                </a:solidFill>
                <a:latin typeface="+mn-lt"/>
                <a:cs typeface="Arial" panose="020B0604020202020204" pitchFamily="34" charset="0"/>
                <a:sym typeface="Arial"/>
              </a:rPr>
              <a:t>Based on California’s annual Title I, Part A allocation</a:t>
            </a:r>
          </a:p>
          <a:p>
            <a:pPr marL="365760" lvl="1" indent="-320040">
              <a:lnSpc>
                <a:spcPct val="110000"/>
              </a:lnSpc>
              <a:spcBef>
                <a:spcPts val="0"/>
              </a:spcBef>
              <a:spcAft>
                <a:spcPts val="300"/>
              </a:spcAft>
              <a:buClr>
                <a:srgbClr val="000000"/>
              </a:buClr>
              <a:buSzTx/>
              <a:buFont typeface="Wingdings" panose="05000000000000000000" pitchFamily="2" charset="2"/>
              <a:buChar char="§"/>
            </a:pPr>
            <a:r>
              <a:rPr lang="en-US" sz="2550" dirty="0">
                <a:solidFill>
                  <a:srgbClr val="212121"/>
                </a:solidFill>
                <a:latin typeface="+mn-lt"/>
                <a:cs typeface="Arial" panose="020B0604020202020204" pitchFamily="34" charset="0"/>
                <a:sym typeface="Arial"/>
              </a:rPr>
              <a:t>Contingent upon the California Budget Act</a:t>
            </a:r>
          </a:p>
        </p:txBody>
      </p:sp>
      <p:sp>
        <p:nvSpPr>
          <p:cNvPr id="4" name="Content Placeholder 3">
            <a:extLst>
              <a:ext uri="{FF2B5EF4-FFF2-40B4-BE49-F238E27FC236}">
                <a16:creationId xmlns:a16="http://schemas.microsoft.com/office/drawing/2014/main" id="{348F2067-10AF-4A65-86A6-D4D5D8E3122B}"/>
              </a:ext>
            </a:extLst>
          </p:cNvPr>
          <p:cNvSpPr>
            <a:spLocks noGrp="1"/>
          </p:cNvSpPr>
          <p:nvPr>
            <p:ph sz="quarter" idx="10"/>
          </p:nvPr>
        </p:nvSpPr>
        <p:spPr/>
        <p:txBody>
          <a:bodyPr/>
          <a:lstStyle/>
          <a:p>
            <a:r>
              <a:rPr lang="en-US" dirty="0"/>
              <a:t>12</a:t>
            </a:r>
          </a:p>
        </p:txBody>
      </p:sp>
    </p:spTree>
    <p:extLst>
      <p:ext uri="{BB962C8B-B14F-4D97-AF65-F5344CB8AC3E}">
        <p14:creationId xmlns:p14="http://schemas.microsoft.com/office/powerpoint/2010/main" val="206358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4A11-B6AE-4206-B678-C161CC610DA8}"/>
              </a:ext>
            </a:extLst>
          </p:cNvPr>
          <p:cNvSpPr>
            <a:spLocks noGrp="1"/>
          </p:cNvSpPr>
          <p:nvPr>
            <p:ph type="title"/>
          </p:nvPr>
        </p:nvSpPr>
        <p:spPr/>
        <p:txBody>
          <a:bodyPr/>
          <a:lstStyle/>
          <a:p>
            <a:r>
              <a:rPr lang="en-US" dirty="0">
                <a:solidFill>
                  <a:schemeClr val="tx1"/>
                </a:solidFill>
              </a:rPr>
              <a:t>CSI Funding Formula (1)</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E2059DC-8049-4617-9296-3F1D94903A26}"/>
                  </a:ext>
                </a:extLst>
              </p:cNvPr>
              <p:cNvSpPr>
                <a:spLocks noGrp="1"/>
              </p:cNvSpPr>
              <p:nvPr>
                <p:ph type="body" idx="1"/>
              </p:nvPr>
            </p:nvSpPr>
            <p:spPr/>
            <p:txBody>
              <a:bodyPr/>
              <a:lstStyle/>
              <a:p>
                <a:pPr marL="45720" lvl="1" indent="0">
                  <a:lnSpc>
                    <a:spcPct val="110000"/>
                  </a:lnSpc>
                  <a:spcBef>
                    <a:spcPts val="0"/>
                  </a:spcBef>
                  <a:spcAft>
                    <a:spcPts val="1800"/>
                  </a:spcAft>
                  <a:buClr>
                    <a:srgbClr val="000000"/>
                  </a:buClr>
                  <a:buSzTx/>
                  <a:buNone/>
                </a:pPr>
                <a14:m>
                  <m:oMathPara xmlns:m="http://schemas.openxmlformats.org/officeDocument/2006/math">
                    <m:oMathParaPr>
                      <m:jc m:val="centerGroup"/>
                    </m:oMathParaPr>
                    <m:oMath xmlns:m="http://schemas.openxmlformats.org/officeDocument/2006/math">
                      <m:r>
                        <a:rPr lang="en-US" sz="3200" b="1" i="1">
                          <a:solidFill>
                            <a:srgbClr val="000000"/>
                          </a:solidFill>
                          <a:latin typeface="Cambria Math" panose="02040503050406030204" pitchFamily="18" charset="0"/>
                          <a:cs typeface="Arial" panose="020B0604020202020204" pitchFamily="34" charset="0"/>
                          <a:sym typeface="Arial"/>
                        </a:rPr>
                        <m:t>(</m:t>
                      </m:r>
                      <m:r>
                        <a:rPr lang="en-US" sz="3200" b="1" i="1">
                          <a:solidFill>
                            <a:srgbClr val="000000"/>
                          </a:solidFill>
                          <a:latin typeface="Cambria Math" panose="02040503050406030204" pitchFamily="18" charset="0"/>
                          <a:cs typeface="Arial" panose="020B0604020202020204" pitchFamily="34" charset="0"/>
                          <a:sym typeface="Arial"/>
                        </a:rPr>
                        <m:t>𝑨</m:t>
                      </m:r>
                      <m:r>
                        <a:rPr lang="en-US" sz="3200" b="1" i="1">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m:t>𝑩</m:t>
                      </m:r>
                      <m:r>
                        <a:rPr lang="en-US" sz="3200" b="1" i="1">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m:t>𝑪</m:t>
                      </m:r>
                    </m:oMath>
                  </m:oMathPara>
                </a14:m>
                <a:endParaRPr lang="en-US" sz="3200" b="1" dirty="0">
                  <a:solidFill>
                    <a:srgbClr val="000000"/>
                  </a:solidFill>
                  <a:latin typeface="+mn-lt"/>
                  <a:cs typeface="Arial" panose="020B0604020202020204" pitchFamily="34" charset="0"/>
                  <a:sym typeface="Arial"/>
                </a:endParaRPr>
              </a:p>
              <a:p>
                <a:pPr marL="45720" lvl="1" indent="0" algn="ctr">
                  <a:lnSpc>
                    <a:spcPct val="110000"/>
                  </a:lnSpc>
                  <a:spcBef>
                    <a:spcPts val="0"/>
                  </a:spcBef>
                  <a:spcAft>
                    <a:spcPts val="1200"/>
                  </a:spcAft>
                  <a:buClr>
                    <a:srgbClr val="000000"/>
                  </a:buClr>
                  <a:buSzTx/>
                  <a:buNone/>
                </a:pPr>
                <a:r>
                  <a:rPr lang="en-US" sz="2400" dirty="0">
                    <a:solidFill>
                      <a:srgbClr val="212121"/>
                    </a:solidFill>
                    <a:latin typeface="+mn-lt"/>
                    <a:cs typeface="Arial" panose="020B0604020202020204" pitchFamily="34" charset="0"/>
                    <a:sym typeface="Arial"/>
                  </a:rPr>
                  <a:t>Funding Formula: </a:t>
                </a:r>
                <a:r>
                  <a:rPr lang="en-US" sz="2400" b="1" i="1" dirty="0">
                    <a:solidFill>
                      <a:srgbClr val="212121"/>
                    </a:solidFill>
                    <a:latin typeface="+mn-lt"/>
                    <a:cs typeface="Arial" panose="020B0604020202020204" pitchFamily="34" charset="0"/>
                    <a:sym typeface="Arial"/>
                  </a:rPr>
                  <a:t>A</a:t>
                </a:r>
                <a:r>
                  <a:rPr lang="en-US" sz="2400" dirty="0">
                    <a:solidFill>
                      <a:srgbClr val="212121"/>
                    </a:solidFill>
                    <a:latin typeface="+mn-lt"/>
                    <a:cs typeface="Arial" panose="020B0604020202020204" pitchFamily="34" charset="0"/>
                    <a:sym typeface="Arial"/>
                  </a:rPr>
                  <a:t> divided by </a:t>
                </a:r>
                <a:r>
                  <a:rPr lang="en-US" sz="2400" b="1" i="1" dirty="0">
                    <a:solidFill>
                      <a:srgbClr val="212121"/>
                    </a:solidFill>
                    <a:latin typeface="+mn-lt"/>
                    <a:cs typeface="Arial" panose="020B0604020202020204" pitchFamily="34" charset="0"/>
                    <a:sym typeface="Arial"/>
                  </a:rPr>
                  <a:t>B</a:t>
                </a:r>
                <a:r>
                  <a:rPr lang="en-US" sz="2400" dirty="0">
                    <a:solidFill>
                      <a:srgbClr val="212121"/>
                    </a:solidFill>
                    <a:latin typeface="+mn-lt"/>
                    <a:cs typeface="Arial" panose="020B0604020202020204" pitchFamily="34" charset="0"/>
                    <a:sym typeface="Arial"/>
                  </a:rPr>
                  <a:t>, then multiplied by </a:t>
                </a:r>
                <a:r>
                  <a:rPr lang="en-US" sz="2400" b="1" i="1" dirty="0">
                    <a:solidFill>
                      <a:srgbClr val="212121"/>
                    </a:solidFill>
                    <a:latin typeface="+mn-lt"/>
                    <a:cs typeface="Arial" panose="020B0604020202020204" pitchFamily="34" charset="0"/>
                    <a:sym typeface="Arial"/>
                  </a:rPr>
                  <a:t>C</a:t>
                </a:r>
              </a:p>
              <a:p>
                <a:pPr marL="45720" lvl="1" indent="0">
                  <a:lnSpc>
                    <a:spcPct val="110000"/>
                  </a:lnSpc>
                  <a:spcBef>
                    <a:spcPts val="0"/>
                  </a:spcBef>
                  <a:spcAft>
                    <a:spcPts val="600"/>
                  </a:spcAft>
                  <a:buClr>
                    <a:srgbClr val="000000"/>
                  </a:buClr>
                  <a:buSzTx/>
                  <a:buNone/>
                </a:pPr>
                <a:r>
                  <a:rPr lang="en-US" sz="2400" b="1" i="1" dirty="0">
                    <a:solidFill>
                      <a:srgbClr val="212121"/>
                    </a:solidFill>
                    <a:latin typeface="+mn-lt"/>
                    <a:cs typeface="Arial" panose="020B0604020202020204" pitchFamily="34" charset="0"/>
                    <a:sym typeface="Arial"/>
                  </a:rPr>
                  <a:t>A = </a:t>
                </a:r>
                <a:r>
                  <a:rPr lang="en-US" sz="2400" i="1" dirty="0">
                    <a:solidFill>
                      <a:srgbClr val="212121"/>
                    </a:solidFill>
                    <a:latin typeface="+mn-lt"/>
                    <a:cs typeface="Arial" panose="020B0604020202020204" pitchFamily="34" charset="0"/>
                    <a:sym typeface="Arial"/>
                  </a:rPr>
                  <a:t>Total Amount of CSI funds</a:t>
                </a:r>
              </a:p>
              <a:p>
                <a:pPr marL="45720" lvl="1" indent="0">
                  <a:lnSpc>
                    <a:spcPct val="110000"/>
                  </a:lnSpc>
                  <a:spcBef>
                    <a:spcPts val="0"/>
                  </a:spcBef>
                  <a:spcAft>
                    <a:spcPts val="600"/>
                  </a:spcAft>
                  <a:buClr>
                    <a:srgbClr val="000000"/>
                  </a:buClr>
                  <a:buSzTx/>
                  <a:buNone/>
                </a:pPr>
                <a:r>
                  <a:rPr lang="en-US" sz="2400" b="1" i="1" dirty="0">
                    <a:solidFill>
                      <a:srgbClr val="212121"/>
                    </a:solidFill>
                    <a:latin typeface="+mn-lt"/>
                    <a:cs typeface="Arial" panose="020B0604020202020204" pitchFamily="34" charset="0"/>
                    <a:sym typeface="Arial"/>
                  </a:rPr>
                  <a:t>B</a:t>
                </a:r>
                <a:r>
                  <a:rPr lang="en-US" sz="2400" i="1" dirty="0">
                    <a:solidFill>
                      <a:srgbClr val="212121"/>
                    </a:solidFill>
                    <a:latin typeface="+mn-lt"/>
                    <a:cs typeface="Arial" panose="020B0604020202020204" pitchFamily="34" charset="0"/>
                    <a:sym typeface="Arial"/>
                  </a:rPr>
                  <a:t> = Total number of schools in California eligible for CSI</a:t>
                </a:r>
              </a:p>
              <a:p>
                <a:pPr marL="45720" lvl="1" indent="0">
                  <a:lnSpc>
                    <a:spcPct val="110000"/>
                  </a:lnSpc>
                  <a:spcBef>
                    <a:spcPts val="0"/>
                  </a:spcBef>
                  <a:spcAft>
                    <a:spcPts val="600"/>
                  </a:spcAft>
                  <a:buClr>
                    <a:srgbClr val="000000"/>
                  </a:buClr>
                  <a:buSzTx/>
                  <a:buNone/>
                </a:pPr>
                <a:r>
                  <a:rPr lang="en-US" sz="2400" b="1" i="1" dirty="0">
                    <a:solidFill>
                      <a:srgbClr val="212121"/>
                    </a:solidFill>
                    <a:latin typeface="+mn-lt"/>
                    <a:cs typeface="Arial" panose="020B0604020202020204" pitchFamily="34" charset="0"/>
                    <a:sym typeface="Arial"/>
                  </a:rPr>
                  <a:t>C</a:t>
                </a:r>
                <a:r>
                  <a:rPr lang="en-US" sz="2400" i="1" dirty="0">
                    <a:solidFill>
                      <a:srgbClr val="212121"/>
                    </a:solidFill>
                    <a:latin typeface="+mn-lt"/>
                    <a:cs typeface="Arial" panose="020B0604020202020204" pitchFamily="34" charset="0"/>
                    <a:sym typeface="Arial"/>
                  </a:rPr>
                  <a:t> = Total number of schools within an LEA eligible for CSI funding</a:t>
                </a:r>
              </a:p>
            </p:txBody>
          </p:sp>
        </mc:Choice>
        <mc:Fallback xmlns="">
          <p:sp>
            <p:nvSpPr>
              <p:cNvPr id="3" name="Text Placeholder 2">
                <a:extLst>
                  <a:ext uri="{FF2B5EF4-FFF2-40B4-BE49-F238E27FC236}">
                    <a16:creationId xmlns:a16="http://schemas.microsoft.com/office/drawing/2014/main" id="{2E2059DC-8049-4617-9296-3F1D94903A26}"/>
                  </a:ext>
                </a:extLst>
              </p:cNvPr>
              <p:cNvSpPr>
                <a:spLocks noGrp="1" noRot="1" noChangeAspect="1" noMove="1" noResize="1" noEditPoints="1" noAdjustHandles="1" noChangeArrowheads="1" noChangeShapeType="1" noTextEdit="1"/>
              </p:cNvSpPr>
              <p:nvPr>
                <p:ph type="body" idx="1"/>
              </p:nvPr>
            </p:nvSpPr>
            <p:spPr>
              <a:blipFill>
                <a:blip r:embed="rId2"/>
                <a:stretch>
                  <a:fillRect l="-534"/>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02C5218E-E9AD-4E19-88CF-257F714E94E1}"/>
              </a:ext>
            </a:extLst>
          </p:cNvPr>
          <p:cNvSpPr>
            <a:spLocks noGrp="1"/>
          </p:cNvSpPr>
          <p:nvPr>
            <p:ph sz="quarter" idx="10"/>
          </p:nvPr>
        </p:nvSpPr>
        <p:spPr/>
        <p:txBody>
          <a:bodyPr/>
          <a:lstStyle/>
          <a:p>
            <a:r>
              <a:rPr lang="en-US" dirty="0"/>
              <a:t>13</a:t>
            </a:r>
          </a:p>
        </p:txBody>
      </p:sp>
    </p:spTree>
    <p:extLst>
      <p:ext uri="{BB962C8B-B14F-4D97-AF65-F5344CB8AC3E}">
        <p14:creationId xmlns:p14="http://schemas.microsoft.com/office/powerpoint/2010/main" val="221088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C14E-4E93-4DD2-88CC-73C11C25990D}"/>
              </a:ext>
            </a:extLst>
          </p:cNvPr>
          <p:cNvSpPr>
            <a:spLocks noGrp="1"/>
          </p:cNvSpPr>
          <p:nvPr>
            <p:ph type="title"/>
          </p:nvPr>
        </p:nvSpPr>
        <p:spPr/>
        <p:txBody>
          <a:bodyPr/>
          <a:lstStyle/>
          <a:p>
            <a:r>
              <a:rPr lang="en-US" dirty="0">
                <a:solidFill>
                  <a:schemeClr val="tx1"/>
                </a:solidFill>
              </a:rPr>
              <a:t>CSI Funding Formula (2)</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30602E3-2D74-4804-A97B-4D69B0049D2A}"/>
                  </a:ext>
                </a:extLst>
              </p:cNvPr>
              <p:cNvSpPr>
                <a:spLocks noGrp="1"/>
              </p:cNvSpPr>
              <p:nvPr>
                <p:ph type="body" idx="1"/>
              </p:nvPr>
            </p:nvSpPr>
            <p:spPr/>
            <p:txBody>
              <a:bodyPr/>
              <a:lstStyle/>
              <a:p>
                <a:pPr marL="45720" lvl="1" indent="0">
                  <a:lnSpc>
                    <a:spcPct val="110000"/>
                  </a:lnSpc>
                  <a:spcBef>
                    <a:spcPts val="0"/>
                  </a:spcBef>
                  <a:spcAft>
                    <a:spcPts val="1200"/>
                  </a:spcAft>
                  <a:buClr>
                    <a:srgbClr val="000000"/>
                  </a:buClr>
                  <a:buSzTx/>
                  <a:buNone/>
                </a:pPr>
                <a:r>
                  <a:rPr lang="en-US" sz="2400" b="1" i="1" dirty="0">
                    <a:solidFill>
                      <a:srgbClr val="212121"/>
                    </a:solidFill>
                    <a:latin typeface="+mn-lt"/>
                    <a:cs typeface="Arial" panose="020B0604020202020204" pitchFamily="34" charset="0"/>
                    <a:sym typeface="Arial"/>
                  </a:rPr>
                  <a:t>Example</a:t>
                </a:r>
              </a:p>
              <a:p>
                <a:pPr marL="45720" lvl="1" indent="0" algn="ctr">
                  <a:lnSpc>
                    <a:spcPct val="110000"/>
                  </a:lnSpc>
                  <a:spcBef>
                    <a:spcPts val="0"/>
                  </a:spcBef>
                  <a:spcAft>
                    <a:spcPts val="600"/>
                  </a:spcAft>
                  <a:buClr>
                    <a:srgbClr val="000000"/>
                  </a:buClr>
                  <a:buSzTx/>
                  <a:buNone/>
                </a:pPr>
                <a:r>
                  <a:rPr lang="en-US" sz="2400" b="1" dirty="0">
                    <a:solidFill>
                      <a:srgbClr val="212121"/>
                    </a:solidFill>
                    <a:latin typeface="+mn-lt"/>
                    <a:cs typeface="Arial" panose="020B0604020202020204" pitchFamily="34" charset="0"/>
                    <a:sym typeface="Arial"/>
                  </a:rPr>
                  <a:t>$100,000 (A) </a:t>
                </a:r>
                <a:r>
                  <a:rPr lang="en-US" sz="2400" dirty="0">
                    <a:solidFill>
                      <a:srgbClr val="212121"/>
                    </a:solidFill>
                    <a:latin typeface="+mn-lt"/>
                    <a:cs typeface="Arial" panose="020B0604020202020204" pitchFamily="34" charset="0"/>
                    <a:sym typeface="Arial"/>
                  </a:rPr>
                  <a:t>is made available to </a:t>
                </a:r>
                <a:r>
                  <a:rPr lang="en-US" sz="2400" b="1" dirty="0">
                    <a:solidFill>
                      <a:srgbClr val="212121"/>
                    </a:solidFill>
                    <a:latin typeface="+mn-lt"/>
                    <a:cs typeface="Arial" panose="020B0604020202020204" pitchFamily="34" charset="0"/>
                    <a:sym typeface="Arial"/>
                  </a:rPr>
                  <a:t>100 (B) </a:t>
                </a:r>
                <a:r>
                  <a:rPr lang="en-US" sz="2400" dirty="0">
                    <a:solidFill>
                      <a:srgbClr val="212121"/>
                    </a:solidFill>
                    <a:latin typeface="+mn-lt"/>
                    <a:cs typeface="Arial" panose="020B0604020202020204" pitchFamily="34" charset="0"/>
                    <a:sym typeface="Arial"/>
                  </a:rPr>
                  <a:t>CSI eligible schools.</a:t>
                </a:r>
              </a:p>
              <a:p>
                <a:pPr marL="45720" lvl="1" indent="0" algn="ctr">
                  <a:lnSpc>
                    <a:spcPct val="110000"/>
                  </a:lnSpc>
                  <a:spcBef>
                    <a:spcPts val="0"/>
                  </a:spcBef>
                  <a:spcAft>
                    <a:spcPts val="2400"/>
                  </a:spcAft>
                  <a:buClr>
                    <a:srgbClr val="000000"/>
                  </a:buClr>
                  <a:buSzTx/>
                  <a:buNone/>
                </a:pPr>
                <a:r>
                  <a:rPr lang="en-US" sz="2400" dirty="0">
                    <a:solidFill>
                      <a:srgbClr val="212121"/>
                    </a:solidFill>
                    <a:latin typeface="+mn-lt"/>
                    <a:cs typeface="Arial" panose="020B0604020202020204" pitchFamily="34" charset="0"/>
                    <a:sym typeface="Arial"/>
                  </a:rPr>
                  <a:t>‘LEA K’ has </a:t>
                </a:r>
                <a:r>
                  <a:rPr lang="en-US" sz="2400" b="1" dirty="0">
                    <a:solidFill>
                      <a:srgbClr val="212121"/>
                    </a:solidFill>
                    <a:latin typeface="+mn-lt"/>
                    <a:cs typeface="Arial" panose="020B0604020202020204" pitchFamily="34" charset="0"/>
                    <a:sym typeface="Arial"/>
                  </a:rPr>
                  <a:t>5 (C) </a:t>
                </a:r>
                <a:r>
                  <a:rPr lang="en-US" sz="2400" dirty="0">
                    <a:solidFill>
                      <a:srgbClr val="212121"/>
                    </a:solidFill>
                    <a:latin typeface="+mn-lt"/>
                    <a:cs typeface="Arial" panose="020B0604020202020204" pitchFamily="34" charset="0"/>
                    <a:sym typeface="Arial"/>
                  </a:rPr>
                  <a:t>schools eligible for CSI.</a:t>
                </a:r>
              </a:p>
              <a:p>
                <a:pPr marL="45720" lvl="1" indent="0" algn="ctr">
                  <a:lnSpc>
                    <a:spcPct val="110000"/>
                  </a:lnSpc>
                  <a:spcBef>
                    <a:spcPts val="0"/>
                  </a:spcBef>
                  <a:spcAft>
                    <a:spcPts val="2400"/>
                  </a:spcAft>
                  <a:buClr>
                    <a:srgbClr val="000000"/>
                  </a:buClr>
                  <a:buSzTx/>
                  <a:buNone/>
                </a:pPr>
                <a14:m>
                  <m:oMathPara xmlns:m="http://schemas.openxmlformats.org/officeDocument/2006/math">
                    <m:oMathParaPr>
                      <m:jc m:val="centerGroup"/>
                    </m:oMathParaPr>
                    <m:oMath xmlns:m="http://schemas.openxmlformats.org/officeDocument/2006/math">
                      <m:d>
                        <m:dPr>
                          <m:ctrlPr>
                            <a:rPr lang="en-US" sz="3200" b="1" i="1">
                              <a:solidFill>
                                <a:srgbClr val="000066"/>
                              </a:solidFill>
                              <a:latin typeface="Cambria Math" panose="02040503050406030204" pitchFamily="18" charset="0"/>
                              <a:cs typeface="Arial" panose="020B0604020202020204" pitchFamily="34" charset="0"/>
                              <a:sym typeface="Arial"/>
                            </a:rPr>
                          </m:ctrlPr>
                        </m:dPr>
                        <m:e>
                          <m:r>
                            <a:rPr lang="en-US" sz="3200" b="1" i="1">
                              <a:solidFill>
                                <a:srgbClr val="000066"/>
                              </a:solidFill>
                              <a:latin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cs typeface="Arial" panose="020B0604020202020204" pitchFamily="34" charset="0"/>
                              <a:sym typeface="Arial"/>
                            </a:rPr>
                            <m:t>𝟏𝟎𝟎</m:t>
                          </m:r>
                          <m:r>
                            <a:rPr lang="en-US" sz="3200" b="1" i="1">
                              <a:solidFill>
                                <a:srgbClr val="000066"/>
                              </a:solidFill>
                              <a:latin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cs typeface="Arial" panose="020B0604020202020204" pitchFamily="34" charset="0"/>
                              <a:sym typeface="Arial"/>
                            </a:rPr>
                            <m:t>𝟎𝟎𝟎</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𝟏𝟎𝟎</m:t>
                          </m:r>
                        </m:e>
                      </m:d>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𝟓</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𝟏</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𝟎𝟎𝟎</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 ×</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𝟓</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𝟓</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m:t>
                      </m:r>
                      <m:r>
                        <a:rPr lang="en-US" sz="3200" b="1" i="1">
                          <a:solidFill>
                            <a:srgbClr val="000066"/>
                          </a:solidFill>
                          <a:latin typeface="Cambria Math" panose="02040503050406030204" pitchFamily="18" charset="0"/>
                          <a:ea typeface="Cambria Math" panose="02040503050406030204" pitchFamily="18" charset="0"/>
                          <a:cs typeface="Arial" panose="020B0604020202020204" pitchFamily="34" charset="0"/>
                          <a:sym typeface="Arial"/>
                        </a:rPr>
                        <m:t>𝟎𝟎𝟎</m:t>
                      </m:r>
                    </m:oMath>
                  </m:oMathPara>
                </a14:m>
                <a:endParaRPr lang="en-US" sz="3200" b="1" dirty="0">
                  <a:solidFill>
                    <a:srgbClr val="000066"/>
                  </a:solidFill>
                  <a:latin typeface="+mn-lt"/>
                  <a:cs typeface="Arial" panose="020B0604020202020204" pitchFamily="34" charset="0"/>
                  <a:sym typeface="Arial"/>
                </a:endParaRPr>
              </a:p>
              <a:p>
                <a:pPr marL="45720" lvl="1" indent="0" algn="ctr">
                  <a:lnSpc>
                    <a:spcPct val="110000"/>
                  </a:lnSpc>
                  <a:spcBef>
                    <a:spcPts val="0"/>
                  </a:spcBef>
                  <a:spcAft>
                    <a:spcPts val="600"/>
                  </a:spcAft>
                  <a:buClr>
                    <a:srgbClr val="000000"/>
                  </a:buClr>
                  <a:buSzTx/>
                  <a:buNone/>
                </a:pPr>
                <a:r>
                  <a:rPr lang="en-US" sz="2800" dirty="0">
                    <a:solidFill>
                      <a:srgbClr val="212121"/>
                    </a:solidFill>
                    <a:latin typeface="+mn-lt"/>
                    <a:cs typeface="Arial" panose="020B0604020202020204" pitchFamily="34" charset="0"/>
                    <a:sym typeface="Arial"/>
                  </a:rPr>
                  <a:t>In this example, ‘LEA K’ would be allocated </a:t>
                </a:r>
                <a:r>
                  <a:rPr lang="en-US" sz="2800" b="1" dirty="0">
                    <a:solidFill>
                      <a:srgbClr val="212121"/>
                    </a:solidFill>
                    <a:latin typeface="+mn-lt"/>
                    <a:cs typeface="Arial" panose="020B0604020202020204" pitchFamily="34" charset="0"/>
                    <a:sym typeface="Arial"/>
                  </a:rPr>
                  <a:t>$5,000</a:t>
                </a:r>
                <a:r>
                  <a:rPr lang="en-US" sz="2800" dirty="0">
                    <a:solidFill>
                      <a:srgbClr val="212121"/>
                    </a:solidFill>
                    <a:latin typeface="+mn-lt"/>
                    <a:cs typeface="Arial" panose="020B0604020202020204" pitchFamily="34" charset="0"/>
                    <a:sym typeface="Arial"/>
                  </a:rPr>
                  <a:t>.</a:t>
                </a:r>
              </a:p>
            </p:txBody>
          </p:sp>
        </mc:Choice>
        <mc:Fallback xmlns="">
          <p:sp>
            <p:nvSpPr>
              <p:cNvPr id="3" name="Text Placeholder 2">
                <a:extLst>
                  <a:ext uri="{FF2B5EF4-FFF2-40B4-BE49-F238E27FC236}">
                    <a16:creationId xmlns:a16="http://schemas.microsoft.com/office/drawing/2014/main" id="{430602E3-2D74-4804-A97B-4D69B0049D2A}"/>
                  </a:ext>
                </a:extLst>
              </p:cNvPr>
              <p:cNvSpPr>
                <a:spLocks noGrp="1" noRot="1" noChangeAspect="1" noMove="1" noResize="1" noEditPoints="1" noAdjustHandles="1" noChangeArrowheads="1" noChangeShapeType="1" noTextEdit="1"/>
              </p:cNvSpPr>
              <p:nvPr>
                <p:ph type="body" idx="1"/>
              </p:nvPr>
            </p:nvSpPr>
            <p:spPr>
              <a:blipFill>
                <a:blip r:embed="rId2"/>
                <a:stretch>
                  <a:fillRect l="-534"/>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53E431EE-E84A-41D7-A005-A2D22118A48D}"/>
              </a:ext>
            </a:extLst>
          </p:cNvPr>
          <p:cNvSpPr>
            <a:spLocks noGrp="1"/>
          </p:cNvSpPr>
          <p:nvPr>
            <p:ph sz="quarter" idx="10"/>
          </p:nvPr>
        </p:nvSpPr>
        <p:spPr/>
        <p:txBody>
          <a:bodyPr/>
          <a:lstStyle/>
          <a:p>
            <a:r>
              <a:rPr lang="en-US" dirty="0"/>
              <a:t>14</a:t>
            </a:r>
          </a:p>
        </p:txBody>
      </p:sp>
    </p:spTree>
    <p:extLst>
      <p:ext uri="{BB962C8B-B14F-4D97-AF65-F5344CB8AC3E}">
        <p14:creationId xmlns:p14="http://schemas.microsoft.com/office/powerpoint/2010/main" val="230561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a:xfrm>
            <a:off x="0" y="173055"/>
            <a:ext cx="9144000" cy="612900"/>
          </a:xfrm>
        </p:spPr>
        <p:txBody>
          <a:bodyPr/>
          <a:lstStyle/>
          <a:p>
            <a:pPr lvl="0"/>
            <a:r>
              <a:rPr lang="en-US" sz="2800" b="1" dirty="0">
                <a:solidFill>
                  <a:schemeClr val="tx1"/>
                </a:solidFill>
              </a:rPr>
              <a:t>Funding Results and Timeline</a:t>
            </a:r>
            <a:endParaRPr lang="en-US" sz="2800" b="1" dirty="0"/>
          </a:p>
        </p:txBody>
      </p:sp>
      <p:graphicFrame>
        <p:nvGraphicFramePr>
          <p:cNvPr id="2" name="Table" descr="2021-22 Funding Results and Timeline by Activity and Due Date."/>
          <p:cNvGraphicFramePr>
            <a:graphicFrameLocks noGrp="1"/>
          </p:cNvGraphicFramePr>
          <p:nvPr>
            <p:ph sz="quarter" idx="10"/>
            <p:extLst>
              <p:ext uri="{D42A27DB-BD31-4B8C-83A1-F6EECF244321}">
                <p14:modId xmlns:p14="http://schemas.microsoft.com/office/powerpoint/2010/main" val="2803549598"/>
              </p:ext>
            </p:extLst>
          </p:nvPr>
        </p:nvGraphicFramePr>
        <p:xfrm>
          <a:off x="0" y="785955"/>
          <a:ext cx="9144000" cy="4009783"/>
        </p:xfrm>
        <a:graphic>
          <a:graphicData uri="http://schemas.openxmlformats.org/drawingml/2006/table">
            <a:tbl>
              <a:tblPr firstRow="1" bandRow="1">
                <a:tableStyleId>{08FB837D-C827-4EFA-A057-4D05807E0F7C}</a:tableStyleId>
              </a:tblPr>
              <a:tblGrid>
                <a:gridCol w="6547556">
                  <a:extLst>
                    <a:ext uri="{9D8B030D-6E8A-4147-A177-3AD203B41FA5}">
                      <a16:colId xmlns:a16="http://schemas.microsoft.com/office/drawing/2014/main" val="20000"/>
                    </a:ext>
                  </a:extLst>
                </a:gridCol>
                <a:gridCol w="2596444">
                  <a:extLst>
                    <a:ext uri="{9D8B030D-6E8A-4147-A177-3AD203B41FA5}">
                      <a16:colId xmlns:a16="http://schemas.microsoft.com/office/drawing/2014/main" val="20001"/>
                    </a:ext>
                  </a:extLst>
                </a:gridCol>
              </a:tblGrid>
              <a:tr h="273823">
                <a:tc>
                  <a:txBody>
                    <a:bodyPr/>
                    <a:lstStyle/>
                    <a:p>
                      <a:pPr algn="ctr"/>
                      <a:r>
                        <a:rPr lang="en-US" sz="2400" dirty="0">
                          <a:solidFill>
                            <a:schemeClr val="accent6">
                              <a:lumMod val="10000"/>
                            </a:schemeClr>
                          </a:solidFill>
                          <a:latin typeface="+mn-lt"/>
                        </a:rPr>
                        <a:t>Activity</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Due Date</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extLst>
                  <a:ext uri="{0D108BD9-81ED-4DB2-BD59-A6C34878D82A}">
                    <a16:rowId xmlns:a16="http://schemas.microsoft.com/office/drawing/2014/main" val="10000"/>
                  </a:ext>
                </a:extLst>
              </a:tr>
              <a:tr h="427601">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a:lnSpc>
                          <a:spcPct val="100000"/>
                        </a:lnSpc>
                        <a:spcBef>
                          <a:spcPts val="0"/>
                        </a:spcBef>
                        <a:spcAft>
                          <a:spcPts val="0"/>
                        </a:spcAft>
                      </a:pPr>
                      <a:r>
                        <a:rPr lang="en-US" sz="2400" b="0" dirty="0">
                          <a:solidFill>
                            <a:schemeClr val="tx1"/>
                          </a:solidFill>
                          <a:effectLst/>
                          <a:latin typeface="+mn-lt"/>
                        </a:rPr>
                        <a:t>Funding</a:t>
                      </a:r>
                      <a:r>
                        <a:rPr lang="en-US" sz="2400" b="0" baseline="0" dirty="0">
                          <a:solidFill>
                            <a:schemeClr val="tx1"/>
                          </a:solidFill>
                          <a:effectLst/>
                          <a:latin typeface="+mn-lt"/>
                        </a:rPr>
                        <a:t> Profile Posted to the CDE Web Page</a:t>
                      </a:r>
                      <a:endParaRPr lang="en-US" sz="2400" b="0" dirty="0">
                        <a:solidFill>
                          <a:schemeClr val="tx1"/>
                        </a:solidFill>
                        <a:effectLst/>
                        <a:latin typeface="+mn-lt"/>
                        <a:ea typeface="Arial" panose="020B0604020202020204" pitchFamily="34" charset="0"/>
                        <a:cs typeface="Arial" panose="020B0604020202020204" pitchFamily="34" charset="0"/>
                      </a:endParaRP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635" marR="0" indent="0" algn="l" defTabSz="914400" rtl="0" eaLnBrk="1" latinLnBrk="0" hangingPunct="1">
                        <a:lnSpc>
                          <a:spcPct val="100000"/>
                        </a:lnSpc>
                        <a:spcBef>
                          <a:spcPts val="0"/>
                        </a:spcBef>
                        <a:spcAft>
                          <a:spcPts val="0"/>
                        </a:spcAft>
                      </a:pPr>
                      <a:r>
                        <a:rPr lang="en-US" sz="2400" b="0" kern="1200" dirty="0">
                          <a:solidFill>
                            <a:schemeClr val="tx1"/>
                          </a:solidFill>
                          <a:effectLst/>
                          <a:latin typeface="+mn-lt"/>
                          <a:ea typeface="Arial" panose="020B0604020202020204" pitchFamily="34" charset="0"/>
                          <a:cs typeface="Arial"/>
                        </a:rPr>
                        <a:t>December 2021</a:t>
                      </a: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2177">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a:lnSpc>
                          <a:spcPct val="100000"/>
                        </a:lnSpc>
                        <a:spcBef>
                          <a:spcPts val="0"/>
                        </a:spcBef>
                        <a:spcAft>
                          <a:spcPts val="0"/>
                        </a:spcAft>
                      </a:pPr>
                      <a:r>
                        <a:rPr lang="en-US" sz="2400" b="0" dirty="0">
                          <a:solidFill>
                            <a:schemeClr val="tx1"/>
                          </a:solidFill>
                          <a:effectLst/>
                          <a:latin typeface="+mn-lt"/>
                        </a:rPr>
                        <a:t>2021</a:t>
                      </a:r>
                      <a:r>
                        <a:rPr lang="en-US" sz="2400" b="0" baseline="0" dirty="0">
                          <a:solidFill>
                            <a:schemeClr val="tx1"/>
                          </a:solidFill>
                          <a:effectLst/>
                          <a:latin typeface="+mn-lt"/>
                        </a:rPr>
                        <a:t>–22 ESSA </a:t>
                      </a:r>
                      <a:r>
                        <a:rPr lang="en-US" sz="2400" b="0" dirty="0">
                          <a:solidFill>
                            <a:schemeClr val="tx1"/>
                          </a:solidFill>
                          <a:effectLst/>
                          <a:latin typeface="+mn-lt"/>
                        </a:rPr>
                        <a:t>CSI LEA</a:t>
                      </a:r>
                      <a:r>
                        <a:rPr lang="en-US" sz="2400" b="0" baseline="0" dirty="0">
                          <a:solidFill>
                            <a:schemeClr val="tx1"/>
                          </a:solidFill>
                          <a:effectLst/>
                          <a:latin typeface="+mn-lt"/>
                        </a:rPr>
                        <a:t> Application for Funding Release Date</a:t>
                      </a:r>
                      <a:endParaRPr lang="en-US" sz="2400" b="0" dirty="0">
                        <a:solidFill>
                          <a:schemeClr val="tx1"/>
                        </a:solidFill>
                        <a:effectLst/>
                        <a:latin typeface="+mn-lt"/>
                        <a:ea typeface="Arial" panose="020B0604020202020204" pitchFamily="34" charset="0"/>
                        <a:cs typeface="Arial" panose="020B0604020202020204" pitchFamily="34" charset="0"/>
                      </a:endParaRP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635" marR="0" indent="0" algn="l">
                        <a:lnSpc>
                          <a:spcPct val="100000"/>
                        </a:lnSpc>
                        <a:spcBef>
                          <a:spcPts val="0"/>
                        </a:spcBef>
                        <a:spcAft>
                          <a:spcPts val="0"/>
                        </a:spcAft>
                      </a:pPr>
                      <a:r>
                        <a:rPr lang="en-US" sz="2400" b="0" dirty="0">
                          <a:solidFill>
                            <a:schemeClr val="tx1"/>
                          </a:solidFill>
                          <a:effectLst/>
                          <a:latin typeface="+mn-lt"/>
                        </a:rPr>
                        <a:t>February 7, 2022</a:t>
                      </a:r>
                      <a:endParaRPr lang="en-US" sz="2400" b="0" dirty="0">
                        <a:solidFill>
                          <a:schemeClr val="tx1"/>
                        </a:solidFill>
                        <a:effectLst/>
                        <a:latin typeface="+mn-lt"/>
                        <a:ea typeface="Arial" panose="020B0604020202020204" pitchFamily="34" charset="0"/>
                        <a:cs typeface="Arial" panose="020B0604020202020204" pitchFamily="34" charset="0"/>
                      </a:endParaRP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2380">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a:lnSpc>
                          <a:spcPct val="100000"/>
                        </a:lnSpc>
                        <a:spcBef>
                          <a:spcPts val="0"/>
                        </a:spcBef>
                        <a:spcAft>
                          <a:spcPts val="0"/>
                        </a:spcAft>
                      </a:pPr>
                      <a:r>
                        <a:rPr lang="en-US" sz="2400" b="0" dirty="0">
                          <a:solidFill>
                            <a:schemeClr val="tx1"/>
                          </a:solidFill>
                          <a:effectLst/>
                          <a:latin typeface="+mn-lt"/>
                        </a:rPr>
                        <a:t>2021</a:t>
                      </a:r>
                      <a:r>
                        <a:rPr lang="en-US" sz="2400" b="0" baseline="0" dirty="0">
                          <a:solidFill>
                            <a:schemeClr val="tx1"/>
                          </a:solidFill>
                          <a:effectLst/>
                          <a:latin typeface="+mn-lt"/>
                        </a:rPr>
                        <a:t>–22 ESSA </a:t>
                      </a:r>
                      <a:r>
                        <a:rPr lang="en-US" sz="2400" b="0" dirty="0">
                          <a:solidFill>
                            <a:schemeClr val="tx1"/>
                          </a:solidFill>
                          <a:effectLst/>
                          <a:latin typeface="+mn-lt"/>
                        </a:rPr>
                        <a:t>CSI LEA</a:t>
                      </a:r>
                      <a:r>
                        <a:rPr lang="en-US" sz="2400" b="0" baseline="0" dirty="0">
                          <a:solidFill>
                            <a:schemeClr val="tx1"/>
                          </a:solidFill>
                          <a:effectLst/>
                          <a:latin typeface="+mn-lt"/>
                        </a:rPr>
                        <a:t> Application for Funding Due to CDE</a:t>
                      </a: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635" marR="0" indent="0" algn="l">
                        <a:lnSpc>
                          <a:spcPct val="100000"/>
                        </a:lnSpc>
                        <a:spcBef>
                          <a:spcPts val="0"/>
                        </a:spcBef>
                        <a:spcAft>
                          <a:spcPts val="0"/>
                        </a:spcAft>
                      </a:pPr>
                      <a:r>
                        <a:rPr lang="en-US" sz="2400" b="0" dirty="0">
                          <a:solidFill>
                            <a:schemeClr val="tx1"/>
                          </a:solidFill>
                          <a:latin typeface="+mn-lt"/>
                        </a:rPr>
                        <a:t>February 28, 2022,</a:t>
                      </a:r>
                      <a:r>
                        <a:rPr lang="en-US" sz="2400" b="0" baseline="0" dirty="0">
                          <a:solidFill>
                            <a:schemeClr val="tx1"/>
                          </a:solidFill>
                          <a:latin typeface="+mn-lt"/>
                        </a:rPr>
                        <a:t> by</a:t>
                      </a:r>
                      <a:r>
                        <a:rPr lang="en-US" sz="2400" b="0" dirty="0">
                          <a:solidFill>
                            <a:schemeClr val="tx1"/>
                          </a:solidFill>
                          <a:latin typeface="+mn-lt"/>
                        </a:rPr>
                        <a:t> 4 p.m.</a:t>
                      </a:r>
                      <a:endParaRPr lang="en-US" sz="2400" b="0" dirty="0">
                        <a:solidFill>
                          <a:schemeClr val="tx1"/>
                        </a:solidFill>
                        <a:latin typeface="+mn-lt"/>
                        <a:cs typeface="Arial" panose="020B0604020202020204" pitchFamily="34" charset="0"/>
                      </a:endParaRP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2272">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a:lnSpc>
                          <a:spcPct val="100000"/>
                        </a:lnSpc>
                        <a:spcBef>
                          <a:spcPts val="0"/>
                        </a:spcBef>
                        <a:spcAft>
                          <a:spcPts val="0"/>
                        </a:spcAft>
                      </a:pPr>
                      <a:r>
                        <a:rPr lang="en-US" sz="2400" b="0" dirty="0">
                          <a:solidFill>
                            <a:schemeClr val="tx1"/>
                          </a:solidFill>
                          <a:effectLst/>
                          <a:latin typeface="+mn-lt"/>
                        </a:rPr>
                        <a:t>2021</a:t>
                      </a:r>
                      <a:r>
                        <a:rPr lang="en-US" sz="2400" b="0" baseline="0" dirty="0">
                          <a:solidFill>
                            <a:schemeClr val="tx1"/>
                          </a:solidFill>
                          <a:effectLst/>
                          <a:latin typeface="+mn-lt"/>
                        </a:rPr>
                        <a:t>–22 ESSA </a:t>
                      </a:r>
                      <a:r>
                        <a:rPr lang="en-US" sz="2400" b="0" dirty="0">
                          <a:solidFill>
                            <a:schemeClr val="tx1"/>
                          </a:solidFill>
                          <a:effectLst/>
                          <a:latin typeface="+mn-lt"/>
                        </a:rPr>
                        <a:t>CSI LEA</a:t>
                      </a:r>
                      <a:r>
                        <a:rPr lang="en-US" sz="2400" b="0" baseline="0" dirty="0">
                          <a:solidFill>
                            <a:schemeClr val="tx1"/>
                          </a:solidFill>
                          <a:effectLst/>
                          <a:latin typeface="+mn-lt"/>
                        </a:rPr>
                        <a:t> Application for Funding Review by CDE Staff</a:t>
                      </a:r>
                      <a:endParaRPr lang="en-US" sz="2400" b="0" dirty="0">
                        <a:solidFill>
                          <a:schemeClr val="tx1"/>
                        </a:solidFill>
                        <a:effectLst/>
                        <a:latin typeface="+mn-lt"/>
                        <a:ea typeface="Arial" panose="020B0604020202020204" pitchFamily="34" charset="0"/>
                        <a:cs typeface="Arial" panose="020B0604020202020204" pitchFamily="34" charset="0"/>
                      </a:endParaRP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635" marR="0" indent="0" algn="l">
                        <a:lnSpc>
                          <a:spcPct val="100000"/>
                        </a:lnSpc>
                        <a:spcBef>
                          <a:spcPts val="0"/>
                        </a:spcBef>
                        <a:spcAft>
                          <a:spcPts val="0"/>
                        </a:spcAft>
                      </a:pPr>
                      <a:r>
                        <a:rPr lang="en-US" sz="2400" b="0" dirty="0">
                          <a:solidFill>
                            <a:schemeClr val="tx1"/>
                          </a:solidFill>
                          <a:latin typeface="+mn-lt"/>
                        </a:rPr>
                        <a:t>March 2022</a:t>
                      </a: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29457">
                <a:tc>
                  <a:txBody>
                    <a:bodyPr/>
                    <a:lstStyle>
                      <a:lvl1pPr marL="0" algn="l" defTabSz="457200" rtl="0" eaLnBrk="1" latinLnBrk="0" hangingPunct="1">
                        <a:defRPr sz="1800" b="1" kern="1200">
                          <a:solidFill>
                            <a:schemeClr val="dk1"/>
                          </a:solidFill>
                          <a:latin typeface="Arial"/>
                        </a:defRPr>
                      </a:lvl1pPr>
                      <a:lvl2pPr marL="457200" algn="l" defTabSz="457200" rtl="0" eaLnBrk="1" latinLnBrk="0" hangingPunct="1">
                        <a:defRPr sz="1800" b="1" kern="1200">
                          <a:solidFill>
                            <a:schemeClr val="dk1"/>
                          </a:solidFill>
                          <a:latin typeface="Arial"/>
                        </a:defRPr>
                      </a:lvl2pPr>
                      <a:lvl3pPr marL="914400" algn="l" defTabSz="457200" rtl="0" eaLnBrk="1" latinLnBrk="0" hangingPunct="1">
                        <a:defRPr sz="1800" b="1" kern="1200">
                          <a:solidFill>
                            <a:schemeClr val="dk1"/>
                          </a:solidFill>
                          <a:latin typeface="Arial"/>
                        </a:defRPr>
                      </a:lvl3pPr>
                      <a:lvl4pPr marL="1371600" algn="l" defTabSz="457200" rtl="0" eaLnBrk="1" latinLnBrk="0" hangingPunct="1">
                        <a:defRPr sz="1800" b="1" kern="1200">
                          <a:solidFill>
                            <a:schemeClr val="dk1"/>
                          </a:solidFill>
                          <a:latin typeface="Arial"/>
                        </a:defRPr>
                      </a:lvl4pPr>
                      <a:lvl5pPr marL="1828800" algn="l" defTabSz="457200" rtl="0" eaLnBrk="1" latinLnBrk="0" hangingPunct="1">
                        <a:defRPr sz="1800" b="1" kern="1200">
                          <a:solidFill>
                            <a:schemeClr val="dk1"/>
                          </a:solidFill>
                          <a:latin typeface="Arial"/>
                        </a:defRPr>
                      </a:lvl5pPr>
                      <a:lvl6pPr marL="2286000" algn="l" defTabSz="457200" rtl="0" eaLnBrk="1" latinLnBrk="0" hangingPunct="1">
                        <a:defRPr sz="1800" b="1" kern="1200">
                          <a:solidFill>
                            <a:schemeClr val="dk1"/>
                          </a:solidFill>
                          <a:latin typeface="Arial"/>
                        </a:defRPr>
                      </a:lvl6pPr>
                      <a:lvl7pPr marL="2743200" algn="l" defTabSz="457200" rtl="0" eaLnBrk="1" latinLnBrk="0" hangingPunct="1">
                        <a:defRPr sz="1800" b="1" kern="1200">
                          <a:solidFill>
                            <a:schemeClr val="dk1"/>
                          </a:solidFill>
                          <a:latin typeface="Arial"/>
                        </a:defRPr>
                      </a:lvl7pPr>
                      <a:lvl8pPr marL="3200400" algn="l" defTabSz="457200" rtl="0" eaLnBrk="1" latinLnBrk="0" hangingPunct="1">
                        <a:defRPr sz="1800" b="1" kern="1200">
                          <a:solidFill>
                            <a:schemeClr val="dk1"/>
                          </a:solidFill>
                          <a:latin typeface="Arial"/>
                        </a:defRPr>
                      </a:lvl8pPr>
                      <a:lvl9pPr marL="3657600" algn="l" defTabSz="457200" rtl="0" eaLnBrk="1" latinLnBrk="0" hangingPunct="1">
                        <a:defRPr sz="1800" b="1" kern="1200">
                          <a:solidFill>
                            <a:schemeClr val="dk1"/>
                          </a:solidFill>
                          <a:latin typeface="Arial"/>
                        </a:defRPr>
                      </a:lvl9pPr>
                    </a:lstStyle>
                    <a:p>
                      <a:pPr marL="0" marR="0" indent="0" algn="l">
                        <a:lnSpc>
                          <a:spcPct val="100000"/>
                        </a:lnSpc>
                        <a:spcBef>
                          <a:spcPts val="0"/>
                        </a:spcBef>
                        <a:spcAft>
                          <a:spcPts val="0"/>
                        </a:spcAft>
                      </a:pPr>
                      <a:r>
                        <a:rPr lang="en-US" sz="2400" b="0" dirty="0">
                          <a:solidFill>
                            <a:schemeClr val="tx1"/>
                          </a:solidFill>
                          <a:effectLst/>
                          <a:latin typeface="+mn-lt"/>
                        </a:rPr>
                        <a:t>Funding Results and</a:t>
                      </a:r>
                      <a:r>
                        <a:rPr lang="en-US" sz="2400" b="0" baseline="0" dirty="0">
                          <a:solidFill>
                            <a:schemeClr val="tx1"/>
                          </a:solidFill>
                          <a:effectLst/>
                          <a:latin typeface="+mn-lt"/>
                        </a:rPr>
                        <a:t> Schedule of Apportionments Posted to the CDE Web Page</a:t>
                      </a:r>
                      <a:endParaRPr lang="en-US" sz="2400" b="0" dirty="0">
                        <a:solidFill>
                          <a:schemeClr val="tx1"/>
                        </a:solidFill>
                        <a:effectLst/>
                        <a:latin typeface="+mn-lt"/>
                        <a:ea typeface="Arial" panose="020B0604020202020204" pitchFamily="34" charset="0"/>
                        <a:cs typeface="Arial"/>
                      </a:endParaRP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635" marR="0" indent="0" algn="l">
                        <a:lnSpc>
                          <a:spcPct val="100000"/>
                        </a:lnSpc>
                        <a:spcBef>
                          <a:spcPts val="0"/>
                        </a:spcBef>
                        <a:spcAft>
                          <a:spcPts val="0"/>
                        </a:spcAft>
                      </a:pPr>
                      <a:r>
                        <a:rPr lang="en-US" sz="2400" b="0" baseline="0" dirty="0">
                          <a:solidFill>
                            <a:schemeClr val="tx1"/>
                          </a:solidFill>
                          <a:latin typeface="+mn-lt"/>
                        </a:rPr>
                        <a:t>April/May 2022</a:t>
                      </a:r>
                      <a:endParaRPr lang="en-US" sz="2400" b="0" dirty="0">
                        <a:solidFill>
                          <a:schemeClr val="tx1"/>
                        </a:solidFill>
                        <a:latin typeface="+mn-lt"/>
                      </a:endParaRPr>
                    </a:p>
                  </a:txBody>
                  <a:tcPr marL="67945" marR="73025" marT="33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339828D5-C046-40CF-908D-23B26909D7CF}"/>
              </a:ext>
            </a:extLst>
          </p:cNvPr>
          <p:cNvSpPr txBox="1">
            <a:spLocks/>
          </p:cNvSpPr>
          <p:nvPr/>
        </p:nvSpPr>
        <p:spPr>
          <a:xfrm>
            <a:off x="8425175" y="4760596"/>
            <a:ext cx="713250" cy="2098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27000" marR="0" lvl="0" indent="0" algn="l" rtl="0">
              <a:lnSpc>
                <a:spcPct val="100000"/>
              </a:lnSpc>
              <a:spcBef>
                <a:spcPts val="0"/>
              </a:spcBef>
              <a:spcAft>
                <a:spcPts val="0"/>
              </a:spcAft>
              <a:buClr>
                <a:schemeClr val="dk1"/>
              </a:buClr>
              <a:buSzPts val="1600"/>
              <a:buFont typeface="Barlow"/>
              <a:buNone/>
              <a:defRPr sz="1200" b="0" i="0" u="none" strike="noStrike" cap="none">
                <a:solidFill>
                  <a:schemeClr val="dk1"/>
                </a:solidFill>
                <a:latin typeface="+mn-lt"/>
                <a:ea typeface="Barlow"/>
                <a:cs typeface="Barlow"/>
                <a:sym typeface="Barlow"/>
              </a:defRPr>
            </a:lvl1pPr>
            <a:lvl2pPr marL="914400" marR="0" lvl="1"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2pPr>
            <a:lvl3pPr marL="1371600" marR="0" lvl="2"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3pPr>
            <a:lvl4pPr marL="1828800" marR="0" lvl="3"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4pPr>
            <a:lvl5pPr marL="2286000" marR="0" lvl="4"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5pPr>
            <a:lvl6pPr marL="2743200" marR="0" lvl="5"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6pPr>
            <a:lvl7pPr marL="3200400" marR="0" lvl="6"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7pPr>
            <a:lvl8pPr marL="3657600" marR="0" lvl="7"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8pPr>
            <a:lvl9pPr marL="4114800" marR="0" lvl="8" indent="-330200" algn="l" rtl="0">
              <a:lnSpc>
                <a:spcPct val="100000"/>
              </a:lnSpc>
              <a:spcBef>
                <a:spcPts val="1600"/>
              </a:spcBef>
              <a:spcAft>
                <a:spcPts val="1600"/>
              </a:spcAft>
              <a:buClr>
                <a:schemeClr val="dk1"/>
              </a:buClr>
              <a:buSzPts val="1600"/>
              <a:buFont typeface="Barlow"/>
              <a:buChar char="■"/>
              <a:defRPr sz="1600" b="0" i="0" u="none" strike="noStrike" cap="none">
                <a:solidFill>
                  <a:schemeClr val="dk1"/>
                </a:solidFill>
                <a:latin typeface="Barlow"/>
                <a:ea typeface="Barlow"/>
                <a:cs typeface="Barlow"/>
                <a:sym typeface="Barlow"/>
              </a:defRPr>
            </a:lvl9pPr>
          </a:lstStyle>
          <a:p>
            <a:r>
              <a:rPr lang="en-US" dirty="0"/>
              <a:t>15</a:t>
            </a:r>
          </a:p>
        </p:txBody>
      </p:sp>
    </p:spTree>
    <p:extLst>
      <p:ext uri="{BB962C8B-B14F-4D97-AF65-F5344CB8AC3E}">
        <p14:creationId xmlns:p14="http://schemas.microsoft.com/office/powerpoint/2010/main" val="224891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F0C2-D611-4BFE-9677-D1EFCAF5F823}"/>
              </a:ext>
            </a:extLst>
          </p:cNvPr>
          <p:cNvSpPr>
            <a:spLocks noGrp="1"/>
          </p:cNvSpPr>
          <p:nvPr>
            <p:ph type="title"/>
          </p:nvPr>
        </p:nvSpPr>
        <p:spPr/>
        <p:txBody>
          <a:bodyPr/>
          <a:lstStyle/>
          <a:p>
            <a:r>
              <a:rPr lang="en-US" dirty="0">
                <a:solidFill>
                  <a:schemeClr val="tx1"/>
                </a:solidFill>
              </a:rPr>
              <a:t>Preliminary and Final Award Amounts</a:t>
            </a:r>
            <a:endParaRPr lang="en-US" dirty="0"/>
          </a:p>
        </p:txBody>
      </p:sp>
      <p:sp>
        <p:nvSpPr>
          <p:cNvPr id="3" name="Text Placeholder 2">
            <a:extLst>
              <a:ext uri="{FF2B5EF4-FFF2-40B4-BE49-F238E27FC236}">
                <a16:creationId xmlns:a16="http://schemas.microsoft.com/office/drawing/2014/main" id="{1827FEBE-714C-412E-9808-EB86B0DBCD99}"/>
              </a:ext>
            </a:extLst>
          </p:cNvPr>
          <p:cNvSpPr>
            <a:spLocks noGrp="1"/>
          </p:cNvSpPr>
          <p:nvPr>
            <p:ph type="body" idx="1"/>
          </p:nvPr>
        </p:nvSpPr>
        <p:spPr/>
        <p:txBody>
          <a:bodyPr/>
          <a:lstStyle/>
          <a:p>
            <a:pPr marL="342900" lvl="0" indent="-342900">
              <a:spcAft>
                <a:spcPts val="1200"/>
              </a:spcAft>
              <a:buClr>
                <a:srgbClr val="000000"/>
              </a:buClr>
              <a:buSzTx/>
              <a:buFont typeface="Wingdings" panose="05000000000000000000" pitchFamily="2" charset="2"/>
              <a:buChar char="§"/>
            </a:pPr>
            <a:r>
              <a:rPr lang="en-US" sz="2400" dirty="0">
                <a:solidFill>
                  <a:srgbClr val="000000"/>
                </a:solidFill>
                <a:cs typeface="Arial"/>
                <a:sym typeface="Arial"/>
              </a:rPr>
              <a:t>Preliminary award amounts are pre-populated in the GMART for each eligible LEA.</a:t>
            </a:r>
          </a:p>
          <a:p>
            <a:pPr marL="342900" lvl="0" indent="-342900">
              <a:spcAft>
                <a:spcPts val="1200"/>
              </a:spcAft>
              <a:buClr>
                <a:srgbClr val="000000"/>
              </a:buClr>
              <a:buSzTx/>
              <a:buFont typeface="Wingdings" panose="05000000000000000000" pitchFamily="2" charset="2"/>
              <a:buChar char="§"/>
            </a:pPr>
            <a:r>
              <a:rPr lang="en-US" sz="2400" dirty="0">
                <a:solidFill>
                  <a:srgbClr val="000000"/>
                </a:solidFill>
                <a:cs typeface="Arial"/>
                <a:sym typeface="Arial"/>
              </a:rPr>
              <a:t>FY 2021 preliminary</a:t>
            </a:r>
            <a:r>
              <a:rPr lang="en-US" sz="2400" b="1" dirty="0">
                <a:solidFill>
                  <a:srgbClr val="000000"/>
                </a:solidFill>
                <a:cs typeface="Arial"/>
                <a:sym typeface="Arial"/>
              </a:rPr>
              <a:t> </a:t>
            </a:r>
            <a:r>
              <a:rPr lang="en-US" sz="2400" dirty="0">
                <a:solidFill>
                  <a:srgbClr val="000000"/>
                </a:solidFill>
                <a:cs typeface="Arial"/>
                <a:sym typeface="Arial"/>
              </a:rPr>
              <a:t>award</a:t>
            </a:r>
            <a:r>
              <a:rPr lang="en-US" sz="2400" b="1" dirty="0">
                <a:solidFill>
                  <a:srgbClr val="000000"/>
                </a:solidFill>
                <a:cs typeface="Arial"/>
                <a:sym typeface="Arial"/>
              </a:rPr>
              <a:t> </a:t>
            </a:r>
            <a:r>
              <a:rPr lang="en-US" sz="2400" dirty="0">
                <a:solidFill>
                  <a:srgbClr val="000000"/>
                </a:solidFill>
                <a:cs typeface="Arial"/>
                <a:sym typeface="Arial"/>
              </a:rPr>
              <a:t>amounts are posted on the CDE LEA fiscal information web page at </a:t>
            </a:r>
            <a:r>
              <a:rPr lang="en-US" sz="2400" dirty="0">
                <a:solidFill>
                  <a:schemeClr val="tx1"/>
                </a:solidFill>
                <a:cs typeface="Arial"/>
                <a:sym typeface="Arial"/>
                <a:hlinkClick r:id="rId2" tooltip="Fiscal Information web page"/>
              </a:rPr>
              <a:t>https://www.cde.ca.gov/sp/sw/t1/csileafiscalinfo.asp</a:t>
            </a:r>
            <a:r>
              <a:rPr lang="en-US" sz="2400" dirty="0">
                <a:solidFill>
                  <a:srgbClr val="212121"/>
                </a:solidFill>
                <a:cs typeface="Arial"/>
                <a:sym typeface="Arial"/>
              </a:rPr>
              <a:t>.</a:t>
            </a:r>
          </a:p>
          <a:p>
            <a:pPr marL="342900" lvl="0" indent="-342900">
              <a:spcAft>
                <a:spcPts val="1200"/>
              </a:spcAft>
              <a:buClr>
                <a:srgbClr val="000000"/>
              </a:buClr>
              <a:buSzTx/>
              <a:buFont typeface="Wingdings" panose="05000000000000000000" pitchFamily="2" charset="2"/>
              <a:buChar char="§"/>
            </a:pPr>
            <a:r>
              <a:rPr lang="en-US" sz="2400" dirty="0">
                <a:solidFill>
                  <a:srgbClr val="000000"/>
                </a:solidFill>
                <a:cs typeface="Arial"/>
                <a:sym typeface="Arial"/>
              </a:rPr>
              <a:t>Award amounts for LEAs that decline funding are redistributed across remaining LEAs prior to calculating final awards. </a:t>
            </a:r>
          </a:p>
          <a:p>
            <a:pPr marL="342900" lvl="0" indent="-342900">
              <a:spcAft>
                <a:spcPts val="1200"/>
              </a:spcAft>
              <a:buClr>
                <a:srgbClr val="000000"/>
              </a:buClr>
              <a:buSzTx/>
              <a:buFont typeface="Wingdings" panose="05000000000000000000" pitchFamily="2" charset="2"/>
              <a:buChar char="§"/>
            </a:pPr>
            <a:r>
              <a:rPr lang="en-US" sz="2400" dirty="0">
                <a:solidFill>
                  <a:srgbClr val="000000"/>
                </a:solidFill>
                <a:cs typeface="Arial"/>
                <a:sym typeface="Arial"/>
              </a:rPr>
              <a:t>FY 2021 </a:t>
            </a:r>
            <a:r>
              <a:rPr lang="en-US" sz="2400" b="1" dirty="0">
                <a:solidFill>
                  <a:srgbClr val="000000"/>
                </a:solidFill>
                <a:cs typeface="Arial"/>
                <a:sym typeface="Arial"/>
              </a:rPr>
              <a:t>final </a:t>
            </a:r>
            <a:r>
              <a:rPr lang="en-US" sz="2400" dirty="0">
                <a:solidFill>
                  <a:srgbClr val="000000"/>
                </a:solidFill>
                <a:cs typeface="Arial"/>
                <a:sym typeface="Arial"/>
              </a:rPr>
              <a:t>award amounts will be posted to the CDE CSI web page when the first apportionment is processed.</a:t>
            </a:r>
            <a:endParaRPr lang="en-US" dirty="0"/>
          </a:p>
        </p:txBody>
      </p:sp>
      <p:sp>
        <p:nvSpPr>
          <p:cNvPr id="4" name="Content Placeholder 3">
            <a:extLst>
              <a:ext uri="{FF2B5EF4-FFF2-40B4-BE49-F238E27FC236}">
                <a16:creationId xmlns:a16="http://schemas.microsoft.com/office/drawing/2014/main" id="{65B79E7A-C3FD-4785-91A7-0ABC8FE15B70}"/>
              </a:ext>
            </a:extLst>
          </p:cNvPr>
          <p:cNvSpPr>
            <a:spLocks noGrp="1"/>
          </p:cNvSpPr>
          <p:nvPr>
            <p:ph sz="quarter" idx="10"/>
          </p:nvPr>
        </p:nvSpPr>
        <p:spPr/>
        <p:txBody>
          <a:bodyPr/>
          <a:lstStyle/>
          <a:p>
            <a:r>
              <a:rPr lang="en-US" dirty="0"/>
              <a:t>16</a:t>
            </a:r>
          </a:p>
        </p:txBody>
      </p:sp>
    </p:spTree>
    <p:extLst>
      <p:ext uri="{BB962C8B-B14F-4D97-AF65-F5344CB8AC3E}">
        <p14:creationId xmlns:p14="http://schemas.microsoft.com/office/powerpoint/2010/main" val="400217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5303-7CDC-4584-91CB-0A3CEE3F4076}"/>
              </a:ext>
            </a:extLst>
          </p:cNvPr>
          <p:cNvSpPr>
            <a:spLocks noGrp="1"/>
          </p:cNvSpPr>
          <p:nvPr>
            <p:ph type="title"/>
          </p:nvPr>
        </p:nvSpPr>
        <p:spPr/>
        <p:txBody>
          <a:bodyPr/>
          <a:lstStyle/>
          <a:p>
            <a:r>
              <a:rPr lang="en-US" dirty="0">
                <a:solidFill>
                  <a:schemeClr val="tx1"/>
                </a:solidFill>
              </a:rPr>
              <a:t>Subgrant Information (1)</a:t>
            </a:r>
            <a:endParaRPr lang="en-US" dirty="0"/>
          </a:p>
        </p:txBody>
      </p:sp>
      <p:sp>
        <p:nvSpPr>
          <p:cNvPr id="3" name="Text Placeholder 2">
            <a:extLst>
              <a:ext uri="{FF2B5EF4-FFF2-40B4-BE49-F238E27FC236}">
                <a16:creationId xmlns:a16="http://schemas.microsoft.com/office/drawing/2014/main" id="{BE7DA59B-6877-4755-A5E8-E4168E5C978A}"/>
              </a:ext>
            </a:extLst>
          </p:cNvPr>
          <p:cNvSpPr>
            <a:spLocks noGrp="1"/>
          </p:cNvSpPr>
          <p:nvPr>
            <p:ph type="body" idx="1"/>
          </p:nvPr>
        </p:nvSpPr>
        <p:spPr/>
        <p:txBody>
          <a:bodyPr/>
          <a:lstStyle/>
          <a:p>
            <a:pPr marL="342900" lvl="0" indent="-342900">
              <a:spcAft>
                <a:spcPts val="1200"/>
              </a:spcAft>
              <a:buClr>
                <a:srgbClr val="000000"/>
              </a:buClr>
              <a:buSzTx/>
              <a:buFont typeface="Wingdings" panose="05000000000000000000" pitchFamily="2" charset="2"/>
              <a:buChar char="§"/>
            </a:pPr>
            <a:r>
              <a:rPr lang="en-US" sz="2500" dirty="0">
                <a:solidFill>
                  <a:srgbClr val="212121"/>
                </a:solidFill>
                <a:latin typeface="Arial" panose="020B0604020202020204" pitchFamily="34" charset="0"/>
                <a:cs typeface="Arial" panose="020B0604020202020204" pitchFamily="34" charset="0"/>
                <a:sym typeface="Arial"/>
              </a:rPr>
              <a:t>Section 1003 of the ESSA provides resources and assistance to LEAs to improve student outcomes in schools that meet the criteria for CSI.</a:t>
            </a:r>
          </a:p>
          <a:p>
            <a:pPr marL="342900" lvl="0" indent="-342900">
              <a:spcAft>
                <a:spcPts val="1200"/>
              </a:spcAft>
              <a:buClr>
                <a:srgbClr val="000000"/>
              </a:buClr>
              <a:buSzTx/>
              <a:buFont typeface="Wingdings" panose="05000000000000000000" pitchFamily="2" charset="2"/>
              <a:buChar char="§"/>
            </a:pPr>
            <a:r>
              <a:rPr lang="en-US" sz="2500" dirty="0">
                <a:solidFill>
                  <a:srgbClr val="212121"/>
                </a:solidFill>
                <a:latin typeface="Arial" panose="020B0604020202020204" pitchFamily="34" charset="0"/>
                <a:cs typeface="Arial" panose="020B0604020202020204" pitchFamily="34" charset="0"/>
                <a:sym typeface="Arial"/>
              </a:rPr>
              <a:t>The project period for FY 2021 CSI LEA funds begins March 14, 2022, and ends on September 30, 2023. </a:t>
            </a:r>
          </a:p>
          <a:p>
            <a:pPr marL="342900" lvl="0" indent="-342900">
              <a:spcAft>
                <a:spcPts val="1200"/>
              </a:spcAft>
              <a:buClr>
                <a:srgbClr val="000000"/>
              </a:buClr>
              <a:buSzTx/>
              <a:buFont typeface="Wingdings" panose="05000000000000000000" pitchFamily="2" charset="2"/>
              <a:buChar char="§"/>
            </a:pPr>
            <a:r>
              <a:rPr lang="en-US" sz="2500" dirty="0">
                <a:solidFill>
                  <a:srgbClr val="212121"/>
                </a:solidFill>
                <a:latin typeface="Arial" panose="020B0604020202020204" pitchFamily="34" charset="0"/>
                <a:cs typeface="Arial" panose="020B0604020202020204" pitchFamily="34" charset="0"/>
                <a:sym typeface="Arial"/>
              </a:rPr>
              <a:t>FY 2021 ESSA, Section 1003 funds must be used to </a:t>
            </a:r>
            <a:r>
              <a:rPr lang="en-US" sz="2500" b="1" dirty="0">
                <a:solidFill>
                  <a:srgbClr val="212121"/>
                </a:solidFill>
                <a:latin typeface="Arial" panose="020B0604020202020204" pitchFamily="34" charset="0"/>
                <a:cs typeface="Arial" panose="020B0604020202020204" pitchFamily="34" charset="0"/>
                <a:sym typeface="Arial"/>
              </a:rPr>
              <a:t>develop and implement a CSI plan for the 2022–23 school year </a:t>
            </a:r>
            <a:r>
              <a:rPr lang="en-US" sz="2500" dirty="0">
                <a:solidFill>
                  <a:srgbClr val="212121"/>
                </a:solidFill>
                <a:latin typeface="Arial" panose="020B0604020202020204" pitchFamily="34" charset="0"/>
                <a:cs typeface="Arial" panose="020B0604020202020204" pitchFamily="34" charset="0"/>
                <a:sym typeface="Arial"/>
              </a:rPr>
              <a:t>for each CSI-eligible school.</a:t>
            </a:r>
          </a:p>
        </p:txBody>
      </p:sp>
      <p:sp>
        <p:nvSpPr>
          <p:cNvPr id="4" name="Content Placeholder 3">
            <a:extLst>
              <a:ext uri="{FF2B5EF4-FFF2-40B4-BE49-F238E27FC236}">
                <a16:creationId xmlns:a16="http://schemas.microsoft.com/office/drawing/2014/main" id="{4AE93ED3-3D58-42F7-97C8-FBEAC4831BBD}"/>
              </a:ext>
            </a:extLst>
          </p:cNvPr>
          <p:cNvSpPr>
            <a:spLocks noGrp="1"/>
          </p:cNvSpPr>
          <p:nvPr>
            <p:ph sz="quarter" idx="10"/>
          </p:nvPr>
        </p:nvSpPr>
        <p:spPr/>
        <p:txBody>
          <a:bodyPr/>
          <a:lstStyle/>
          <a:p>
            <a:r>
              <a:rPr lang="en-US" dirty="0"/>
              <a:t>17</a:t>
            </a:r>
          </a:p>
        </p:txBody>
      </p:sp>
    </p:spTree>
    <p:extLst>
      <p:ext uri="{BB962C8B-B14F-4D97-AF65-F5344CB8AC3E}">
        <p14:creationId xmlns:p14="http://schemas.microsoft.com/office/powerpoint/2010/main" val="116975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3975-9D8F-4DBC-A6A7-B69A13E271A3}"/>
              </a:ext>
            </a:extLst>
          </p:cNvPr>
          <p:cNvSpPr>
            <a:spLocks noGrp="1"/>
          </p:cNvSpPr>
          <p:nvPr>
            <p:ph type="title"/>
          </p:nvPr>
        </p:nvSpPr>
        <p:spPr/>
        <p:txBody>
          <a:bodyPr/>
          <a:lstStyle/>
          <a:p>
            <a:r>
              <a:rPr lang="en-US" dirty="0">
                <a:solidFill>
                  <a:schemeClr val="tx1"/>
                </a:solidFill>
              </a:rPr>
              <a:t>Subgrant Information (2)</a:t>
            </a:r>
            <a:endParaRPr lang="en-US" dirty="0"/>
          </a:p>
        </p:txBody>
      </p:sp>
      <p:sp>
        <p:nvSpPr>
          <p:cNvPr id="3" name="Text Placeholder 2">
            <a:extLst>
              <a:ext uri="{FF2B5EF4-FFF2-40B4-BE49-F238E27FC236}">
                <a16:creationId xmlns:a16="http://schemas.microsoft.com/office/drawing/2014/main" id="{CFB588DF-7DF5-478A-B9EA-C0729ECBD33D}"/>
              </a:ext>
            </a:extLst>
          </p:cNvPr>
          <p:cNvSpPr>
            <a:spLocks noGrp="1"/>
          </p:cNvSpPr>
          <p:nvPr>
            <p:ph type="body" idx="1"/>
          </p:nvPr>
        </p:nvSpPr>
        <p:spPr/>
        <p:txBody>
          <a:bodyPr/>
          <a:lstStyle/>
          <a:p>
            <a:pPr marL="342900" lvl="0" indent="-342900">
              <a:spcAft>
                <a:spcPts val="12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As a condition of funding, the LEA must collaborate with its educational partners, including school principals and other school leaders, teachers, and parents to locally develop and implement a plan for the school to improve student outcomes. </a:t>
            </a:r>
          </a:p>
          <a:p>
            <a:pPr marL="342900" lvl="0" indent="-342900">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School planning and LEA assistance for each school receiving comprehensive support are incorporated into the LCAP and SPSA processes</a:t>
            </a:r>
            <a:r>
              <a:rPr lang="en-US" sz="2600" dirty="0">
                <a:solidFill>
                  <a:srgbClr val="212121"/>
                </a:solidFill>
                <a:cs typeface="Arial"/>
                <a:sym typeface="Arial"/>
              </a:rPr>
              <a:t>.</a:t>
            </a:r>
            <a:endParaRPr lang="en-US" sz="2600" dirty="0">
              <a:solidFill>
                <a:srgbClr val="212121"/>
              </a:solidFill>
              <a:latin typeface="Arial" panose="020B0604020202020204" pitchFamily="34" charset="0"/>
              <a:cs typeface="Arial" panose="020B0604020202020204" pitchFamily="34" charset="0"/>
              <a:sym typeface="Arial"/>
            </a:endParaRPr>
          </a:p>
        </p:txBody>
      </p:sp>
      <p:sp>
        <p:nvSpPr>
          <p:cNvPr id="4" name="Content Placeholder 3">
            <a:extLst>
              <a:ext uri="{FF2B5EF4-FFF2-40B4-BE49-F238E27FC236}">
                <a16:creationId xmlns:a16="http://schemas.microsoft.com/office/drawing/2014/main" id="{DC55FA27-8360-4732-8DA3-DF14CD85DF21}"/>
              </a:ext>
            </a:extLst>
          </p:cNvPr>
          <p:cNvSpPr>
            <a:spLocks noGrp="1"/>
          </p:cNvSpPr>
          <p:nvPr>
            <p:ph sz="quarter" idx="10"/>
          </p:nvPr>
        </p:nvSpPr>
        <p:spPr/>
        <p:txBody>
          <a:bodyPr/>
          <a:lstStyle/>
          <a:p>
            <a:r>
              <a:rPr lang="en-US" dirty="0"/>
              <a:t>18</a:t>
            </a:r>
          </a:p>
        </p:txBody>
      </p:sp>
    </p:spTree>
    <p:extLst>
      <p:ext uri="{BB962C8B-B14F-4D97-AF65-F5344CB8AC3E}">
        <p14:creationId xmlns:p14="http://schemas.microsoft.com/office/powerpoint/2010/main" val="237222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2FDA-7179-4971-BF95-25CCC289B8A4}"/>
              </a:ext>
            </a:extLst>
          </p:cNvPr>
          <p:cNvSpPr>
            <a:spLocks noGrp="1"/>
          </p:cNvSpPr>
          <p:nvPr>
            <p:ph type="title"/>
          </p:nvPr>
        </p:nvSpPr>
        <p:spPr/>
        <p:txBody>
          <a:bodyPr/>
          <a:lstStyle/>
          <a:p>
            <a:r>
              <a:rPr lang="en-US" dirty="0">
                <a:solidFill>
                  <a:schemeClr val="tx1"/>
                </a:solidFill>
              </a:rPr>
              <a:t>Subgrant Information (3)</a:t>
            </a:r>
            <a:endParaRPr lang="en-US" dirty="0"/>
          </a:p>
        </p:txBody>
      </p:sp>
      <p:sp>
        <p:nvSpPr>
          <p:cNvPr id="3" name="Text Placeholder 2">
            <a:extLst>
              <a:ext uri="{FF2B5EF4-FFF2-40B4-BE49-F238E27FC236}">
                <a16:creationId xmlns:a16="http://schemas.microsoft.com/office/drawing/2014/main" id="{E2564168-C46D-4509-9EE6-72610153EC5C}"/>
              </a:ext>
            </a:extLst>
          </p:cNvPr>
          <p:cNvSpPr>
            <a:spLocks noGrp="1"/>
          </p:cNvSpPr>
          <p:nvPr>
            <p:ph type="body" idx="1"/>
          </p:nvPr>
        </p:nvSpPr>
        <p:spPr/>
        <p:txBody>
          <a:bodyPr/>
          <a:lstStyle/>
          <a:p>
            <a:pPr marL="342900" lvl="0" indent="-342900">
              <a:lnSpc>
                <a:spcPct val="110000"/>
              </a:lnSpc>
              <a:spcAft>
                <a:spcPts val="1800"/>
              </a:spcAft>
              <a:buClr>
                <a:srgbClr val="000000"/>
              </a:buClr>
              <a:buSzTx/>
              <a:buFont typeface="Wingdings" panose="05000000000000000000" pitchFamily="2" charset="2"/>
              <a:buChar char="§"/>
            </a:pPr>
            <a:r>
              <a:rPr lang="en-US" sz="2700" dirty="0">
                <a:solidFill>
                  <a:srgbClr val="212121"/>
                </a:solidFill>
                <a:cs typeface="Arial"/>
                <a:sym typeface="Arial"/>
              </a:rPr>
              <a:t>Federal school planning requirements are established in </a:t>
            </a:r>
            <a:r>
              <a:rPr lang="en-US" sz="2700" i="1" dirty="0">
                <a:solidFill>
                  <a:srgbClr val="212121"/>
                </a:solidFill>
                <a:cs typeface="Arial"/>
                <a:sym typeface="Arial"/>
              </a:rPr>
              <a:t>Education Code</a:t>
            </a:r>
            <a:r>
              <a:rPr lang="en-US" sz="2700" dirty="0">
                <a:solidFill>
                  <a:srgbClr val="212121"/>
                </a:solidFill>
                <a:cs typeface="Arial"/>
                <a:sym typeface="Arial"/>
              </a:rPr>
              <a:t> Section 64001(a) located at </a:t>
            </a:r>
            <a:r>
              <a:rPr lang="en-US" sz="2700" dirty="0">
                <a:solidFill>
                  <a:schemeClr val="tx1"/>
                </a:solidFill>
                <a:cs typeface="Arial"/>
                <a:sym typeface="Arial"/>
                <a:hlinkClick r:id="rId2" tooltip="California Legislative - Education Code"/>
              </a:rPr>
              <a:t>https://go.usa.gov/xdcE6</a:t>
            </a:r>
            <a:r>
              <a:rPr lang="en-US" sz="2700" dirty="0">
                <a:solidFill>
                  <a:srgbClr val="000000"/>
                </a:solidFill>
                <a:cs typeface="Arial"/>
                <a:sym typeface="Arial"/>
              </a:rPr>
              <a:t>.</a:t>
            </a:r>
            <a:endParaRPr lang="en-US" sz="2700" dirty="0">
              <a:solidFill>
                <a:srgbClr val="212121"/>
              </a:solidFill>
              <a:latin typeface="Arial" panose="020B0604020202020204" pitchFamily="34" charset="0"/>
              <a:cs typeface="Arial" panose="020B0604020202020204" pitchFamily="34" charset="0"/>
              <a:sym typeface="Arial"/>
            </a:endParaRPr>
          </a:p>
          <a:p>
            <a:pPr marL="342900" lvl="0" indent="-342900">
              <a:lnSpc>
                <a:spcPct val="110000"/>
              </a:lnSpc>
              <a:spcAft>
                <a:spcPts val="1800"/>
              </a:spcAft>
              <a:buClr>
                <a:srgbClr val="000000"/>
              </a:buClr>
              <a:buSzTx/>
              <a:buFont typeface="Wingdings" panose="05000000000000000000" pitchFamily="2" charset="2"/>
              <a:buChar char="§"/>
            </a:pPr>
            <a:r>
              <a:rPr lang="en-US" sz="2700" dirty="0">
                <a:solidFill>
                  <a:srgbClr val="212121"/>
                </a:solidFill>
                <a:latin typeface="Arial" panose="020B0604020202020204" pitchFamily="34" charset="0"/>
                <a:cs typeface="Arial" panose="020B0604020202020204" pitchFamily="34" charset="0"/>
                <a:sym typeface="Arial"/>
              </a:rPr>
              <a:t>FY 2021 CSI funds that are distributed to the school from the LEA must be included in the SPSA.</a:t>
            </a:r>
          </a:p>
          <a:p>
            <a:pPr marL="342900" lvl="0" indent="-342900">
              <a:lnSpc>
                <a:spcPct val="110000"/>
              </a:lnSpc>
              <a:spcAft>
                <a:spcPts val="600"/>
              </a:spcAft>
              <a:buClr>
                <a:srgbClr val="000000"/>
              </a:buClr>
              <a:buSzTx/>
              <a:buFont typeface="Wingdings" panose="05000000000000000000" pitchFamily="2" charset="2"/>
              <a:buChar char="§"/>
            </a:pPr>
            <a:r>
              <a:rPr lang="en-US" sz="2700" dirty="0">
                <a:solidFill>
                  <a:srgbClr val="212121"/>
                </a:solidFill>
                <a:latin typeface="Arial" panose="020B0604020202020204" pitchFamily="34" charset="0"/>
                <a:cs typeface="Arial" panose="020B0604020202020204" pitchFamily="34" charset="0"/>
                <a:sym typeface="Arial"/>
              </a:rPr>
              <a:t>Improvement strategies and activities must align to the goals, actions, and services in the LCAP.</a:t>
            </a:r>
          </a:p>
        </p:txBody>
      </p:sp>
      <p:sp>
        <p:nvSpPr>
          <p:cNvPr id="4" name="Content Placeholder 3">
            <a:extLst>
              <a:ext uri="{FF2B5EF4-FFF2-40B4-BE49-F238E27FC236}">
                <a16:creationId xmlns:a16="http://schemas.microsoft.com/office/drawing/2014/main" id="{E4ECB71A-7F09-45FA-AF9C-4C18BF1593B9}"/>
              </a:ext>
            </a:extLst>
          </p:cNvPr>
          <p:cNvSpPr>
            <a:spLocks noGrp="1"/>
          </p:cNvSpPr>
          <p:nvPr>
            <p:ph sz="quarter" idx="10"/>
          </p:nvPr>
        </p:nvSpPr>
        <p:spPr/>
        <p:txBody>
          <a:bodyPr/>
          <a:lstStyle/>
          <a:p>
            <a:r>
              <a:rPr lang="en-US" dirty="0"/>
              <a:t>19</a:t>
            </a:r>
          </a:p>
        </p:txBody>
      </p:sp>
    </p:spTree>
    <p:extLst>
      <p:ext uri="{BB962C8B-B14F-4D97-AF65-F5344CB8AC3E}">
        <p14:creationId xmlns:p14="http://schemas.microsoft.com/office/powerpoint/2010/main" val="206654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7556-4B9D-413B-9518-558C91C99A57}"/>
              </a:ext>
            </a:extLst>
          </p:cNvPr>
          <p:cNvSpPr>
            <a:spLocks noGrp="1"/>
          </p:cNvSpPr>
          <p:nvPr>
            <p:ph type="title"/>
          </p:nvPr>
        </p:nvSpPr>
        <p:spPr/>
        <p:txBody>
          <a:bodyPr/>
          <a:lstStyle/>
          <a:p>
            <a:r>
              <a:rPr lang="en-US" sz="2800" b="1" dirty="0"/>
              <a:t>Housekeeping</a:t>
            </a:r>
            <a:endParaRPr lang="en-US" sz="2800" dirty="0"/>
          </a:p>
        </p:txBody>
      </p:sp>
      <p:sp>
        <p:nvSpPr>
          <p:cNvPr id="3" name="Text Placeholder 2">
            <a:extLst>
              <a:ext uri="{FF2B5EF4-FFF2-40B4-BE49-F238E27FC236}">
                <a16:creationId xmlns:a16="http://schemas.microsoft.com/office/drawing/2014/main" id="{73786BCE-2F87-4410-A3A7-02BE20D305AF}"/>
              </a:ext>
            </a:extLst>
          </p:cNvPr>
          <p:cNvSpPr>
            <a:spLocks noGrp="1"/>
          </p:cNvSpPr>
          <p:nvPr>
            <p:ph type="body" idx="1"/>
          </p:nvPr>
        </p:nvSpPr>
        <p:spPr/>
        <p:txBody>
          <a:bodyPr/>
          <a:lstStyle/>
          <a:p>
            <a:pPr marL="615950" lvl="0" indent="-457200">
              <a:spcAft>
                <a:spcPts val="1200"/>
              </a:spcAft>
              <a:buClr>
                <a:srgbClr val="000000"/>
              </a:buClr>
              <a:buSzTx/>
              <a:buFont typeface="Wingdings" panose="05000000000000000000" pitchFamily="2" charset="2"/>
              <a:buChar char="§"/>
            </a:pPr>
            <a:r>
              <a:rPr lang="en-US" sz="2600" dirty="0">
                <a:solidFill>
                  <a:srgbClr val="000000"/>
                </a:solidFill>
                <a:cs typeface="Arial"/>
                <a:sym typeface="Arial"/>
              </a:rPr>
              <a:t>Please use the Zoom Q &amp; A feature to post any questions you may have.</a:t>
            </a:r>
          </a:p>
          <a:p>
            <a:pPr marL="615950" indent="-457200">
              <a:spcBef>
                <a:spcPts val="1200"/>
              </a:spcBef>
              <a:spcAft>
                <a:spcPts val="1200"/>
              </a:spcAft>
              <a:buClr>
                <a:srgbClr val="000000"/>
              </a:buClr>
              <a:buSzTx/>
              <a:buFont typeface="Wingdings" panose="05000000000000000000" pitchFamily="2" charset="2"/>
              <a:buChar char="§"/>
            </a:pPr>
            <a:r>
              <a:rPr lang="en-US" sz="2600" dirty="0">
                <a:solidFill>
                  <a:srgbClr val="000000"/>
                </a:solidFill>
                <a:cs typeface="Arial"/>
                <a:sym typeface="Arial"/>
              </a:rPr>
              <a:t>Today’s presentation is located on the CDE CSI Webinars web page at </a:t>
            </a:r>
            <a:r>
              <a:rPr lang="en-US" sz="2600" dirty="0">
                <a:hlinkClick r:id="rId2" tooltip="Comprehensive Support and Improvement Webinars web page"/>
              </a:rPr>
              <a:t>https://www.cde.ca.gov/sp/sw/t1/csiwebinars.asp</a:t>
            </a:r>
            <a:r>
              <a:rPr lang="en-US" sz="2600" dirty="0"/>
              <a:t>.</a:t>
            </a:r>
            <a:endParaRPr lang="en-US" sz="2600" dirty="0">
              <a:solidFill>
                <a:srgbClr val="FF0000"/>
              </a:solidFill>
            </a:endParaRPr>
          </a:p>
          <a:p>
            <a:pPr marL="615950" indent="-457200">
              <a:spcBef>
                <a:spcPts val="1200"/>
              </a:spcBef>
              <a:spcAft>
                <a:spcPts val="1200"/>
              </a:spcAft>
              <a:buClr>
                <a:srgbClr val="000000"/>
              </a:buClr>
              <a:buSzTx/>
              <a:buFont typeface="Wingdings" panose="05000000000000000000" pitchFamily="2" charset="2"/>
              <a:buChar char="§"/>
            </a:pPr>
            <a:r>
              <a:rPr lang="en-US" sz="2600" dirty="0"/>
              <a:t>T</a:t>
            </a:r>
            <a:r>
              <a:rPr lang="en-US" sz="2600" dirty="0">
                <a:solidFill>
                  <a:schemeClr val="bg1">
                    <a:lumMod val="10000"/>
                  </a:schemeClr>
                </a:solidFill>
              </a:rPr>
              <a:t>he School Improvement and Support Office can be reached at </a:t>
            </a:r>
            <a:r>
              <a:rPr lang="en-US" sz="2600" dirty="0">
                <a:solidFill>
                  <a:schemeClr val="bg1">
                    <a:lumMod val="10000"/>
                  </a:schemeClr>
                </a:solidFill>
                <a:hlinkClick r:id="rId3"/>
              </a:rPr>
              <a:t>SISO@cde.ca.gov</a:t>
            </a:r>
            <a:r>
              <a:rPr lang="en-US" sz="2600" dirty="0">
                <a:solidFill>
                  <a:schemeClr val="bg1">
                    <a:lumMod val="10000"/>
                  </a:schemeClr>
                </a:solidFill>
              </a:rPr>
              <a:t>.</a:t>
            </a:r>
            <a:endParaRPr lang="en-US" dirty="0"/>
          </a:p>
        </p:txBody>
      </p:sp>
      <p:sp>
        <p:nvSpPr>
          <p:cNvPr id="4" name="Content Placeholder 3">
            <a:extLst>
              <a:ext uri="{FF2B5EF4-FFF2-40B4-BE49-F238E27FC236}">
                <a16:creationId xmlns:a16="http://schemas.microsoft.com/office/drawing/2014/main" id="{F4FA67F9-015A-4161-9E20-8E870E52005C}"/>
              </a:ext>
            </a:extLst>
          </p:cNvPr>
          <p:cNvSpPr>
            <a:spLocks noGrp="1"/>
          </p:cNvSpPr>
          <p:nvPr>
            <p:ph sz="quarter" idx="10"/>
          </p:nvPr>
        </p:nvSpPr>
        <p:spPr/>
        <p:txBody>
          <a:bodyPr/>
          <a:lstStyle/>
          <a:p>
            <a:r>
              <a:rPr lang="en-US" dirty="0"/>
              <a:t>2</a:t>
            </a:r>
          </a:p>
        </p:txBody>
      </p:sp>
    </p:spTree>
    <p:extLst>
      <p:ext uri="{BB962C8B-B14F-4D97-AF65-F5344CB8AC3E}">
        <p14:creationId xmlns:p14="http://schemas.microsoft.com/office/powerpoint/2010/main" val="336545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9CC5-3EE6-4613-8177-0CEA0052F73C}"/>
              </a:ext>
            </a:extLst>
          </p:cNvPr>
          <p:cNvSpPr>
            <a:spLocks noGrp="1"/>
          </p:cNvSpPr>
          <p:nvPr>
            <p:ph type="title"/>
          </p:nvPr>
        </p:nvSpPr>
        <p:spPr/>
        <p:txBody>
          <a:bodyPr/>
          <a:lstStyle/>
          <a:p>
            <a:r>
              <a:rPr lang="en-US" sz="3200" dirty="0">
                <a:solidFill>
                  <a:schemeClr val="tx1"/>
                </a:solidFill>
              </a:rPr>
              <a:t>Allowable</a:t>
            </a:r>
            <a:r>
              <a:rPr lang="en-US" dirty="0">
                <a:solidFill>
                  <a:schemeClr val="tx1"/>
                </a:solidFill>
              </a:rPr>
              <a:t> Subgrant Activities (1)</a:t>
            </a:r>
            <a:endParaRPr lang="en-US" dirty="0"/>
          </a:p>
        </p:txBody>
      </p:sp>
      <p:sp>
        <p:nvSpPr>
          <p:cNvPr id="3" name="Text Placeholder 2">
            <a:extLst>
              <a:ext uri="{FF2B5EF4-FFF2-40B4-BE49-F238E27FC236}">
                <a16:creationId xmlns:a16="http://schemas.microsoft.com/office/drawing/2014/main" id="{9F0A1092-A919-4C68-92E3-C94029AAAC22}"/>
              </a:ext>
            </a:extLst>
          </p:cNvPr>
          <p:cNvSpPr>
            <a:spLocks noGrp="1"/>
          </p:cNvSpPr>
          <p:nvPr>
            <p:ph type="body" idx="1"/>
          </p:nvPr>
        </p:nvSpPr>
        <p:spPr/>
        <p:txBody>
          <a:bodyPr/>
          <a:lstStyle/>
          <a:p>
            <a:pPr marL="0" lvl="0">
              <a:spcAft>
                <a:spcPts val="1200"/>
              </a:spcAft>
              <a:buClr>
                <a:srgbClr val="000000"/>
              </a:buClr>
              <a:buSzTx/>
            </a:pPr>
            <a:r>
              <a:rPr lang="en-US" sz="2600" dirty="0">
                <a:solidFill>
                  <a:srgbClr val="212121"/>
                </a:solidFill>
                <a:cs typeface="Arial"/>
                <a:sym typeface="Arial"/>
              </a:rPr>
              <a:t>Funds can only be spent on evidence-based interventions/strategies/activities directly related to the following CSI improvement plan development and implementation efforts:</a:t>
            </a:r>
          </a:p>
          <a:p>
            <a:pPr marL="914400" lvl="0" indent="-342900">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Building capacity</a:t>
            </a:r>
          </a:p>
          <a:p>
            <a:pPr marL="914400" lvl="0" indent="-342900">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Collaborating with educational partners­­­­</a:t>
            </a:r>
          </a:p>
          <a:p>
            <a:pPr marL="914400" lvl="0" indent="-342900">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Conducting needs assessments and root c­­­­ause analysis</a:t>
            </a:r>
            <a:endParaRPr lang="en-US" sz="2600" dirty="0">
              <a:solidFill>
                <a:srgbClr val="212121"/>
              </a:solidFill>
              <a:cs typeface="Arial"/>
              <a:sym typeface="Arial"/>
            </a:endParaRPr>
          </a:p>
        </p:txBody>
      </p:sp>
      <p:sp>
        <p:nvSpPr>
          <p:cNvPr id="4" name="Content Placeholder 3">
            <a:extLst>
              <a:ext uri="{FF2B5EF4-FFF2-40B4-BE49-F238E27FC236}">
                <a16:creationId xmlns:a16="http://schemas.microsoft.com/office/drawing/2014/main" id="{5B7F9778-2FA8-4F3A-9EBE-B93EA50F18BE}"/>
              </a:ext>
            </a:extLst>
          </p:cNvPr>
          <p:cNvSpPr>
            <a:spLocks noGrp="1"/>
          </p:cNvSpPr>
          <p:nvPr>
            <p:ph sz="quarter" idx="10"/>
          </p:nvPr>
        </p:nvSpPr>
        <p:spPr/>
        <p:txBody>
          <a:bodyPr/>
          <a:lstStyle/>
          <a:p>
            <a:r>
              <a:rPr lang="en-US" dirty="0"/>
              <a:t>20</a:t>
            </a:r>
          </a:p>
        </p:txBody>
      </p:sp>
    </p:spTree>
    <p:extLst>
      <p:ext uri="{BB962C8B-B14F-4D97-AF65-F5344CB8AC3E}">
        <p14:creationId xmlns:p14="http://schemas.microsoft.com/office/powerpoint/2010/main" val="12071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DA82-61CA-4FBA-8904-04AE03A81CA5}"/>
              </a:ext>
            </a:extLst>
          </p:cNvPr>
          <p:cNvSpPr>
            <a:spLocks noGrp="1"/>
          </p:cNvSpPr>
          <p:nvPr>
            <p:ph type="title"/>
          </p:nvPr>
        </p:nvSpPr>
        <p:spPr/>
        <p:txBody>
          <a:bodyPr/>
          <a:lstStyle/>
          <a:p>
            <a:r>
              <a:rPr lang="en-US" dirty="0">
                <a:solidFill>
                  <a:schemeClr val="tx1"/>
                </a:solidFill>
              </a:rPr>
              <a:t>Allowable Subgrant Activities (2)</a:t>
            </a:r>
            <a:endParaRPr lang="en-US" dirty="0"/>
          </a:p>
        </p:txBody>
      </p:sp>
      <p:sp>
        <p:nvSpPr>
          <p:cNvPr id="3" name="Text Placeholder 2">
            <a:extLst>
              <a:ext uri="{FF2B5EF4-FFF2-40B4-BE49-F238E27FC236}">
                <a16:creationId xmlns:a16="http://schemas.microsoft.com/office/drawing/2014/main" id="{D7C69007-AF32-4209-8413-CC31C7645457}"/>
              </a:ext>
            </a:extLst>
          </p:cNvPr>
          <p:cNvSpPr>
            <a:spLocks noGrp="1"/>
          </p:cNvSpPr>
          <p:nvPr>
            <p:ph type="body" idx="1"/>
          </p:nvPr>
        </p:nvSpPr>
        <p:spPr>
          <a:xfrm>
            <a:off x="0" y="951470"/>
            <a:ext cx="9138425" cy="3543691"/>
          </a:xfrm>
        </p:spPr>
        <p:txBody>
          <a:bodyPr/>
          <a:lstStyle/>
          <a:p>
            <a:pPr marL="0" lvl="0">
              <a:spcAft>
                <a:spcPts val="1200"/>
              </a:spcAft>
              <a:buClr>
                <a:srgbClr val="000000"/>
              </a:buClr>
              <a:buSzTx/>
            </a:pPr>
            <a:r>
              <a:rPr lang="en-US" sz="2600" i="1" dirty="0">
                <a:solidFill>
                  <a:srgbClr val="212121"/>
                </a:solidFill>
                <a:cs typeface="Arial"/>
                <a:sym typeface="Arial"/>
              </a:rPr>
              <a:t>Continued from previous slide:</a:t>
            </a:r>
            <a:endParaRPr lang="en-US" dirty="0">
              <a:cs typeface="Arial"/>
            </a:endParaRPr>
          </a:p>
          <a:p>
            <a:pPr marL="914400" lvl="0" indent="-365125">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Selecting and implementing evidence-based interventions/strategies/activities</a:t>
            </a:r>
          </a:p>
          <a:p>
            <a:pPr marL="914400" lvl="0" indent="-346075">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Using data and outcomes to monitor and evaluate improvement efforts</a:t>
            </a:r>
          </a:p>
          <a:p>
            <a:pPr marL="914400" lvl="0" indent="-346075">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Reviewing/identifying and addressing, through implementation of the CSI plan, resource inequities, which may include a review of LEA- and school-level budgeting</a:t>
            </a:r>
            <a:endParaRPr lang="en-US" sz="2600" i="1" dirty="0">
              <a:solidFill>
                <a:srgbClr val="212121"/>
              </a:solidFill>
              <a:cs typeface="Arial"/>
              <a:sym typeface="Arial"/>
            </a:endParaRPr>
          </a:p>
        </p:txBody>
      </p:sp>
      <p:sp>
        <p:nvSpPr>
          <p:cNvPr id="4" name="Content Placeholder 3">
            <a:extLst>
              <a:ext uri="{FF2B5EF4-FFF2-40B4-BE49-F238E27FC236}">
                <a16:creationId xmlns:a16="http://schemas.microsoft.com/office/drawing/2014/main" id="{01810189-C4EB-4C3E-B7B2-3458A1B28E12}"/>
              </a:ext>
            </a:extLst>
          </p:cNvPr>
          <p:cNvSpPr>
            <a:spLocks noGrp="1"/>
          </p:cNvSpPr>
          <p:nvPr>
            <p:ph sz="quarter" idx="10"/>
          </p:nvPr>
        </p:nvSpPr>
        <p:spPr/>
        <p:txBody>
          <a:bodyPr/>
          <a:lstStyle/>
          <a:p>
            <a:r>
              <a:rPr lang="en-US"/>
              <a:t>21</a:t>
            </a:r>
            <a:endParaRPr lang="en-US" dirty="0"/>
          </a:p>
        </p:txBody>
      </p:sp>
    </p:spTree>
    <p:extLst>
      <p:ext uri="{BB962C8B-B14F-4D97-AF65-F5344CB8AC3E}">
        <p14:creationId xmlns:p14="http://schemas.microsoft.com/office/powerpoint/2010/main" val="177321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64EB-A4DE-418A-8BE5-BB7431837645}"/>
              </a:ext>
            </a:extLst>
          </p:cNvPr>
          <p:cNvSpPr>
            <a:spLocks noGrp="1"/>
          </p:cNvSpPr>
          <p:nvPr>
            <p:ph type="title"/>
          </p:nvPr>
        </p:nvSpPr>
        <p:spPr/>
        <p:txBody>
          <a:bodyPr/>
          <a:lstStyle/>
          <a:p>
            <a:r>
              <a:rPr lang="en-US" dirty="0">
                <a:solidFill>
                  <a:schemeClr val="tx1"/>
                </a:solidFill>
              </a:rPr>
              <a:t>Allowable Activities (3)</a:t>
            </a:r>
            <a:endParaRPr lang="en-US" dirty="0"/>
          </a:p>
        </p:txBody>
      </p:sp>
      <p:sp>
        <p:nvSpPr>
          <p:cNvPr id="3" name="Text Placeholder 2">
            <a:extLst>
              <a:ext uri="{FF2B5EF4-FFF2-40B4-BE49-F238E27FC236}">
                <a16:creationId xmlns:a16="http://schemas.microsoft.com/office/drawing/2014/main" id="{B742B21B-0FE3-455E-B348-D1F595CFD96B}"/>
              </a:ext>
            </a:extLst>
          </p:cNvPr>
          <p:cNvSpPr>
            <a:spLocks noGrp="1"/>
          </p:cNvSpPr>
          <p:nvPr>
            <p:ph type="body" idx="1"/>
          </p:nvPr>
        </p:nvSpPr>
        <p:spPr/>
        <p:txBody>
          <a:bodyPr/>
          <a:lstStyle/>
          <a:p>
            <a:pPr marL="0" lvl="0">
              <a:spcAft>
                <a:spcPts val="1200"/>
              </a:spcAft>
              <a:buClr>
                <a:srgbClr val="000000"/>
              </a:buClr>
              <a:buSzTx/>
            </a:pPr>
            <a:r>
              <a:rPr lang="en-US" dirty="0">
                <a:solidFill>
                  <a:srgbClr val="212121"/>
                </a:solidFill>
                <a:latin typeface="Arial" panose="020B0604020202020204" pitchFamily="34" charset="0"/>
                <a:cs typeface="Arial" panose="020B0604020202020204" pitchFamily="34" charset="0"/>
                <a:sym typeface="Arial"/>
              </a:rPr>
              <a:t>Under the ESSA, CSI plans are required to be evidence-based. Section 8101(21)(A) of the Elementary and Secondary Education Act</a:t>
            </a:r>
            <a:r>
              <a:rPr lang="en-US" dirty="0">
                <a:solidFill>
                  <a:srgbClr val="FF0000"/>
                </a:solidFill>
                <a:latin typeface="Arial" panose="020B0604020202020204" pitchFamily="34" charset="0"/>
                <a:cs typeface="Arial" panose="020B0604020202020204" pitchFamily="34" charset="0"/>
                <a:sym typeface="Arial"/>
              </a:rPr>
              <a:t> </a:t>
            </a:r>
            <a:r>
              <a:rPr lang="en-US" dirty="0">
                <a:solidFill>
                  <a:srgbClr val="212121"/>
                </a:solidFill>
                <a:latin typeface="Arial" panose="020B0604020202020204" pitchFamily="34" charset="0"/>
                <a:cs typeface="Arial" panose="020B0604020202020204" pitchFamily="34" charset="0"/>
                <a:sym typeface="Arial"/>
              </a:rPr>
              <a:t>defines an evidence-based intervention as being supported by:</a:t>
            </a:r>
          </a:p>
          <a:p>
            <a:pPr marL="914400" lvl="0" indent="-457200">
              <a:buClr>
                <a:srgbClr val="000000"/>
              </a:buClr>
              <a:buSzTx/>
              <a:buFont typeface="Wingdings" panose="05000000000000000000" pitchFamily="2" charset="2"/>
              <a:buChar char="§"/>
            </a:pPr>
            <a:r>
              <a:rPr lang="en-US" dirty="0">
                <a:solidFill>
                  <a:srgbClr val="212121"/>
                </a:solidFill>
                <a:latin typeface="Arial" panose="020B0604020202020204" pitchFamily="34" charset="0"/>
                <a:cs typeface="Arial" panose="020B0604020202020204" pitchFamily="34" charset="0"/>
                <a:sym typeface="Arial"/>
              </a:rPr>
              <a:t>Strong evidence</a:t>
            </a:r>
          </a:p>
          <a:p>
            <a:pPr marL="914400" lvl="0" indent="-457200">
              <a:buClr>
                <a:srgbClr val="000000"/>
              </a:buClr>
              <a:buSzTx/>
              <a:buFont typeface="Wingdings" panose="05000000000000000000" pitchFamily="2" charset="2"/>
              <a:buChar char="§"/>
            </a:pPr>
            <a:r>
              <a:rPr lang="en-US" dirty="0">
                <a:solidFill>
                  <a:srgbClr val="212121"/>
                </a:solidFill>
                <a:latin typeface="Arial" panose="020B0604020202020204" pitchFamily="34" charset="0"/>
                <a:cs typeface="Arial" panose="020B0604020202020204" pitchFamily="34" charset="0"/>
                <a:sym typeface="Arial"/>
              </a:rPr>
              <a:t>Moderate evidence</a:t>
            </a:r>
          </a:p>
          <a:p>
            <a:pPr marL="914400" lvl="0" indent="-457200">
              <a:buClr>
                <a:srgbClr val="000000"/>
              </a:buClr>
              <a:buSzTx/>
              <a:buFont typeface="Wingdings" panose="05000000000000000000" pitchFamily="2" charset="2"/>
              <a:buChar char="§"/>
            </a:pPr>
            <a:r>
              <a:rPr lang="en-US" dirty="0">
                <a:solidFill>
                  <a:srgbClr val="212121"/>
                </a:solidFill>
                <a:latin typeface="Arial" panose="020B0604020202020204" pitchFamily="34" charset="0"/>
                <a:cs typeface="Arial" panose="020B0604020202020204" pitchFamily="34" charset="0"/>
                <a:sym typeface="Arial"/>
              </a:rPr>
              <a:t>Promising evidence or </a:t>
            </a:r>
          </a:p>
          <a:p>
            <a:pPr marL="914400" lvl="0" indent="-457200">
              <a:buClr>
                <a:srgbClr val="000000"/>
              </a:buClr>
              <a:buSzTx/>
              <a:buFont typeface="Wingdings" panose="05000000000000000000" pitchFamily="2" charset="2"/>
              <a:buChar char="§"/>
            </a:pPr>
            <a:r>
              <a:rPr lang="en-US" dirty="0">
                <a:solidFill>
                  <a:srgbClr val="212121"/>
                </a:solidFill>
                <a:cs typeface="Arial"/>
                <a:sym typeface="Arial"/>
              </a:rPr>
              <a:t>Evidence that demonstrates a rationale</a:t>
            </a:r>
            <a:endParaRPr lang="en-US" dirty="0">
              <a:solidFill>
                <a:srgbClr val="212121"/>
              </a:solidFill>
              <a:latin typeface="Arial" panose="020B0604020202020204" pitchFamily="34" charset="0"/>
              <a:cs typeface="Arial" panose="020B0604020202020204" pitchFamily="34" charset="0"/>
              <a:sym typeface="Arial"/>
            </a:endParaRPr>
          </a:p>
        </p:txBody>
      </p:sp>
      <p:sp>
        <p:nvSpPr>
          <p:cNvPr id="4" name="Content Placeholder 3">
            <a:extLst>
              <a:ext uri="{FF2B5EF4-FFF2-40B4-BE49-F238E27FC236}">
                <a16:creationId xmlns:a16="http://schemas.microsoft.com/office/drawing/2014/main" id="{A006F075-93F0-4AC2-86E4-1659A205876D}"/>
              </a:ext>
            </a:extLst>
          </p:cNvPr>
          <p:cNvSpPr>
            <a:spLocks noGrp="1"/>
          </p:cNvSpPr>
          <p:nvPr>
            <p:ph sz="quarter" idx="10"/>
          </p:nvPr>
        </p:nvSpPr>
        <p:spPr/>
        <p:txBody>
          <a:bodyPr/>
          <a:lstStyle/>
          <a:p>
            <a:r>
              <a:rPr lang="en-US" dirty="0"/>
              <a:t>22</a:t>
            </a:r>
          </a:p>
        </p:txBody>
      </p:sp>
    </p:spTree>
    <p:extLst>
      <p:ext uri="{BB962C8B-B14F-4D97-AF65-F5344CB8AC3E}">
        <p14:creationId xmlns:p14="http://schemas.microsoft.com/office/powerpoint/2010/main" val="340581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65FA-84B5-4555-8999-9CEC2E06C83E}"/>
              </a:ext>
            </a:extLst>
          </p:cNvPr>
          <p:cNvSpPr>
            <a:spLocks noGrp="1"/>
          </p:cNvSpPr>
          <p:nvPr>
            <p:ph type="title"/>
          </p:nvPr>
        </p:nvSpPr>
        <p:spPr/>
        <p:txBody>
          <a:bodyPr/>
          <a:lstStyle/>
          <a:p>
            <a:r>
              <a:rPr lang="en-US" dirty="0">
                <a:solidFill>
                  <a:schemeClr val="tx1"/>
                </a:solidFill>
              </a:rPr>
              <a:t>Allowable Activities (4)</a:t>
            </a:r>
            <a:endParaRPr lang="en-US" dirty="0"/>
          </a:p>
        </p:txBody>
      </p:sp>
      <p:sp>
        <p:nvSpPr>
          <p:cNvPr id="3" name="Text Placeholder 2">
            <a:extLst>
              <a:ext uri="{FF2B5EF4-FFF2-40B4-BE49-F238E27FC236}">
                <a16:creationId xmlns:a16="http://schemas.microsoft.com/office/drawing/2014/main" id="{3C2C3F09-0C94-4859-8088-AB5BC838BD92}"/>
              </a:ext>
            </a:extLst>
          </p:cNvPr>
          <p:cNvSpPr>
            <a:spLocks noGrp="1"/>
          </p:cNvSpPr>
          <p:nvPr>
            <p:ph type="body" idx="1"/>
          </p:nvPr>
        </p:nvSpPr>
        <p:spPr/>
        <p:txBody>
          <a:bodyPr/>
          <a:lstStyle/>
          <a:p>
            <a:pPr marL="0" lvl="0">
              <a:spcAft>
                <a:spcPts val="1200"/>
              </a:spcAft>
              <a:buClr>
                <a:srgbClr val="000000"/>
              </a:buClr>
              <a:buSzTx/>
            </a:pPr>
            <a:r>
              <a:rPr lang="en-US" sz="2600" dirty="0">
                <a:solidFill>
                  <a:srgbClr val="212121"/>
                </a:solidFill>
                <a:latin typeface="Arial" panose="020B0604020202020204" pitchFamily="34" charset="0"/>
                <a:cs typeface="Arial" panose="020B0604020202020204" pitchFamily="34" charset="0"/>
                <a:sym typeface="Arial"/>
              </a:rPr>
              <a:t>ESSA, Section 1003 funds require the use of “evidence-based” interventions that meet higher levels of evidence. The table on the next slide lists ESSA’s top three levels of evidence. </a:t>
            </a:r>
          </a:p>
          <a:p>
            <a:pPr marL="0" lvl="0">
              <a:buClr>
                <a:srgbClr val="000000"/>
              </a:buClr>
              <a:buSzTx/>
            </a:pPr>
            <a:r>
              <a:rPr lang="en-US" sz="2600" dirty="0">
                <a:solidFill>
                  <a:srgbClr val="212121"/>
                </a:solidFill>
                <a:latin typeface="Arial" panose="020B0604020202020204" pitchFamily="34" charset="0"/>
                <a:cs typeface="Arial" panose="020B0604020202020204" pitchFamily="34" charset="0"/>
                <a:sym typeface="Arial"/>
              </a:rPr>
              <a:t>The United States Department of Education’s non-regulatory guidance on evidence-based interventions is located at </a:t>
            </a:r>
            <a:r>
              <a:rPr lang="en-US" sz="2600" dirty="0">
                <a:solidFill>
                  <a:srgbClr val="212121"/>
                </a:solidFill>
                <a:latin typeface="Arial" panose="020B0604020202020204" pitchFamily="34" charset="0"/>
                <a:cs typeface="Arial" panose="020B0604020202020204" pitchFamily="34" charset="0"/>
                <a:sym typeface="Arial"/>
                <a:hlinkClick r:id="rId2" tooltip="US Department of Education web page - Non-Regulatory Guidance"/>
              </a:rPr>
              <a:t>https://go.usa.gov/xenG7</a:t>
            </a:r>
            <a:r>
              <a:rPr lang="en-US" sz="2600" dirty="0">
                <a:solidFill>
                  <a:srgbClr val="212121"/>
                </a:solidFill>
                <a:latin typeface="Arial" panose="020B0604020202020204" pitchFamily="34" charset="0"/>
                <a:cs typeface="Arial" panose="020B0604020202020204" pitchFamily="34" charset="0"/>
                <a:sym typeface="Arial"/>
              </a:rPr>
              <a:t>.</a:t>
            </a:r>
          </a:p>
        </p:txBody>
      </p:sp>
      <p:sp>
        <p:nvSpPr>
          <p:cNvPr id="4" name="Content Placeholder 3">
            <a:extLst>
              <a:ext uri="{FF2B5EF4-FFF2-40B4-BE49-F238E27FC236}">
                <a16:creationId xmlns:a16="http://schemas.microsoft.com/office/drawing/2014/main" id="{1AE12002-27B1-4209-AF14-BD00E43D87B2}"/>
              </a:ext>
            </a:extLst>
          </p:cNvPr>
          <p:cNvSpPr>
            <a:spLocks noGrp="1"/>
          </p:cNvSpPr>
          <p:nvPr>
            <p:ph sz="quarter" idx="10"/>
          </p:nvPr>
        </p:nvSpPr>
        <p:spPr/>
        <p:txBody>
          <a:bodyPr/>
          <a:lstStyle/>
          <a:p>
            <a:r>
              <a:rPr lang="en-US" dirty="0"/>
              <a:t>23</a:t>
            </a:r>
          </a:p>
        </p:txBody>
      </p:sp>
    </p:spTree>
    <p:extLst>
      <p:ext uri="{BB962C8B-B14F-4D97-AF65-F5344CB8AC3E}">
        <p14:creationId xmlns:p14="http://schemas.microsoft.com/office/powerpoint/2010/main" val="4064393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a:xfrm>
            <a:off x="0" y="173055"/>
            <a:ext cx="9144000" cy="612900"/>
          </a:xfrm>
        </p:spPr>
        <p:txBody>
          <a:bodyPr/>
          <a:lstStyle/>
          <a:p>
            <a:pPr lvl="0"/>
            <a:r>
              <a:rPr lang="en-US" sz="2800" b="1" dirty="0"/>
              <a:t>Allowable Activities (5)</a:t>
            </a:r>
          </a:p>
        </p:txBody>
      </p:sp>
      <p:graphicFrame>
        <p:nvGraphicFramePr>
          <p:cNvPr id="2" name="Table" descr="Evidence-based Strategies. Evidence-levels and Descriptions."/>
          <p:cNvGraphicFramePr>
            <a:graphicFrameLocks noGrp="1"/>
          </p:cNvGraphicFramePr>
          <p:nvPr>
            <p:ph sz="quarter" idx="10"/>
            <p:extLst>
              <p:ext uri="{D42A27DB-BD31-4B8C-83A1-F6EECF244321}">
                <p14:modId xmlns:p14="http://schemas.microsoft.com/office/powerpoint/2010/main" val="3806501970"/>
              </p:ext>
            </p:extLst>
          </p:nvPr>
        </p:nvGraphicFramePr>
        <p:xfrm>
          <a:off x="0" y="814449"/>
          <a:ext cx="9144000" cy="3634269"/>
        </p:xfrm>
        <a:graphic>
          <a:graphicData uri="http://schemas.openxmlformats.org/drawingml/2006/table">
            <a:tbl>
              <a:tblPr firstRow="1" bandRow="1">
                <a:tableStyleId>{08FB837D-C827-4EFA-A057-4D05807E0F7C}</a:tableStyleId>
              </a:tblPr>
              <a:tblGrid>
                <a:gridCol w="2992545">
                  <a:extLst>
                    <a:ext uri="{9D8B030D-6E8A-4147-A177-3AD203B41FA5}">
                      <a16:colId xmlns:a16="http://schemas.microsoft.com/office/drawing/2014/main" val="20002"/>
                    </a:ext>
                  </a:extLst>
                </a:gridCol>
                <a:gridCol w="6151455">
                  <a:extLst>
                    <a:ext uri="{9D8B030D-6E8A-4147-A177-3AD203B41FA5}">
                      <a16:colId xmlns:a16="http://schemas.microsoft.com/office/drawing/2014/main" val="20003"/>
                    </a:ext>
                  </a:extLst>
                </a:gridCol>
              </a:tblGrid>
              <a:tr h="535819">
                <a:tc>
                  <a:txBody>
                    <a:bodyPr/>
                    <a:lstStyle/>
                    <a:p>
                      <a:pPr algn="ctr"/>
                      <a:r>
                        <a:rPr lang="en-US" sz="2400" dirty="0">
                          <a:solidFill>
                            <a:schemeClr val="accent6">
                              <a:lumMod val="10000"/>
                            </a:schemeClr>
                          </a:solidFill>
                          <a:latin typeface="+mn-lt"/>
                        </a:rPr>
                        <a:t>Evidence Level</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Description</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extLst>
                  <a:ext uri="{0D108BD9-81ED-4DB2-BD59-A6C34878D82A}">
                    <a16:rowId xmlns:a16="http://schemas.microsoft.com/office/drawing/2014/main" val="10000"/>
                  </a:ext>
                </a:extLst>
              </a:tr>
              <a:tr h="934495">
                <a:tc>
                  <a:txBody>
                    <a:bodyPr/>
                    <a:lstStyle/>
                    <a:p>
                      <a:pPr algn="l"/>
                      <a:r>
                        <a:rPr lang="en-US" sz="2400" b="1" dirty="0"/>
                        <a:t>Level 1</a:t>
                      </a:r>
                      <a:r>
                        <a:rPr lang="en-US" sz="2400" dirty="0"/>
                        <a:t>:</a:t>
                      </a:r>
                      <a:r>
                        <a:rPr lang="en-US" sz="2400" baseline="0" dirty="0"/>
                        <a:t> </a:t>
                      </a:r>
                    </a:p>
                    <a:p>
                      <a:pPr algn="l"/>
                      <a:r>
                        <a:rPr lang="en-US" sz="2400" baseline="0" dirty="0"/>
                        <a:t>Strong Evidence</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kern="0" dirty="0">
                          <a:solidFill>
                            <a:schemeClr val="tx1"/>
                          </a:solidFill>
                          <a:effectLst/>
                          <a:latin typeface="+mn-lt"/>
                          <a:cs typeface="Arial" panose="020B0604020202020204" pitchFamily="34" charset="0"/>
                        </a:rPr>
                        <a:t>Based on at least one well-designed and well-implemented experimental study</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75235">
                <a:tc>
                  <a:txBody>
                    <a:bodyPr/>
                    <a:lstStyle/>
                    <a:p>
                      <a:pPr algn="l"/>
                      <a:r>
                        <a:rPr lang="en-US" sz="2400" b="1" dirty="0"/>
                        <a:t>Level 2</a:t>
                      </a:r>
                      <a:r>
                        <a:rPr lang="en-US" sz="2400" dirty="0"/>
                        <a:t>: </a:t>
                      </a:r>
                    </a:p>
                    <a:p>
                      <a:pPr algn="l"/>
                      <a:r>
                        <a:rPr lang="en-US" sz="2400" dirty="0"/>
                        <a:t>Moderate Evidence</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Based on at least one well-designed and well-implemented quasi-experimental study </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61187">
                <a:tc>
                  <a:txBody>
                    <a:bodyPr/>
                    <a:lstStyle/>
                    <a:p>
                      <a:pPr algn="l"/>
                      <a:r>
                        <a:rPr lang="en-US" sz="2400" b="1" dirty="0"/>
                        <a:t>Level 3</a:t>
                      </a:r>
                      <a:r>
                        <a:rPr lang="en-US" sz="2400" dirty="0"/>
                        <a:t>: </a:t>
                      </a:r>
                    </a:p>
                    <a:p>
                      <a:pPr algn="l"/>
                      <a:r>
                        <a:rPr lang="en-US" sz="2400" dirty="0"/>
                        <a:t>Promising Evidence</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Based on at least one well-designed and well-implemented correlational study with statistical controls for selection bias</a:t>
                      </a:r>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3">
            <a:extLst>
              <a:ext uri="{FF2B5EF4-FFF2-40B4-BE49-F238E27FC236}">
                <a16:creationId xmlns:a16="http://schemas.microsoft.com/office/drawing/2014/main" id="{6A83E142-3673-46EB-AE00-4C038CF65E38}"/>
              </a:ext>
            </a:extLst>
          </p:cNvPr>
          <p:cNvSpPr txBox="1">
            <a:spLocks/>
          </p:cNvSpPr>
          <p:nvPr/>
        </p:nvSpPr>
        <p:spPr>
          <a:xfrm>
            <a:off x="8425175" y="4760596"/>
            <a:ext cx="713250" cy="2098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27000" marR="0" lvl="0" indent="0" algn="l" rtl="0">
              <a:lnSpc>
                <a:spcPct val="100000"/>
              </a:lnSpc>
              <a:spcBef>
                <a:spcPts val="0"/>
              </a:spcBef>
              <a:spcAft>
                <a:spcPts val="0"/>
              </a:spcAft>
              <a:buClr>
                <a:schemeClr val="dk1"/>
              </a:buClr>
              <a:buSzPts val="1600"/>
              <a:buFont typeface="Barlow"/>
              <a:buNone/>
              <a:defRPr sz="1200" b="0" i="0" u="none" strike="noStrike" cap="none">
                <a:solidFill>
                  <a:schemeClr val="dk1"/>
                </a:solidFill>
                <a:latin typeface="+mn-lt"/>
                <a:ea typeface="Barlow"/>
                <a:cs typeface="Barlow"/>
                <a:sym typeface="Barlow"/>
              </a:defRPr>
            </a:lvl1pPr>
            <a:lvl2pPr marL="914400" marR="0" lvl="1"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2pPr>
            <a:lvl3pPr marL="1371600" marR="0" lvl="2"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3pPr>
            <a:lvl4pPr marL="1828800" marR="0" lvl="3"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4pPr>
            <a:lvl5pPr marL="2286000" marR="0" lvl="4"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5pPr>
            <a:lvl6pPr marL="2743200" marR="0" lvl="5"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6pPr>
            <a:lvl7pPr marL="3200400" marR="0" lvl="6"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7pPr>
            <a:lvl8pPr marL="3657600" marR="0" lvl="7"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8pPr>
            <a:lvl9pPr marL="4114800" marR="0" lvl="8" indent="-330200" algn="l" rtl="0">
              <a:lnSpc>
                <a:spcPct val="100000"/>
              </a:lnSpc>
              <a:spcBef>
                <a:spcPts val="1600"/>
              </a:spcBef>
              <a:spcAft>
                <a:spcPts val="1600"/>
              </a:spcAft>
              <a:buClr>
                <a:schemeClr val="dk1"/>
              </a:buClr>
              <a:buSzPts val="1600"/>
              <a:buFont typeface="Barlow"/>
              <a:buChar char="■"/>
              <a:defRPr sz="1600" b="0" i="0" u="none" strike="noStrike" cap="none">
                <a:solidFill>
                  <a:schemeClr val="dk1"/>
                </a:solidFill>
                <a:latin typeface="Barlow"/>
                <a:ea typeface="Barlow"/>
                <a:cs typeface="Barlow"/>
                <a:sym typeface="Barlow"/>
              </a:defRPr>
            </a:lvl9pPr>
          </a:lstStyle>
          <a:p>
            <a:r>
              <a:rPr lang="en-US" dirty="0"/>
              <a:t>24</a:t>
            </a:r>
          </a:p>
        </p:txBody>
      </p:sp>
    </p:spTree>
    <p:extLst>
      <p:ext uri="{BB962C8B-B14F-4D97-AF65-F5344CB8AC3E}">
        <p14:creationId xmlns:p14="http://schemas.microsoft.com/office/powerpoint/2010/main" val="1975407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A759-204E-43EC-BFEF-486221C7D18B}"/>
              </a:ext>
            </a:extLst>
          </p:cNvPr>
          <p:cNvSpPr>
            <a:spLocks noGrp="1"/>
          </p:cNvSpPr>
          <p:nvPr>
            <p:ph type="title"/>
          </p:nvPr>
        </p:nvSpPr>
        <p:spPr/>
        <p:txBody>
          <a:bodyPr/>
          <a:lstStyle/>
          <a:p>
            <a:r>
              <a:rPr lang="en-US" dirty="0">
                <a:solidFill>
                  <a:schemeClr val="tx1"/>
                </a:solidFill>
              </a:rPr>
              <a:t>Allowable Activities (6)</a:t>
            </a:r>
            <a:endParaRPr lang="en-US" dirty="0"/>
          </a:p>
        </p:txBody>
      </p:sp>
      <p:sp>
        <p:nvSpPr>
          <p:cNvPr id="3" name="Text Placeholder 2">
            <a:extLst>
              <a:ext uri="{FF2B5EF4-FFF2-40B4-BE49-F238E27FC236}">
                <a16:creationId xmlns:a16="http://schemas.microsoft.com/office/drawing/2014/main" id="{F322FCA7-A64D-4D6B-AB4B-1B2CE4612666}"/>
              </a:ext>
            </a:extLst>
          </p:cNvPr>
          <p:cNvSpPr>
            <a:spLocks noGrp="1"/>
          </p:cNvSpPr>
          <p:nvPr>
            <p:ph type="body" idx="1"/>
          </p:nvPr>
        </p:nvSpPr>
        <p:spPr/>
        <p:txBody>
          <a:bodyPr/>
          <a:lstStyle/>
          <a:p>
            <a:pPr marL="0" lvl="0">
              <a:buClr>
                <a:srgbClr val="000000"/>
              </a:buClr>
              <a:buSzTx/>
            </a:pPr>
            <a:r>
              <a:rPr lang="en-US" sz="2700" dirty="0">
                <a:solidFill>
                  <a:srgbClr val="212121"/>
                </a:solidFill>
                <a:latin typeface="Arial" panose="020B0604020202020204" pitchFamily="34" charset="0"/>
                <a:cs typeface="Arial" panose="020B0604020202020204" pitchFamily="34" charset="0"/>
                <a:sym typeface="Arial"/>
              </a:rPr>
              <a:t>Additional information on allowable activities including Capital Outlay expenditures, is located on the CDE </a:t>
            </a:r>
            <a:r>
              <a:rPr lang="en-US" sz="2700" dirty="0">
                <a:solidFill>
                  <a:srgbClr val="212121"/>
                </a:solidFill>
                <a:latin typeface="Arial" panose="020B0604020202020204" pitchFamily="34" charset="0"/>
                <a:cs typeface="Arial"/>
                <a:sym typeface="Arial"/>
              </a:rPr>
              <a:t>ESSA CSI LEA Authorized Use of Funds web page at </a:t>
            </a:r>
            <a:r>
              <a:rPr lang="en-US" sz="2700" dirty="0">
                <a:solidFill>
                  <a:srgbClr val="3C3C00"/>
                </a:solidFill>
                <a:latin typeface="Arial" panose="020B0604020202020204" pitchFamily="34" charset="0"/>
                <a:cs typeface="Arial"/>
                <a:sym typeface="Arial"/>
                <a:hlinkClick r:id="rId2" tooltip="Authorized Use of Funds web page"/>
              </a:rPr>
              <a:t>https://www.cde.ca.gov/sp/sw/t1/csileaauthusefunds.asp</a:t>
            </a:r>
            <a:r>
              <a:rPr lang="en-US" dirty="0">
                <a:solidFill>
                  <a:srgbClr val="3C3C00"/>
                </a:solidFill>
                <a:latin typeface="Arial" panose="020B0604020202020204" pitchFamily="34" charset="0"/>
                <a:cs typeface="Arial"/>
                <a:sym typeface="Arial"/>
              </a:rPr>
              <a:t>.</a:t>
            </a:r>
          </a:p>
        </p:txBody>
      </p:sp>
      <p:sp>
        <p:nvSpPr>
          <p:cNvPr id="4" name="Content Placeholder 3">
            <a:extLst>
              <a:ext uri="{FF2B5EF4-FFF2-40B4-BE49-F238E27FC236}">
                <a16:creationId xmlns:a16="http://schemas.microsoft.com/office/drawing/2014/main" id="{A4F372B1-91C6-4FA9-A20E-7EBFED1BEA87}"/>
              </a:ext>
            </a:extLst>
          </p:cNvPr>
          <p:cNvSpPr>
            <a:spLocks noGrp="1"/>
          </p:cNvSpPr>
          <p:nvPr>
            <p:ph sz="quarter" idx="10"/>
          </p:nvPr>
        </p:nvSpPr>
        <p:spPr/>
        <p:txBody>
          <a:bodyPr/>
          <a:lstStyle/>
          <a:p>
            <a:r>
              <a:rPr lang="en-US" dirty="0"/>
              <a:t>25</a:t>
            </a:r>
          </a:p>
        </p:txBody>
      </p:sp>
    </p:spTree>
    <p:extLst>
      <p:ext uri="{BB962C8B-B14F-4D97-AF65-F5344CB8AC3E}">
        <p14:creationId xmlns:p14="http://schemas.microsoft.com/office/powerpoint/2010/main" val="4093123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937A-A5EB-4CBD-AF63-E07515B17E8E}"/>
              </a:ext>
            </a:extLst>
          </p:cNvPr>
          <p:cNvSpPr>
            <a:spLocks noGrp="1"/>
          </p:cNvSpPr>
          <p:nvPr>
            <p:ph type="title"/>
          </p:nvPr>
        </p:nvSpPr>
        <p:spPr/>
        <p:txBody>
          <a:bodyPr/>
          <a:lstStyle/>
          <a:p>
            <a:r>
              <a:rPr lang="en-US" dirty="0">
                <a:solidFill>
                  <a:schemeClr val="tx1"/>
                </a:solidFill>
              </a:rPr>
              <a:t>Disallowable Subgrant Activities (1)</a:t>
            </a:r>
            <a:endParaRPr lang="en-US" dirty="0"/>
          </a:p>
        </p:txBody>
      </p:sp>
      <p:sp>
        <p:nvSpPr>
          <p:cNvPr id="3" name="Text Placeholder 2">
            <a:extLst>
              <a:ext uri="{FF2B5EF4-FFF2-40B4-BE49-F238E27FC236}">
                <a16:creationId xmlns:a16="http://schemas.microsoft.com/office/drawing/2014/main" id="{855B78B1-1394-4722-8E27-D8E89BE845B6}"/>
              </a:ext>
            </a:extLst>
          </p:cNvPr>
          <p:cNvSpPr>
            <a:spLocks noGrp="1"/>
          </p:cNvSpPr>
          <p:nvPr>
            <p:ph type="body" idx="1"/>
          </p:nvPr>
        </p:nvSpPr>
        <p:spPr/>
        <p:txBody>
          <a:bodyPr/>
          <a:lstStyle/>
          <a:p>
            <a:pPr marL="475488" lvl="0" indent="-457200">
              <a:spcAft>
                <a:spcPts val="18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The use of federal funds, including ESSA, Section 1003 funds must be consistent with the OMB Uniform Administrative Requirements, Cost Principles, and Audit Requirements for Federal Awards. </a:t>
            </a:r>
          </a:p>
          <a:p>
            <a:pPr marL="475488" lvl="0" indent="-457200">
              <a:spcAft>
                <a:spcPts val="18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For Federal guidance on Supplement not Supplant for school improvement, see question 29a, page 21 to 22 located at </a:t>
            </a:r>
            <a:r>
              <a:rPr lang="en-US" sz="2600" dirty="0">
                <a:solidFill>
                  <a:schemeClr val="tx1"/>
                </a:solidFill>
                <a:latin typeface="Arial" panose="020B0604020202020204" pitchFamily="34" charset="0"/>
                <a:cs typeface="Arial" panose="020B0604020202020204" pitchFamily="34" charset="0"/>
                <a:sym typeface="Arial"/>
                <a:hlinkClick r:id="rId2" tooltip="US Department of Education Federal guidance"/>
              </a:rPr>
              <a:t>https://go.usa.gov/xdcPV</a:t>
            </a:r>
            <a:r>
              <a:rPr lang="en-US" sz="2600" dirty="0">
                <a:solidFill>
                  <a:srgbClr val="000000"/>
                </a:solidFill>
                <a:latin typeface="Arial" panose="020B0604020202020204" pitchFamily="34" charset="0"/>
                <a:cs typeface="Arial" panose="020B0604020202020204" pitchFamily="34" charset="0"/>
                <a:sym typeface="Arial"/>
              </a:rPr>
              <a:t>. </a:t>
            </a:r>
            <a:endParaRPr lang="en-US" dirty="0"/>
          </a:p>
        </p:txBody>
      </p:sp>
      <p:sp>
        <p:nvSpPr>
          <p:cNvPr id="4" name="Content Placeholder 3">
            <a:extLst>
              <a:ext uri="{FF2B5EF4-FFF2-40B4-BE49-F238E27FC236}">
                <a16:creationId xmlns:a16="http://schemas.microsoft.com/office/drawing/2014/main" id="{5DADE757-2D66-490C-A5ED-41DFA703717B}"/>
              </a:ext>
            </a:extLst>
          </p:cNvPr>
          <p:cNvSpPr>
            <a:spLocks noGrp="1"/>
          </p:cNvSpPr>
          <p:nvPr>
            <p:ph sz="quarter" idx="10"/>
          </p:nvPr>
        </p:nvSpPr>
        <p:spPr/>
        <p:txBody>
          <a:bodyPr/>
          <a:lstStyle/>
          <a:p>
            <a:r>
              <a:rPr lang="en-US" dirty="0"/>
              <a:t>26</a:t>
            </a:r>
          </a:p>
        </p:txBody>
      </p:sp>
    </p:spTree>
    <p:extLst>
      <p:ext uri="{BB962C8B-B14F-4D97-AF65-F5344CB8AC3E}">
        <p14:creationId xmlns:p14="http://schemas.microsoft.com/office/powerpoint/2010/main" val="3077564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CCED-C4DD-4D86-9A20-3FD6109A62C7}"/>
              </a:ext>
            </a:extLst>
          </p:cNvPr>
          <p:cNvSpPr>
            <a:spLocks noGrp="1"/>
          </p:cNvSpPr>
          <p:nvPr>
            <p:ph type="title"/>
          </p:nvPr>
        </p:nvSpPr>
        <p:spPr/>
        <p:txBody>
          <a:bodyPr/>
          <a:lstStyle/>
          <a:p>
            <a:r>
              <a:rPr lang="en-US" sz="2800" b="1" i="0" u="none" strike="noStrike" cap="none" dirty="0">
                <a:solidFill>
                  <a:schemeClr val="dk1"/>
                </a:solidFill>
                <a:effectLst/>
                <a:latin typeface="+mj-lt"/>
                <a:ea typeface="Raleway Thin"/>
                <a:cs typeface="Raleway Thin"/>
                <a:sym typeface="Raleway Thin"/>
              </a:rPr>
              <a:t>Disallowable Subgrant Activities (2)</a:t>
            </a:r>
            <a:endParaRPr lang="en-US" dirty="0"/>
          </a:p>
        </p:txBody>
      </p:sp>
      <p:sp>
        <p:nvSpPr>
          <p:cNvPr id="3" name="Text Placeholder 2">
            <a:extLst>
              <a:ext uri="{FF2B5EF4-FFF2-40B4-BE49-F238E27FC236}">
                <a16:creationId xmlns:a16="http://schemas.microsoft.com/office/drawing/2014/main" id="{E1AE96FF-4CC4-4DAE-B649-0707CA0BB962}"/>
              </a:ext>
            </a:extLst>
          </p:cNvPr>
          <p:cNvSpPr>
            <a:spLocks noGrp="1"/>
          </p:cNvSpPr>
          <p:nvPr>
            <p:ph type="body" idx="1"/>
          </p:nvPr>
        </p:nvSpPr>
        <p:spPr/>
        <p:txBody>
          <a:bodyPr/>
          <a:lstStyle/>
          <a:p>
            <a:pPr marL="365760" lvl="0" indent="-347472">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In addition, the California legislature stipulated in SB 170 that ESSA, Section 1003 funds </a:t>
            </a:r>
            <a:r>
              <a:rPr lang="en-US" sz="2600" b="1" dirty="0">
                <a:solidFill>
                  <a:srgbClr val="212121"/>
                </a:solidFill>
                <a:latin typeface="Arial" panose="020B0604020202020204" pitchFamily="34" charset="0"/>
                <a:cs typeface="Arial" panose="020B0604020202020204" pitchFamily="34" charset="0"/>
                <a:sym typeface="Arial"/>
              </a:rPr>
              <a:t>shall not </a:t>
            </a:r>
            <a:r>
              <a:rPr lang="en-US" sz="2600" dirty="0">
                <a:solidFill>
                  <a:srgbClr val="212121"/>
                </a:solidFill>
                <a:latin typeface="Arial" panose="020B0604020202020204" pitchFamily="34" charset="0"/>
                <a:cs typeface="Arial" panose="020B0604020202020204" pitchFamily="34" charset="0"/>
                <a:sym typeface="Arial"/>
              </a:rPr>
              <a:t>be expended to hire additional permanent staff.</a:t>
            </a:r>
          </a:p>
        </p:txBody>
      </p:sp>
      <p:sp>
        <p:nvSpPr>
          <p:cNvPr id="4" name="Content Placeholder 3">
            <a:extLst>
              <a:ext uri="{FF2B5EF4-FFF2-40B4-BE49-F238E27FC236}">
                <a16:creationId xmlns:a16="http://schemas.microsoft.com/office/drawing/2014/main" id="{5230C7FA-9000-4D39-A055-B1A085D4D15B}"/>
              </a:ext>
            </a:extLst>
          </p:cNvPr>
          <p:cNvSpPr>
            <a:spLocks noGrp="1"/>
          </p:cNvSpPr>
          <p:nvPr>
            <p:ph sz="quarter" idx="10"/>
          </p:nvPr>
        </p:nvSpPr>
        <p:spPr/>
        <p:txBody>
          <a:bodyPr/>
          <a:lstStyle/>
          <a:p>
            <a:r>
              <a:rPr lang="en-US" dirty="0"/>
              <a:t>27</a:t>
            </a:r>
          </a:p>
        </p:txBody>
      </p:sp>
    </p:spTree>
    <p:extLst>
      <p:ext uri="{BB962C8B-B14F-4D97-AF65-F5344CB8AC3E}">
        <p14:creationId xmlns:p14="http://schemas.microsoft.com/office/powerpoint/2010/main" val="158654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a:xfrm>
            <a:off x="0" y="173055"/>
            <a:ext cx="9144000" cy="612900"/>
          </a:xfrm>
        </p:spPr>
        <p:txBody>
          <a:bodyPr/>
          <a:lstStyle/>
          <a:p>
            <a:pPr lvl="0"/>
            <a:r>
              <a:rPr lang="en-US" sz="2800" b="1" dirty="0">
                <a:solidFill>
                  <a:schemeClr val="tx1"/>
                </a:solidFill>
              </a:rPr>
              <a:t>FY 2021–22 CSI Funds Reporting Requirements (1)</a:t>
            </a:r>
            <a:endParaRPr lang="en-US" sz="2800" b="1" dirty="0"/>
          </a:p>
        </p:txBody>
      </p:sp>
      <p:graphicFrame>
        <p:nvGraphicFramePr>
          <p:cNvPr id="2" name="Table" descr="2021-22 Subgrant Reporting Dates for local educational agencies."/>
          <p:cNvGraphicFramePr>
            <a:graphicFrameLocks noGrp="1"/>
          </p:cNvGraphicFramePr>
          <p:nvPr>
            <p:ph sz="quarter" idx="10"/>
            <p:extLst>
              <p:ext uri="{D42A27DB-BD31-4B8C-83A1-F6EECF244321}">
                <p14:modId xmlns:p14="http://schemas.microsoft.com/office/powerpoint/2010/main" val="14065989"/>
              </p:ext>
            </p:extLst>
          </p:nvPr>
        </p:nvGraphicFramePr>
        <p:xfrm>
          <a:off x="0" y="785955"/>
          <a:ext cx="9143999" cy="3931920"/>
        </p:xfrm>
        <a:graphic>
          <a:graphicData uri="http://schemas.openxmlformats.org/drawingml/2006/table">
            <a:tbl>
              <a:tblPr firstRow="1" bandRow="1">
                <a:tableStyleId>{08FB837D-C827-4EFA-A057-4D05807E0F7C}</a:tableStyleId>
              </a:tblPr>
              <a:tblGrid>
                <a:gridCol w="1196622">
                  <a:extLst>
                    <a:ext uri="{9D8B030D-6E8A-4147-A177-3AD203B41FA5}">
                      <a16:colId xmlns:a16="http://schemas.microsoft.com/office/drawing/2014/main" val="20000"/>
                    </a:ext>
                  </a:extLst>
                </a:gridCol>
                <a:gridCol w="2856763">
                  <a:extLst>
                    <a:ext uri="{9D8B030D-6E8A-4147-A177-3AD203B41FA5}">
                      <a16:colId xmlns:a16="http://schemas.microsoft.com/office/drawing/2014/main" val="20001"/>
                    </a:ext>
                  </a:extLst>
                </a:gridCol>
                <a:gridCol w="2511188">
                  <a:extLst>
                    <a:ext uri="{9D8B030D-6E8A-4147-A177-3AD203B41FA5}">
                      <a16:colId xmlns:a16="http://schemas.microsoft.com/office/drawing/2014/main" val="20002"/>
                    </a:ext>
                  </a:extLst>
                </a:gridCol>
                <a:gridCol w="2579426">
                  <a:extLst>
                    <a:ext uri="{9D8B030D-6E8A-4147-A177-3AD203B41FA5}">
                      <a16:colId xmlns:a16="http://schemas.microsoft.com/office/drawing/2014/main" val="20003"/>
                    </a:ext>
                  </a:extLst>
                </a:gridCol>
              </a:tblGrid>
              <a:tr h="671398">
                <a:tc>
                  <a:txBody>
                    <a:bodyPr/>
                    <a:lstStyle/>
                    <a:p>
                      <a:pPr algn="ctr"/>
                      <a:r>
                        <a:rPr lang="en-US" sz="2400" dirty="0">
                          <a:solidFill>
                            <a:schemeClr val="accent6">
                              <a:lumMod val="10000"/>
                            </a:schemeClr>
                          </a:solidFill>
                          <a:latin typeface="+mn-lt"/>
                        </a:rPr>
                        <a:t>Report Name</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Reporting </a:t>
                      </a:r>
                    </a:p>
                    <a:p>
                      <a:pPr algn="ctr"/>
                      <a:r>
                        <a:rPr lang="en-US" sz="2400" dirty="0">
                          <a:solidFill>
                            <a:schemeClr val="accent6">
                              <a:lumMod val="10000"/>
                            </a:schemeClr>
                          </a:solidFill>
                          <a:latin typeface="+mn-lt"/>
                        </a:rPr>
                        <a:t>Data</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Performance Period</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Reporting </a:t>
                      </a:r>
                    </a:p>
                    <a:p>
                      <a:pPr algn="ctr"/>
                      <a:r>
                        <a:rPr lang="en-US" sz="2400" dirty="0">
                          <a:solidFill>
                            <a:schemeClr val="accent6">
                              <a:lumMod val="10000"/>
                            </a:schemeClr>
                          </a:solidFill>
                          <a:latin typeface="+mn-lt"/>
                        </a:rPr>
                        <a:t>Window</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extLst>
                  <a:ext uri="{0D108BD9-81ED-4DB2-BD59-A6C34878D82A}">
                    <a16:rowId xmlns:a16="http://schemas.microsoft.com/office/drawing/2014/main" val="10000"/>
                  </a:ext>
                </a:extLst>
              </a:tr>
              <a:tr h="665851">
                <a:tc>
                  <a:txBody>
                    <a:bodyPr/>
                    <a:lstStyle/>
                    <a:p>
                      <a:pPr algn="l"/>
                      <a:r>
                        <a:rPr lang="en-US" sz="2400" dirty="0"/>
                        <a:t>Report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Wingdings" panose="05000000000000000000" pitchFamily="2" charset="2"/>
                        <a:buChar char="§"/>
                      </a:pPr>
                      <a:r>
                        <a:rPr lang="en-US" sz="2400" b="0" i="0" u="none" strike="noStrike" cap="none" dirty="0">
                          <a:solidFill>
                            <a:schemeClr val="dk1"/>
                          </a:solidFill>
                          <a:effectLst/>
                          <a:latin typeface="+mn-lt"/>
                          <a:ea typeface="+mn-ea"/>
                          <a:cs typeface="+mn-cs"/>
                          <a:sym typeface="Arial"/>
                        </a:rPr>
                        <a:t>Funding Plan Adjustment</a:t>
                      </a:r>
                    </a:p>
                    <a:p>
                      <a:pPr marL="285750" lvl="0" indent="-285750">
                        <a:buFont typeface="Wingdings" panose="05000000000000000000" pitchFamily="2" charset="2"/>
                        <a:buChar char="§"/>
                      </a:pPr>
                      <a:r>
                        <a:rPr lang="en-US" sz="2400" b="0" i="0" u="none" strike="noStrike" cap="none" dirty="0">
                          <a:solidFill>
                            <a:schemeClr val="dk1"/>
                          </a:solidFill>
                          <a:effectLst/>
                          <a:latin typeface="+mn-lt"/>
                          <a:ea typeface="+mn-ea"/>
                          <a:cs typeface="+mn-cs"/>
                          <a:sym typeface="Arial"/>
                        </a:rPr>
                        <a:t>Budget Summary </a:t>
                      </a:r>
                    </a:p>
                    <a:p>
                      <a:pPr marL="285750" indent="-285750">
                        <a:buFont typeface="Wingdings" panose="05000000000000000000" pitchFamily="2" charset="2"/>
                        <a:buChar char="§"/>
                      </a:pPr>
                      <a:r>
                        <a:rPr lang="en-US" sz="2400" b="0" i="0" u="none" strike="noStrike" cap="none" dirty="0">
                          <a:solidFill>
                            <a:schemeClr val="dk1"/>
                          </a:solidFill>
                          <a:effectLst/>
                          <a:latin typeface="+mn-lt"/>
                          <a:ea typeface="+mn-ea"/>
                          <a:cs typeface="+mn-cs"/>
                          <a:sym typeface="Arial"/>
                        </a:rPr>
                        <a:t>Expenditures</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i="0" u="none" strike="noStrike" cap="none" dirty="0">
                          <a:solidFill>
                            <a:schemeClr val="tx1"/>
                          </a:solidFill>
                          <a:effectLst/>
                          <a:latin typeface="+mn-lt"/>
                          <a:ea typeface="+mn-ea"/>
                          <a:cs typeface="+mn-cs"/>
                          <a:sym typeface="Arial"/>
                        </a:rPr>
                        <a:t>March 14, 2022, </a:t>
                      </a:r>
                      <a:r>
                        <a:rPr lang="en-US" sz="2400" b="0" i="0" u="none" strike="noStrike" cap="none" dirty="0">
                          <a:solidFill>
                            <a:schemeClr val="dk1"/>
                          </a:solidFill>
                          <a:effectLst/>
                          <a:latin typeface="+mn-lt"/>
                          <a:ea typeface="+mn-ea"/>
                          <a:cs typeface="+mn-cs"/>
                          <a:sym typeface="Arial"/>
                        </a:rPr>
                        <a:t>to June 30, 2022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i="0" u="none" strike="noStrike" cap="none" dirty="0">
                          <a:solidFill>
                            <a:schemeClr val="dk1"/>
                          </a:solidFill>
                          <a:effectLst/>
                          <a:latin typeface="+mn-lt"/>
                          <a:ea typeface="+mn-ea"/>
                          <a:cs typeface="+mn-cs"/>
                          <a:sym typeface="Arial"/>
                        </a:rPr>
                        <a:t>Open:</a:t>
                      </a:r>
                      <a:r>
                        <a:rPr lang="en-US" sz="2400" b="0" i="0" u="none" strike="noStrike" cap="none" dirty="0">
                          <a:solidFill>
                            <a:schemeClr val="dk1"/>
                          </a:solidFill>
                          <a:effectLst/>
                          <a:latin typeface="+mn-lt"/>
                          <a:ea typeface="+mn-ea"/>
                          <a:cs typeface="+mn-cs"/>
                          <a:sym typeface="Arial"/>
                        </a:rPr>
                        <a:t> July 1, 2022</a:t>
                      </a:r>
                      <a:br>
                        <a:rPr lang="en-US" sz="2400" b="0" i="0" u="none" strike="noStrike" cap="none" dirty="0">
                          <a:solidFill>
                            <a:schemeClr val="dk1"/>
                          </a:solidFill>
                          <a:effectLst/>
                          <a:latin typeface="+mn-lt"/>
                          <a:ea typeface="+mn-ea"/>
                          <a:cs typeface="+mn-cs"/>
                          <a:sym typeface="Arial"/>
                        </a:rPr>
                      </a:br>
                      <a:r>
                        <a:rPr lang="en-US" sz="2400" b="1" i="0" u="none" strike="noStrike" cap="none" dirty="0">
                          <a:solidFill>
                            <a:schemeClr val="dk1"/>
                          </a:solidFill>
                          <a:effectLst/>
                          <a:latin typeface="+mn-lt"/>
                          <a:ea typeface="+mn-ea"/>
                          <a:cs typeface="+mn-cs"/>
                          <a:sym typeface="Arial"/>
                        </a:rPr>
                        <a:t>Due:</a:t>
                      </a:r>
                      <a:r>
                        <a:rPr lang="en-US" sz="2400" b="0" i="0" u="none" strike="noStrike" cap="none" dirty="0">
                          <a:solidFill>
                            <a:schemeClr val="dk1"/>
                          </a:solidFill>
                          <a:effectLst/>
                          <a:latin typeface="+mn-lt"/>
                          <a:ea typeface="+mn-ea"/>
                          <a:cs typeface="+mn-cs"/>
                          <a:sym typeface="Arial"/>
                        </a:rPr>
                        <a:t> July 31, 2022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851">
                <a:tc>
                  <a:txBody>
                    <a:bodyPr/>
                    <a:lstStyle/>
                    <a:p>
                      <a:pPr algn="l"/>
                      <a:r>
                        <a:rPr lang="en-US" sz="2400" dirty="0"/>
                        <a:t>Report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rtl="0">
                        <a:lnSpc>
                          <a:spcPct val="100000"/>
                        </a:lnSpc>
                        <a:spcBef>
                          <a:spcPts val="0"/>
                        </a:spcBef>
                        <a:spcAft>
                          <a:spcPts val="0"/>
                        </a:spcAft>
                        <a:buClr>
                          <a:srgbClr val="000000"/>
                        </a:buClr>
                        <a:buFont typeface="Wingdings" panose="05000000000000000000" pitchFamily="2" charset="2"/>
                        <a:buChar char="§"/>
                      </a:pPr>
                      <a:r>
                        <a:rPr lang="en-US" sz="2400" b="0" i="0" u="none" strike="noStrike" cap="none" dirty="0">
                          <a:solidFill>
                            <a:schemeClr val="dk1"/>
                          </a:solidFill>
                          <a:effectLst/>
                          <a:latin typeface="+mn-lt"/>
                          <a:ea typeface="+mn-ea"/>
                          <a:cs typeface="+mn-cs"/>
                          <a:sym typeface="Arial"/>
                        </a:rPr>
                        <a:t>CSI Plan Approval/ Adoption Dates</a:t>
                      </a:r>
                    </a:p>
                    <a:p>
                      <a:pPr marL="285750" marR="0" indent="-285750" algn="l" rtl="0">
                        <a:lnSpc>
                          <a:spcPct val="100000"/>
                        </a:lnSpc>
                        <a:spcBef>
                          <a:spcPts val="0"/>
                        </a:spcBef>
                        <a:spcAft>
                          <a:spcPts val="0"/>
                        </a:spcAft>
                        <a:buClr>
                          <a:srgbClr val="000000"/>
                        </a:buClr>
                        <a:buFont typeface="Wingdings" panose="05000000000000000000" pitchFamily="2" charset="2"/>
                        <a:buChar char="§"/>
                      </a:pPr>
                      <a:r>
                        <a:rPr lang="en-US" sz="2400" b="0" i="0" u="none" strike="noStrike" cap="none" dirty="0">
                          <a:solidFill>
                            <a:schemeClr val="dk1"/>
                          </a:solidFill>
                          <a:effectLst/>
                          <a:latin typeface="+mn-lt"/>
                          <a:ea typeface="+mn-ea"/>
                          <a:cs typeface="+mn-cs"/>
                          <a:sym typeface="Arial"/>
                        </a:rPr>
                        <a:t>Expenditures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0" i="0" u="none" strike="noStrike" cap="none" dirty="0">
                          <a:solidFill>
                            <a:schemeClr val="dk1"/>
                          </a:solidFill>
                          <a:effectLst/>
                          <a:latin typeface="+mn-lt"/>
                          <a:ea typeface="+mn-ea"/>
                          <a:cs typeface="+mn-cs"/>
                          <a:sym typeface="Arial"/>
                        </a:rPr>
                        <a:t>July 1, 2022, to September 30, 2022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1" i="0" u="none" strike="noStrike" cap="none" dirty="0">
                          <a:solidFill>
                            <a:schemeClr val="dk1"/>
                          </a:solidFill>
                          <a:effectLst/>
                          <a:latin typeface="+mn-lt"/>
                          <a:ea typeface="+mn-ea"/>
                          <a:cs typeface="+mn-cs"/>
                          <a:sym typeface="Arial"/>
                        </a:rPr>
                        <a:t>Open: </a:t>
                      </a:r>
                      <a:r>
                        <a:rPr lang="en-US" sz="2400" b="0" i="0" u="none" strike="noStrike" cap="none" dirty="0">
                          <a:solidFill>
                            <a:schemeClr val="dk1"/>
                          </a:solidFill>
                          <a:effectLst/>
                          <a:latin typeface="+mn-lt"/>
                          <a:ea typeface="+mn-ea"/>
                          <a:cs typeface="+mn-cs"/>
                          <a:sym typeface="Arial"/>
                        </a:rPr>
                        <a:t>October 1, 2022</a:t>
                      </a:r>
                      <a:br>
                        <a:rPr lang="en-US" sz="2400" b="1" i="0" u="none" strike="noStrike" cap="none" dirty="0">
                          <a:solidFill>
                            <a:schemeClr val="dk1"/>
                          </a:solidFill>
                          <a:effectLst/>
                          <a:latin typeface="+mn-lt"/>
                          <a:ea typeface="+mn-ea"/>
                          <a:cs typeface="+mn-cs"/>
                          <a:sym typeface="Arial"/>
                        </a:rPr>
                      </a:br>
                      <a:r>
                        <a:rPr lang="en-US" sz="2400" b="1" i="0" u="none" strike="noStrike" cap="none" dirty="0">
                          <a:solidFill>
                            <a:schemeClr val="dk1"/>
                          </a:solidFill>
                          <a:effectLst/>
                          <a:latin typeface="+mn-lt"/>
                          <a:ea typeface="+mn-ea"/>
                          <a:cs typeface="+mn-cs"/>
                          <a:sym typeface="Arial"/>
                        </a:rPr>
                        <a:t>Due: </a:t>
                      </a:r>
                      <a:r>
                        <a:rPr lang="en-US" sz="2400" b="0" i="0" u="none" strike="noStrike" cap="none" dirty="0">
                          <a:solidFill>
                            <a:schemeClr val="dk1"/>
                          </a:solidFill>
                          <a:effectLst/>
                          <a:latin typeface="+mn-lt"/>
                          <a:ea typeface="+mn-ea"/>
                          <a:cs typeface="+mn-cs"/>
                          <a:sym typeface="Arial"/>
                        </a:rPr>
                        <a:t>October 31, 2022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Content Placeholder 3">
            <a:extLst>
              <a:ext uri="{FF2B5EF4-FFF2-40B4-BE49-F238E27FC236}">
                <a16:creationId xmlns:a16="http://schemas.microsoft.com/office/drawing/2014/main" id="{F5313396-DE50-4721-AF12-B0604B27B586}"/>
              </a:ext>
            </a:extLst>
          </p:cNvPr>
          <p:cNvSpPr txBox="1">
            <a:spLocks/>
          </p:cNvSpPr>
          <p:nvPr/>
        </p:nvSpPr>
        <p:spPr>
          <a:xfrm>
            <a:off x="8425175" y="4760596"/>
            <a:ext cx="713250" cy="2098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27000" marR="0" lvl="0" indent="0" algn="l" rtl="0">
              <a:lnSpc>
                <a:spcPct val="100000"/>
              </a:lnSpc>
              <a:spcBef>
                <a:spcPts val="0"/>
              </a:spcBef>
              <a:spcAft>
                <a:spcPts val="0"/>
              </a:spcAft>
              <a:buClr>
                <a:schemeClr val="dk1"/>
              </a:buClr>
              <a:buSzPts val="1600"/>
              <a:buFont typeface="Barlow"/>
              <a:buNone/>
              <a:defRPr sz="1200" b="0" i="0" u="none" strike="noStrike" cap="none">
                <a:solidFill>
                  <a:schemeClr val="dk1"/>
                </a:solidFill>
                <a:latin typeface="+mn-lt"/>
                <a:ea typeface="Barlow"/>
                <a:cs typeface="Barlow"/>
                <a:sym typeface="Barlow"/>
              </a:defRPr>
            </a:lvl1pPr>
            <a:lvl2pPr marL="914400" marR="0" lvl="1"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2pPr>
            <a:lvl3pPr marL="1371600" marR="0" lvl="2"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3pPr>
            <a:lvl4pPr marL="1828800" marR="0" lvl="3"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4pPr>
            <a:lvl5pPr marL="2286000" marR="0" lvl="4"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5pPr>
            <a:lvl6pPr marL="2743200" marR="0" lvl="5"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6pPr>
            <a:lvl7pPr marL="3200400" marR="0" lvl="6"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7pPr>
            <a:lvl8pPr marL="3657600" marR="0" lvl="7"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8pPr>
            <a:lvl9pPr marL="4114800" marR="0" lvl="8" indent="-330200" algn="l" rtl="0">
              <a:lnSpc>
                <a:spcPct val="100000"/>
              </a:lnSpc>
              <a:spcBef>
                <a:spcPts val="1600"/>
              </a:spcBef>
              <a:spcAft>
                <a:spcPts val="1600"/>
              </a:spcAft>
              <a:buClr>
                <a:schemeClr val="dk1"/>
              </a:buClr>
              <a:buSzPts val="1600"/>
              <a:buFont typeface="Barlow"/>
              <a:buChar char="■"/>
              <a:defRPr sz="1600" b="0" i="0" u="none" strike="noStrike" cap="none">
                <a:solidFill>
                  <a:schemeClr val="dk1"/>
                </a:solidFill>
                <a:latin typeface="Barlow"/>
                <a:ea typeface="Barlow"/>
                <a:cs typeface="Barlow"/>
                <a:sym typeface="Barlow"/>
              </a:defRPr>
            </a:lvl9pPr>
          </a:lstStyle>
          <a:p>
            <a:r>
              <a:rPr lang="en-US" dirty="0"/>
              <a:t>28</a:t>
            </a:r>
          </a:p>
        </p:txBody>
      </p:sp>
    </p:spTree>
    <p:extLst>
      <p:ext uri="{BB962C8B-B14F-4D97-AF65-F5344CB8AC3E}">
        <p14:creationId xmlns:p14="http://schemas.microsoft.com/office/powerpoint/2010/main" val="142671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a:xfrm>
            <a:off x="0" y="173055"/>
            <a:ext cx="9144000" cy="612900"/>
          </a:xfrm>
        </p:spPr>
        <p:txBody>
          <a:bodyPr/>
          <a:lstStyle/>
          <a:p>
            <a:pPr lvl="0"/>
            <a:r>
              <a:rPr lang="en-US" sz="2800" b="1" dirty="0">
                <a:solidFill>
                  <a:schemeClr val="tx1"/>
                </a:solidFill>
              </a:rPr>
              <a:t>FY 2021–22 CSI Funds Reporting Requirements (2)</a:t>
            </a:r>
            <a:endParaRPr lang="en-US" sz="2800" b="1" dirty="0"/>
          </a:p>
        </p:txBody>
      </p:sp>
      <p:graphicFrame>
        <p:nvGraphicFramePr>
          <p:cNvPr id="2" name="Table" descr="2021-22 Subgrant Reporting Dates for local educational agencies."/>
          <p:cNvGraphicFramePr>
            <a:graphicFrameLocks noGrp="1"/>
          </p:cNvGraphicFramePr>
          <p:nvPr>
            <p:ph sz="quarter" idx="10"/>
            <p:extLst>
              <p:ext uri="{D42A27DB-BD31-4B8C-83A1-F6EECF244321}">
                <p14:modId xmlns:p14="http://schemas.microsoft.com/office/powerpoint/2010/main" val="1248868820"/>
              </p:ext>
            </p:extLst>
          </p:nvPr>
        </p:nvGraphicFramePr>
        <p:xfrm>
          <a:off x="0" y="785955"/>
          <a:ext cx="9143999" cy="3749040"/>
        </p:xfrm>
        <a:graphic>
          <a:graphicData uri="http://schemas.openxmlformats.org/drawingml/2006/table">
            <a:tbl>
              <a:tblPr firstRow="1" bandRow="1">
                <a:tableStyleId>{08FB837D-C827-4EFA-A057-4D05807E0F7C}</a:tableStyleId>
              </a:tblPr>
              <a:tblGrid>
                <a:gridCol w="1196622">
                  <a:extLst>
                    <a:ext uri="{9D8B030D-6E8A-4147-A177-3AD203B41FA5}">
                      <a16:colId xmlns:a16="http://schemas.microsoft.com/office/drawing/2014/main" val="20000"/>
                    </a:ext>
                  </a:extLst>
                </a:gridCol>
                <a:gridCol w="2856763">
                  <a:extLst>
                    <a:ext uri="{9D8B030D-6E8A-4147-A177-3AD203B41FA5}">
                      <a16:colId xmlns:a16="http://schemas.microsoft.com/office/drawing/2014/main" val="20001"/>
                    </a:ext>
                  </a:extLst>
                </a:gridCol>
                <a:gridCol w="2511188">
                  <a:extLst>
                    <a:ext uri="{9D8B030D-6E8A-4147-A177-3AD203B41FA5}">
                      <a16:colId xmlns:a16="http://schemas.microsoft.com/office/drawing/2014/main" val="20002"/>
                    </a:ext>
                  </a:extLst>
                </a:gridCol>
                <a:gridCol w="2579426">
                  <a:extLst>
                    <a:ext uri="{9D8B030D-6E8A-4147-A177-3AD203B41FA5}">
                      <a16:colId xmlns:a16="http://schemas.microsoft.com/office/drawing/2014/main" val="20003"/>
                    </a:ext>
                  </a:extLst>
                </a:gridCol>
              </a:tblGrid>
              <a:tr h="671398">
                <a:tc>
                  <a:txBody>
                    <a:bodyPr/>
                    <a:lstStyle/>
                    <a:p>
                      <a:pPr algn="ctr"/>
                      <a:r>
                        <a:rPr lang="en-US" sz="2400" dirty="0">
                          <a:solidFill>
                            <a:schemeClr val="accent6">
                              <a:lumMod val="10000"/>
                            </a:schemeClr>
                          </a:solidFill>
                          <a:latin typeface="+mn-lt"/>
                        </a:rPr>
                        <a:t>Report Name</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Reporting </a:t>
                      </a:r>
                    </a:p>
                    <a:p>
                      <a:pPr algn="ctr"/>
                      <a:r>
                        <a:rPr lang="en-US" sz="2400" dirty="0">
                          <a:solidFill>
                            <a:schemeClr val="accent6">
                              <a:lumMod val="10000"/>
                            </a:schemeClr>
                          </a:solidFill>
                          <a:latin typeface="+mn-lt"/>
                        </a:rPr>
                        <a:t>Data</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Performance Period</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Reporting </a:t>
                      </a:r>
                    </a:p>
                    <a:p>
                      <a:pPr algn="ctr"/>
                      <a:r>
                        <a:rPr lang="en-US" sz="2400" dirty="0">
                          <a:solidFill>
                            <a:schemeClr val="accent6">
                              <a:lumMod val="10000"/>
                            </a:schemeClr>
                          </a:solidFill>
                          <a:latin typeface="+mn-lt"/>
                        </a:rPr>
                        <a:t>Window</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extLst>
                  <a:ext uri="{0D108BD9-81ED-4DB2-BD59-A6C34878D82A}">
                    <a16:rowId xmlns:a16="http://schemas.microsoft.com/office/drawing/2014/main" val="10000"/>
                  </a:ext>
                </a:extLst>
              </a:tr>
              <a:tr h="665851">
                <a:tc>
                  <a:txBody>
                    <a:bodyPr/>
                    <a:lstStyle/>
                    <a:p>
                      <a:r>
                        <a:rPr lang="en-US" sz="2400" dirty="0"/>
                        <a:t>Report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2400" dirty="0"/>
                        <a:t>Expenditures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0" i="0" u="none" strike="noStrike" cap="none" dirty="0">
                          <a:solidFill>
                            <a:schemeClr val="dk1"/>
                          </a:solidFill>
                          <a:effectLst/>
                          <a:latin typeface="+mn-lt"/>
                          <a:ea typeface="+mn-ea"/>
                          <a:cs typeface="+mn-cs"/>
                          <a:sym typeface="Arial"/>
                        </a:rPr>
                        <a:t>October 1, 2022, to January 31,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1" i="0" u="none" strike="noStrike" cap="none" dirty="0">
                          <a:solidFill>
                            <a:schemeClr val="dk1"/>
                          </a:solidFill>
                          <a:effectLst/>
                          <a:latin typeface="+mn-lt"/>
                          <a:ea typeface="+mn-ea"/>
                          <a:cs typeface="+mn-cs"/>
                          <a:sym typeface="Arial"/>
                        </a:rPr>
                        <a:t>Open: </a:t>
                      </a:r>
                      <a:r>
                        <a:rPr lang="en-US" sz="2400" b="0" i="0" u="none" strike="noStrike" cap="none" dirty="0">
                          <a:solidFill>
                            <a:schemeClr val="dk1"/>
                          </a:solidFill>
                          <a:effectLst/>
                          <a:latin typeface="+mn-lt"/>
                          <a:ea typeface="+mn-ea"/>
                          <a:cs typeface="+mn-cs"/>
                          <a:sym typeface="Arial"/>
                        </a:rPr>
                        <a:t>February 1, 2023</a:t>
                      </a:r>
                      <a:br>
                        <a:rPr lang="en-US" sz="2400" b="0" i="0" u="none" strike="noStrike" cap="none" dirty="0">
                          <a:solidFill>
                            <a:schemeClr val="dk1"/>
                          </a:solidFill>
                          <a:effectLst/>
                          <a:latin typeface="+mn-lt"/>
                          <a:ea typeface="+mn-ea"/>
                          <a:cs typeface="+mn-cs"/>
                          <a:sym typeface="Arial"/>
                        </a:rPr>
                      </a:br>
                      <a:r>
                        <a:rPr lang="en-US" sz="2400" b="1" i="0" u="none" strike="noStrike" cap="none" dirty="0">
                          <a:solidFill>
                            <a:schemeClr val="dk1"/>
                          </a:solidFill>
                          <a:effectLst/>
                          <a:latin typeface="+mn-lt"/>
                          <a:ea typeface="+mn-ea"/>
                          <a:cs typeface="+mn-cs"/>
                          <a:sym typeface="Arial"/>
                        </a:rPr>
                        <a:t>Due: </a:t>
                      </a:r>
                      <a:r>
                        <a:rPr lang="en-US" sz="2400" b="0" i="0" u="none" strike="noStrike" cap="none" dirty="0">
                          <a:solidFill>
                            <a:schemeClr val="dk1"/>
                          </a:solidFill>
                          <a:effectLst/>
                          <a:latin typeface="+mn-lt"/>
                          <a:ea typeface="+mn-ea"/>
                          <a:cs typeface="+mn-cs"/>
                          <a:sym typeface="Arial"/>
                        </a:rPr>
                        <a:t>February 28,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5851">
                <a:tc>
                  <a:txBody>
                    <a:bodyPr/>
                    <a:lstStyle/>
                    <a:p>
                      <a:r>
                        <a:rPr lang="en-US" sz="2400" dirty="0"/>
                        <a:t>Report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2400" dirty="0"/>
                        <a:t>Expenditures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0" i="0" u="none" strike="noStrike" cap="none" dirty="0">
                          <a:solidFill>
                            <a:schemeClr val="dk1"/>
                          </a:solidFill>
                          <a:effectLst/>
                          <a:latin typeface="+mn-lt"/>
                          <a:ea typeface="+mn-ea"/>
                          <a:cs typeface="+mn-cs"/>
                          <a:sym typeface="Arial"/>
                        </a:rPr>
                        <a:t>February 1, 2023, to June 30,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1" i="0" u="none" strike="noStrike" cap="none" dirty="0">
                          <a:solidFill>
                            <a:schemeClr val="dk1"/>
                          </a:solidFill>
                          <a:effectLst/>
                          <a:latin typeface="+mn-lt"/>
                          <a:ea typeface="+mn-ea"/>
                          <a:cs typeface="+mn-cs"/>
                          <a:sym typeface="Arial"/>
                        </a:rPr>
                        <a:t>Open: </a:t>
                      </a:r>
                      <a:r>
                        <a:rPr lang="en-US" sz="2400" b="0" i="0" u="none" strike="noStrike" cap="none" dirty="0">
                          <a:solidFill>
                            <a:schemeClr val="dk1"/>
                          </a:solidFill>
                          <a:effectLst/>
                          <a:latin typeface="+mn-lt"/>
                          <a:ea typeface="+mn-ea"/>
                          <a:cs typeface="+mn-cs"/>
                          <a:sym typeface="Arial"/>
                        </a:rPr>
                        <a:t>July 1, 2023</a:t>
                      </a:r>
                      <a:br>
                        <a:rPr lang="en-US" sz="2400" b="0" i="0" u="none" strike="noStrike" cap="none" dirty="0">
                          <a:solidFill>
                            <a:schemeClr val="dk1"/>
                          </a:solidFill>
                          <a:effectLst/>
                          <a:latin typeface="+mn-lt"/>
                          <a:ea typeface="+mn-ea"/>
                          <a:cs typeface="+mn-cs"/>
                          <a:sym typeface="Arial"/>
                        </a:rPr>
                      </a:br>
                      <a:r>
                        <a:rPr lang="en-US" sz="2400" b="1" i="0" u="none" strike="noStrike" cap="none" dirty="0">
                          <a:solidFill>
                            <a:schemeClr val="dk1"/>
                          </a:solidFill>
                          <a:effectLst/>
                          <a:latin typeface="+mn-lt"/>
                          <a:ea typeface="+mn-ea"/>
                          <a:cs typeface="+mn-cs"/>
                          <a:sym typeface="Arial"/>
                        </a:rPr>
                        <a:t>Due: </a:t>
                      </a:r>
                      <a:r>
                        <a:rPr lang="en-US" sz="2400" b="0" i="0" u="none" strike="noStrike" cap="none" dirty="0">
                          <a:solidFill>
                            <a:schemeClr val="dk1"/>
                          </a:solidFill>
                          <a:effectLst/>
                          <a:latin typeface="+mn-lt"/>
                          <a:ea typeface="+mn-ea"/>
                          <a:cs typeface="+mn-cs"/>
                          <a:sym typeface="Arial"/>
                        </a:rPr>
                        <a:t>July 31,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Content Placeholder 3">
            <a:extLst>
              <a:ext uri="{FF2B5EF4-FFF2-40B4-BE49-F238E27FC236}">
                <a16:creationId xmlns:a16="http://schemas.microsoft.com/office/drawing/2014/main" id="{183FAC8F-DE16-4EA4-A91E-490E4FF5BFDD}"/>
              </a:ext>
            </a:extLst>
          </p:cNvPr>
          <p:cNvSpPr txBox="1">
            <a:spLocks/>
          </p:cNvSpPr>
          <p:nvPr/>
        </p:nvSpPr>
        <p:spPr>
          <a:xfrm>
            <a:off x="8425175" y="4760596"/>
            <a:ext cx="713250" cy="2098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27000" marR="0" lvl="0" indent="0" algn="l" rtl="0">
              <a:lnSpc>
                <a:spcPct val="100000"/>
              </a:lnSpc>
              <a:spcBef>
                <a:spcPts val="0"/>
              </a:spcBef>
              <a:spcAft>
                <a:spcPts val="0"/>
              </a:spcAft>
              <a:buClr>
                <a:schemeClr val="dk1"/>
              </a:buClr>
              <a:buSzPts val="1600"/>
              <a:buFont typeface="Barlow"/>
              <a:buNone/>
              <a:defRPr sz="1200" b="0" i="0" u="none" strike="noStrike" cap="none">
                <a:solidFill>
                  <a:schemeClr val="dk1"/>
                </a:solidFill>
                <a:latin typeface="+mn-lt"/>
                <a:ea typeface="Barlow"/>
                <a:cs typeface="Barlow"/>
                <a:sym typeface="Barlow"/>
              </a:defRPr>
            </a:lvl1pPr>
            <a:lvl2pPr marL="914400" marR="0" lvl="1"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2pPr>
            <a:lvl3pPr marL="1371600" marR="0" lvl="2"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3pPr>
            <a:lvl4pPr marL="1828800" marR="0" lvl="3"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4pPr>
            <a:lvl5pPr marL="2286000" marR="0" lvl="4"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5pPr>
            <a:lvl6pPr marL="2743200" marR="0" lvl="5"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6pPr>
            <a:lvl7pPr marL="3200400" marR="0" lvl="6"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7pPr>
            <a:lvl8pPr marL="3657600" marR="0" lvl="7"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8pPr>
            <a:lvl9pPr marL="4114800" marR="0" lvl="8" indent="-330200" algn="l" rtl="0">
              <a:lnSpc>
                <a:spcPct val="100000"/>
              </a:lnSpc>
              <a:spcBef>
                <a:spcPts val="1600"/>
              </a:spcBef>
              <a:spcAft>
                <a:spcPts val="1600"/>
              </a:spcAft>
              <a:buClr>
                <a:schemeClr val="dk1"/>
              </a:buClr>
              <a:buSzPts val="1600"/>
              <a:buFont typeface="Barlow"/>
              <a:buChar char="■"/>
              <a:defRPr sz="1600" b="0" i="0" u="none" strike="noStrike" cap="none">
                <a:solidFill>
                  <a:schemeClr val="dk1"/>
                </a:solidFill>
                <a:latin typeface="Barlow"/>
                <a:ea typeface="Barlow"/>
                <a:cs typeface="Barlow"/>
                <a:sym typeface="Barlow"/>
              </a:defRPr>
            </a:lvl9pPr>
          </a:lstStyle>
          <a:p>
            <a:r>
              <a:rPr lang="en-US" dirty="0"/>
              <a:t>29</a:t>
            </a:r>
          </a:p>
        </p:txBody>
      </p:sp>
    </p:spTree>
    <p:extLst>
      <p:ext uri="{BB962C8B-B14F-4D97-AF65-F5344CB8AC3E}">
        <p14:creationId xmlns:p14="http://schemas.microsoft.com/office/powerpoint/2010/main" val="146276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1CBB-7A6F-47C0-A9A1-EAD6FC422B25}"/>
              </a:ext>
            </a:extLst>
          </p:cNvPr>
          <p:cNvSpPr>
            <a:spLocks noGrp="1"/>
          </p:cNvSpPr>
          <p:nvPr>
            <p:ph type="title"/>
          </p:nvPr>
        </p:nvSpPr>
        <p:spPr/>
        <p:txBody>
          <a:bodyPr/>
          <a:lstStyle/>
          <a:p>
            <a:r>
              <a:rPr lang="en-US" b="1" dirty="0"/>
              <a:t>Acronyms and Initialisms (1)</a:t>
            </a:r>
            <a:endParaRPr lang="en-US" dirty="0"/>
          </a:p>
        </p:txBody>
      </p:sp>
      <p:sp>
        <p:nvSpPr>
          <p:cNvPr id="3" name="Text Placeholder 2">
            <a:extLst>
              <a:ext uri="{FF2B5EF4-FFF2-40B4-BE49-F238E27FC236}">
                <a16:creationId xmlns:a16="http://schemas.microsoft.com/office/drawing/2014/main" id="{653BF82A-EC13-4C74-94E4-54DFF8C09BA3}"/>
              </a:ext>
            </a:extLst>
          </p:cNvPr>
          <p:cNvSpPr>
            <a:spLocks noGrp="1"/>
          </p:cNvSpPr>
          <p:nvPr>
            <p:ph type="body" idx="1"/>
          </p:nvPr>
        </p:nvSpPr>
        <p:spPr/>
        <p:txBody>
          <a:bodyPr/>
          <a:lstStyle/>
          <a:p>
            <a:pPr marL="0" lvl="0">
              <a:spcAft>
                <a:spcPts val="800"/>
              </a:spcAft>
              <a:buClr>
                <a:srgbClr val="212121"/>
              </a:buClr>
              <a:defRPr/>
            </a:pPr>
            <a:r>
              <a:rPr lang="en-US" altLang="en-US" b="1" dirty="0">
                <a:solidFill>
                  <a:srgbClr val="F2F2EB">
                    <a:lumMod val="10000"/>
                  </a:srgbClr>
                </a:solidFill>
              </a:rPr>
              <a:t>CDE</a:t>
            </a:r>
            <a:r>
              <a:rPr lang="en-US" altLang="en-US" dirty="0">
                <a:solidFill>
                  <a:srgbClr val="F2F2EB">
                    <a:lumMod val="10000"/>
                  </a:srgbClr>
                </a:solidFill>
              </a:rPr>
              <a:t>—California Department of Education</a:t>
            </a:r>
          </a:p>
          <a:p>
            <a:pPr marL="0" lvl="0">
              <a:spcAft>
                <a:spcPts val="800"/>
              </a:spcAft>
              <a:buClr>
                <a:srgbClr val="212121"/>
              </a:buClr>
              <a:defRPr/>
            </a:pPr>
            <a:r>
              <a:rPr lang="en-US" altLang="en-US" b="1" dirty="0">
                <a:solidFill>
                  <a:srgbClr val="F2F2EB">
                    <a:lumMod val="10000"/>
                  </a:srgbClr>
                </a:solidFill>
              </a:rPr>
              <a:t>CSI</a:t>
            </a:r>
            <a:r>
              <a:rPr lang="en-US" altLang="en-US" dirty="0">
                <a:solidFill>
                  <a:srgbClr val="F2F2EB">
                    <a:lumMod val="10000"/>
                  </a:srgbClr>
                </a:solidFill>
              </a:rPr>
              <a:t>—Comprehensive Support and Improvement</a:t>
            </a:r>
          </a:p>
          <a:p>
            <a:pPr marL="0" lvl="0">
              <a:spcAft>
                <a:spcPts val="800"/>
              </a:spcAft>
              <a:buClr>
                <a:srgbClr val="212121"/>
              </a:buClr>
              <a:defRPr/>
            </a:pPr>
            <a:r>
              <a:rPr lang="en-US" altLang="en-US" b="1" dirty="0">
                <a:solidFill>
                  <a:srgbClr val="F2F2EB">
                    <a:lumMod val="10000"/>
                  </a:srgbClr>
                </a:solidFill>
              </a:rPr>
              <a:t>Dashboard</a:t>
            </a:r>
            <a:r>
              <a:rPr lang="en-US" altLang="en-US" dirty="0">
                <a:solidFill>
                  <a:srgbClr val="F2F2EB">
                    <a:lumMod val="10000"/>
                  </a:srgbClr>
                </a:solidFill>
              </a:rPr>
              <a:t>—California School Dashboard</a:t>
            </a:r>
          </a:p>
        </p:txBody>
      </p:sp>
      <p:sp>
        <p:nvSpPr>
          <p:cNvPr id="4" name="Text Placeholder 3">
            <a:extLst>
              <a:ext uri="{FF2B5EF4-FFF2-40B4-BE49-F238E27FC236}">
                <a16:creationId xmlns:a16="http://schemas.microsoft.com/office/drawing/2014/main" id="{F60B2AC5-D286-40AC-8484-7B714076D1D1}"/>
              </a:ext>
            </a:extLst>
          </p:cNvPr>
          <p:cNvSpPr>
            <a:spLocks noGrp="1"/>
          </p:cNvSpPr>
          <p:nvPr>
            <p:ph type="body" idx="10"/>
          </p:nvPr>
        </p:nvSpPr>
        <p:spPr/>
        <p:txBody>
          <a:bodyPr/>
          <a:lstStyle/>
          <a:p>
            <a:pPr>
              <a:spcAft>
                <a:spcPts val="600"/>
              </a:spcAft>
              <a:defRPr/>
            </a:pPr>
            <a:r>
              <a:rPr lang="en-US" altLang="en-US" b="1" dirty="0">
                <a:solidFill>
                  <a:schemeClr val="bg1">
                    <a:lumMod val="10000"/>
                  </a:schemeClr>
                </a:solidFill>
              </a:rPr>
              <a:t>ESSA</a:t>
            </a:r>
            <a:r>
              <a:rPr lang="en-US" altLang="en-US" dirty="0">
                <a:solidFill>
                  <a:schemeClr val="bg1">
                    <a:lumMod val="10000"/>
                  </a:schemeClr>
                </a:solidFill>
              </a:rPr>
              <a:t>—Every Student Succeeds Act</a:t>
            </a:r>
          </a:p>
          <a:p>
            <a:pPr>
              <a:spcAft>
                <a:spcPts val="600"/>
              </a:spcAft>
              <a:defRPr/>
            </a:pPr>
            <a:r>
              <a:rPr lang="en-US" altLang="en-US" b="1" dirty="0">
                <a:solidFill>
                  <a:schemeClr val="bg1">
                    <a:lumMod val="10000"/>
                  </a:schemeClr>
                </a:solidFill>
              </a:rPr>
              <a:t>FY</a:t>
            </a:r>
            <a:r>
              <a:rPr lang="en-US" altLang="en-US" dirty="0">
                <a:solidFill>
                  <a:schemeClr val="bg1">
                    <a:lumMod val="10000"/>
                  </a:schemeClr>
                </a:solidFill>
              </a:rPr>
              <a:t>—Fiscal Year</a:t>
            </a:r>
          </a:p>
          <a:p>
            <a:pPr>
              <a:spcAft>
                <a:spcPts val="600"/>
              </a:spcAft>
              <a:defRPr/>
            </a:pPr>
            <a:r>
              <a:rPr lang="en-US" altLang="en-US" b="1" dirty="0">
                <a:solidFill>
                  <a:schemeClr val="bg1">
                    <a:lumMod val="10000"/>
                  </a:schemeClr>
                </a:solidFill>
              </a:rPr>
              <a:t>GEPA</a:t>
            </a:r>
            <a:r>
              <a:rPr lang="en-US" altLang="en-US" dirty="0">
                <a:solidFill>
                  <a:schemeClr val="bg1">
                    <a:lumMod val="10000"/>
                  </a:schemeClr>
                </a:solidFill>
              </a:rPr>
              <a:t>—General Education Provisions Act</a:t>
            </a:r>
            <a:endParaRPr lang="en-US" altLang="en-US" b="1" dirty="0">
              <a:solidFill>
                <a:schemeClr val="bg1">
                  <a:lumMod val="10000"/>
                </a:schemeClr>
              </a:solidFill>
            </a:endParaRPr>
          </a:p>
          <a:p>
            <a:pPr>
              <a:spcAft>
                <a:spcPts val="600"/>
              </a:spcAft>
              <a:defRPr/>
            </a:pPr>
            <a:r>
              <a:rPr lang="en-US" altLang="en-US" b="1" dirty="0">
                <a:solidFill>
                  <a:schemeClr val="bg1">
                    <a:lumMod val="10000"/>
                  </a:schemeClr>
                </a:solidFill>
              </a:rPr>
              <a:t>GMART</a:t>
            </a:r>
            <a:r>
              <a:rPr lang="en-US" altLang="en-US" dirty="0">
                <a:solidFill>
                  <a:schemeClr val="bg1">
                    <a:lumMod val="10000"/>
                  </a:schemeClr>
                </a:solidFill>
              </a:rPr>
              <a:t>—Grant Management and Reporting Tool</a:t>
            </a:r>
            <a:endParaRPr lang="en-US" altLang="en-US" dirty="0">
              <a:solidFill>
                <a:srgbClr val="FF0000"/>
              </a:solidFill>
            </a:endParaRPr>
          </a:p>
        </p:txBody>
      </p:sp>
      <p:sp>
        <p:nvSpPr>
          <p:cNvPr id="5" name="Content Placeholder 4">
            <a:extLst>
              <a:ext uri="{FF2B5EF4-FFF2-40B4-BE49-F238E27FC236}">
                <a16:creationId xmlns:a16="http://schemas.microsoft.com/office/drawing/2014/main" id="{F9E1A75B-B70C-49F1-9235-13BC9498A55A}"/>
              </a:ext>
            </a:extLst>
          </p:cNvPr>
          <p:cNvSpPr>
            <a:spLocks noGrp="1"/>
          </p:cNvSpPr>
          <p:nvPr>
            <p:ph sz="quarter" idx="11"/>
          </p:nvPr>
        </p:nvSpPr>
        <p:spPr/>
        <p:txBody>
          <a:bodyPr/>
          <a:lstStyle/>
          <a:p>
            <a:r>
              <a:rPr lang="en-US" dirty="0"/>
              <a:t>3</a:t>
            </a:r>
          </a:p>
        </p:txBody>
      </p:sp>
    </p:spTree>
    <p:extLst>
      <p:ext uri="{BB962C8B-B14F-4D97-AF65-F5344CB8AC3E}">
        <p14:creationId xmlns:p14="http://schemas.microsoft.com/office/powerpoint/2010/main" val="717401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a:xfrm>
            <a:off x="0" y="173055"/>
            <a:ext cx="9144000" cy="612900"/>
          </a:xfrm>
        </p:spPr>
        <p:txBody>
          <a:bodyPr/>
          <a:lstStyle/>
          <a:p>
            <a:pPr lvl="0"/>
            <a:r>
              <a:rPr lang="en-US" sz="2800" b="1" dirty="0">
                <a:solidFill>
                  <a:schemeClr val="tx1"/>
                </a:solidFill>
              </a:rPr>
              <a:t>FY 2021–22 CSI Funds Reporting Requirements (3)</a:t>
            </a:r>
            <a:endParaRPr lang="en-US" sz="2800" b="1" dirty="0"/>
          </a:p>
        </p:txBody>
      </p:sp>
      <p:graphicFrame>
        <p:nvGraphicFramePr>
          <p:cNvPr id="2" name="Table" descr="2021-22 Subgrant Reporting Dates for local educational agencies."/>
          <p:cNvGraphicFramePr>
            <a:graphicFrameLocks noGrp="1"/>
          </p:cNvGraphicFramePr>
          <p:nvPr>
            <p:ph sz="quarter" idx="10"/>
            <p:extLst>
              <p:ext uri="{D42A27DB-BD31-4B8C-83A1-F6EECF244321}">
                <p14:modId xmlns:p14="http://schemas.microsoft.com/office/powerpoint/2010/main" val="3741829957"/>
              </p:ext>
            </p:extLst>
          </p:nvPr>
        </p:nvGraphicFramePr>
        <p:xfrm>
          <a:off x="0" y="785955"/>
          <a:ext cx="9143999" cy="3474720"/>
        </p:xfrm>
        <a:graphic>
          <a:graphicData uri="http://schemas.openxmlformats.org/drawingml/2006/table">
            <a:tbl>
              <a:tblPr firstRow="1" bandRow="1">
                <a:tableStyleId>{08FB837D-C827-4EFA-A057-4D05807E0F7C}</a:tableStyleId>
              </a:tblPr>
              <a:tblGrid>
                <a:gridCol w="1610436">
                  <a:extLst>
                    <a:ext uri="{9D8B030D-6E8A-4147-A177-3AD203B41FA5}">
                      <a16:colId xmlns:a16="http://schemas.microsoft.com/office/drawing/2014/main" val="20000"/>
                    </a:ext>
                  </a:extLst>
                </a:gridCol>
                <a:gridCol w="2729552">
                  <a:extLst>
                    <a:ext uri="{9D8B030D-6E8A-4147-A177-3AD203B41FA5}">
                      <a16:colId xmlns:a16="http://schemas.microsoft.com/office/drawing/2014/main" val="20001"/>
                    </a:ext>
                  </a:extLst>
                </a:gridCol>
                <a:gridCol w="2224585">
                  <a:extLst>
                    <a:ext uri="{9D8B030D-6E8A-4147-A177-3AD203B41FA5}">
                      <a16:colId xmlns:a16="http://schemas.microsoft.com/office/drawing/2014/main" val="20002"/>
                    </a:ext>
                  </a:extLst>
                </a:gridCol>
                <a:gridCol w="2579426">
                  <a:extLst>
                    <a:ext uri="{9D8B030D-6E8A-4147-A177-3AD203B41FA5}">
                      <a16:colId xmlns:a16="http://schemas.microsoft.com/office/drawing/2014/main" val="20003"/>
                    </a:ext>
                  </a:extLst>
                </a:gridCol>
              </a:tblGrid>
              <a:tr h="671398">
                <a:tc>
                  <a:txBody>
                    <a:bodyPr/>
                    <a:lstStyle/>
                    <a:p>
                      <a:pPr algn="ctr"/>
                      <a:r>
                        <a:rPr lang="en-US" sz="2400" dirty="0">
                          <a:solidFill>
                            <a:schemeClr val="accent6">
                              <a:lumMod val="10000"/>
                            </a:schemeClr>
                          </a:solidFill>
                          <a:latin typeface="+mn-lt"/>
                        </a:rPr>
                        <a:t>Report Name</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Reporting </a:t>
                      </a:r>
                    </a:p>
                    <a:p>
                      <a:pPr algn="ctr"/>
                      <a:r>
                        <a:rPr lang="en-US" sz="2400" dirty="0">
                          <a:solidFill>
                            <a:schemeClr val="accent6">
                              <a:lumMod val="10000"/>
                            </a:schemeClr>
                          </a:solidFill>
                          <a:latin typeface="+mn-lt"/>
                        </a:rPr>
                        <a:t>Data</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Performance Period</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Reporting </a:t>
                      </a:r>
                    </a:p>
                    <a:p>
                      <a:pPr algn="ctr"/>
                      <a:r>
                        <a:rPr lang="en-US" sz="2400" dirty="0">
                          <a:solidFill>
                            <a:schemeClr val="accent6">
                              <a:lumMod val="10000"/>
                            </a:schemeClr>
                          </a:solidFill>
                          <a:latin typeface="+mn-lt"/>
                        </a:rPr>
                        <a:t>Window</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extLst>
                  <a:ext uri="{0D108BD9-81ED-4DB2-BD59-A6C34878D82A}">
                    <a16:rowId xmlns:a16="http://schemas.microsoft.com/office/drawing/2014/main" val="10000"/>
                  </a:ext>
                </a:extLst>
              </a:tr>
              <a:tr h="665851">
                <a:tc>
                  <a:txBody>
                    <a:bodyPr/>
                    <a:lstStyle/>
                    <a:p>
                      <a:r>
                        <a:rPr lang="en-US" sz="2400" b="0" i="0" u="none" strike="noStrike" cap="none" dirty="0">
                          <a:solidFill>
                            <a:schemeClr val="dk1"/>
                          </a:solidFill>
                          <a:effectLst/>
                          <a:latin typeface="+mn-lt"/>
                          <a:ea typeface="+mn-ea"/>
                          <a:cs typeface="+mn-cs"/>
                          <a:sym typeface="Arial"/>
                        </a:rPr>
                        <a:t>Final Report and Grant Evaluation</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
                      </a:pPr>
                      <a:r>
                        <a:rPr lang="en-US" sz="2400" u="none" strike="noStrike" cap="none" dirty="0">
                          <a:effectLst/>
                          <a:sym typeface="Arial"/>
                        </a:rPr>
                        <a:t>Final Expenditures and Closeout Report</a:t>
                      </a:r>
                    </a:p>
                    <a:p>
                      <a:pPr marL="285750" indent="-285750">
                        <a:buFont typeface="Wingdings" panose="05000000000000000000" pitchFamily="2" charset="2"/>
                        <a:buChar char="§"/>
                      </a:pPr>
                      <a:r>
                        <a:rPr lang="en-US" sz="2400" u="none" strike="noStrike" cap="none" dirty="0">
                          <a:effectLst/>
                          <a:sym typeface="Arial"/>
                        </a:rPr>
                        <a:t>Grant Performance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0" i="0" u="none" strike="noStrike" cap="none" dirty="0">
                          <a:solidFill>
                            <a:schemeClr val="dk1"/>
                          </a:solidFill>
                          <a:effectLst/>
                          <a:latin typeface="+mn-lt"/>
                          <a:ea typeface="+mn-ea"/>
                          <a:cs typeface="+mn-cs"/>
                          <a:sym typeface="Arial"/>
                        </a:rPr>
                        <a:t>July 1, 2023, to September 30,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lnSpc>
                          <a:spcPct val="100000"/>
                        </a:lnSpc>
                        <a:spcBef>
                          <a:spcPts val="0"/>
                        </a:spcBef>
                        <a:spcAft>
                          <a:spcPts val="0"/>
                        </a:spcAft>
                        <a:buClr>
                          <a:srgbClr val="000000"/>
                        </a:buClr>
                        <a:buFont typeface="Arial"/>
                      </a:pPr>
                      <a:r>
                        <a:rPr lang="en-US" sz="2400" b="1" i="0" u="none" strike="noStrike" cap="none" dirty="0">
                          <a:solidFill>
                            <a:schemeClr val="dk1"/>
                          </a:solidFill>
                          <a:effectLst/>
                          <a:latin typeface="+mn-lt"/>
                          <a:ea typeface="+mn-ea"/>
                          <a:cs typeface="+mn-cs"/>
                          <a:sym typeface="Arial"/>
                        </a:rPr>
                        <a:t>Open: </a:t>
                      </a:r>
                      <a:r>
                        <a:rPr lang="en-US" sz="2400" b="0" i="0" u="none" strike="noStrike" cap="none" dirty="0">
                          <a:solidFill>
                            <a:schemeClr val="dk1"/>
                          </a:solidFill>
                          <a:effectLst/>
                          <a:latin typeface="+mn-lt"/>
                          <a:ea typeface="+mn-ea"/>
                          <a:cs typeface="+mn-cs"/>
                          <a:sym typeface="Arial"/>
                        </a:rPr>
                        <a:t>October 1, 2023</a:t>
                      </a:r>
                      <a:br>
                        <a:rPr lang="en-US" sz="2400" b="1" i="0" u="none" strike="noStrike" cap="none" dirty="0">
                          <a:solidFill>
                            <a:schemeClr val="dk1"/>
                          </a:solidFill>
                          <a:effectLst/>
                          <a:latin typeface="+mn-lt"/>
                          <a:ea typeface="+mn-ea"/>
                          <a:cs typeface="+mn-cs"/>
                          <a:sym typeface="Arial"/>
                        </a:rPr>
                      </a:br>
                      <a:r>
                        <a:rPr lang="en-US" sz="2400" b="1" i="0" u="none" strike="noStrike" cap="none" dirty="0">
                          <a:solidFill>
                            <a:schemeClr val="dk1"/>
                          </a:solidFill>
                          <a:effectLst/>
                          <a:latin typeface="+mn-lt"/>
                          <a:ea typeface="+mn-ea"/>
                          <a:cs typeface="+mn-cs"/>
                          <a:sym typeface="Arial"/>
                        </a:rPr>
                        <a:t>Due: </a:t>
                      </a:r>
                      <a:r>
                        <a:rPr lang="en-US" sz="2400" b="0" i="0" u="none" strike="noStrike" cap="none" dirty="0">
                          <a:solidFill>
                            <a:schemeClr val="dk1"/>
                          </a:solidFill>
                          <a:effectLst/>
                          <a:latin typeface="+mn-lt"/>
                          <a:ea typeface="+mn-ea"/>
                          <a:cs typeface="+mn-cs"/>
                          <a:sym typeface="Arial"/>
                        </a:rPr>
                        <a:t>October 31, 2023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Content Placeholder 3">
            <a:extLst>
              <a:ext uri="{FF2B5EF4-FFF2-40B4-BE49-F238E27FC236}">
                <a16:creationId xmlns:a16="http://schemas.microsoft.com/office/drawing/2014/main" id="{A7456ABA-D4C4-497D-A0BD-05163AA6F518}"/>
              </a:ext>
            </a:extLst>
          </p:cNvPr>
          <p:cNvSpPr txBox="1">
            <a:spLocks/>
          </p:cNvSpPr>
          <p:nvPr/>
        </p:nvSpPr>
        <p:spPr>
          <a:xfrm>
            <a:off x="8425175" y="4760596"/>
            <a:ext cx="713250" cy="2098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27000" marR="0" lvl="0" indent="0" algn="l" rtl="0">
              <a:lnSpc>
                <a:spcPct val="100000"/>
              </a:lnSpc>
              <a:spcBef>
                <a:spcPts val="0"/>
              </a:spcBef>
              <a:spcAft>
                <a:spcPts val="0"/>
              </a:spcAft>
              <a:buClr>
                <a:schemeClr val="dk1"/>
              </a:buClr>
              <a:buSzPts val="1600"/>
              <a:buFont typeface="Barlow"/>
              <a:buNone/>
              <a:defRPr sz="1200" b="0" i="0" u="none" strike="noStrike" cap="none">
                <a:solidFill>
                  <a:schemeClr val="dk1"/>
                </a:solidFill>
                <a:latin typeface="+mn-lt"/>
                <a:ea typeface="Barlow"/>
                <a:cs typeface="Barlow"/>
                <a:sym typeface="Barlow"/>
              </a:defRPr>
            </a:lvl1pPr>
            <a:lvl2pPr marL="914400" marR="0" lvl="1"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2pPr>
            <a:lvl3pPr marL="1371600" marR="0" lvl="2"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3pPr>
            <a:lvl4pPr marL="1828800" marR="0" lvl="3"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4pPr>
            <a:lvl5pPr marL="2286000" marR="0" lvl="4"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5pPr>
            <a:lvl6pPr marL="2743200" marR="0" lvl="5"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6pPr>
            <a:lvl7pPr marL="3200400" marR="0" lvl="6"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7pPr>
            <a:lvl8pPr marL="3657600" marR="0" lvl="7" indent="-330200" algn="l" rtl="0">
              <a:lnSpc>
                <a:spcPct val="100000"/>
              </a:lnSpc>
              <a:spcBef>
                <a:spcPts val="1600"/>
              </a:spcBef>
              <a:spcAft>
                <a:spcPts val="0"/>
              </a:spcAft>
              <a:buClr>
                <a:schemeClr val="dk1"/>
              </a:buClr>
              <a:buSzPts val="1600"/>
              <a:buFont typeface="Barlow"/>
              <a:buChar char="○"/>
              <a:defRPr sz="1600" b="0" i="0" u="none" strike="noStrike" cap="none">
                <a:solidFill>
                  <a:schemeClr val="dk1"/>
                </a:solidFill>
                <a:latin typeface="Barlow"/>
                <a:ea typeface="Barlow"/>
                <a:cs typeface="Barlow"/>
                <a:sym typeface="Barlow"/>
              </a:defRPr>
            </a:lvl8pPr>
            <a:lvl9pPr marL="4114800" marR="0" lvl="8" indent="-330200" algn="l" rtl="0">
              <a:lnSpc>
                <a:spcPct val="100000"/>
              </a:lnSpc>
              <a:spcBef>
                <a:spcPts val="1600"/>
              </a:spcBef>
              <a:spcAft>
                <a:spcPts val="1600"/>
              </a:spcAft>
              <a:buClr>
                <a:schemeClr val="dk1"/>
              </a:buClr>
              <a:buSzPts val="1600"/>
              <a:buFont typeface="Barlow"/>
              <a:buChar char="■"/>
              <a:defRPr sz="1600" b="0" i="0" u="none" strike="noStrike" cap="none">
                <a:solidFill>
                  <a:schemeClr val="dk1"/>
                </a:solidFill>
                <a:latin typeface="Barlow"/>
                <a:ea typeface="Barlow"/>
                <a:cs typeface="Barlow"/>
                <a:sym typeface="Barlow"/>
              </a:defRPr>
            </a:lvl9pPr>
          </a:lstStyle>
          <a:p>
            <a:r>
              <a:rPr lang="en-US" dirty="0"/>
              <a:t>30</a:t>
            </a:r>
          </a:p>
        </p:txBody>
      </p:sp>
    </p:spTree>
    <p:extLst>
      <p:ext uri="{BB962C8B-B14F-4D97-AF65-F5344CB8AC3E}">
        <p14:creationId xmlns:p14="http://schemas.microsoft.com/office/powerpoint/2010/main" val="121082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5318-33C5-428A-A1E1-38E0B1680FBF}"/>
              </a:ext>
            </a:extLst>
          </p:cNvPr>
          <p:cNvSpPr>
            <a:spLocks noGrp="1"/>
          </p:cNvSpPr>
          <p:nvPr>
            <p:ph type="title"/>
          </p:nvPr>
        </p:nvSpPr>
        <p:spPr/>
        <p:txBody>
          <a:bodyPr/>
          <a:lstStyle/>
          <a:p>
            <a:r>
              <a:rPr lang="en-US" dirty="0">
                <a:solidFill>
                  <a:schemeClr val="tx1"/>
                </a:solidFill>
              </a:rPr>
              <a:t>FY 2021–22 CSI Funds Reporting Requirements (4)</a:t>
            </a:r>
            <a:endParaRPr lang="en-US" dirty="0"/>
          </a:p>
        </p:txBody>
      </p:sp>
      <p:sp>
        <p:nvSpPr>
          <p:cNvPr id="3" name="Text Placeholder 2">
            <a:extLst>
              <a:ext uri="{FF2B5EF4-FFF2-40B4-BE49-F238E27FC236}">
                <a16:creationId xmlns:a16="http://schemas.microsoft.com/office/drawing/2014/main" id="{7164B89F-00FB-4E72-A30D-88A403E1EA3F}"/>
              </a:ext>
            </a:extLst>
          </p:cNvPr>
          <p:cNvSpPr>
            <a:spLocks noGrp="1"/>
          </p:cNvSpPr>
          <p:nvPr>
            <p:ph type="body" idx="1"/>
          </p:nvPr>
        </p:nvSpPr>
        <p:spPr/>
        <p:txBody>
          <a:bodyPr/>
          <a:lstStyle/>
          <a:p>
            <a:pPr marL="475488" lvl="0" indent="-457200">
              <a:spcAft>
                <a:spcPts val="1800"/>
              </a:spcAft>
              <a:buClr>
                <a:srgbClr val="000000"/>
              </a:buClr>
              <a:buSzTx/>
              <a:buFont typeface="Wingdings" panose="05000000000000000000" pitchFamily="2" charset="2"/>
              <a:buChar char="§"/>
            </a:pPr>
            <a:r>
              <a:rPr lang="en-US" sz="2600" b="1" dirty="0">
                <a:solidFill>
                  <a:srgbClr val="212121"/>
                </a:solidFill>
                <a:latin typeface="Arial" panose="020B0604020202020204" pitchFamily="34" charset="0"/>
                <a:cs typeface="Arial" panose="020B0604020202020204" pitchFamily="34" charset="0"/>
                <a:sym typeface="Arial"/>
              </a:rPr>
              <a:t>Report 1: </a:t>
            </a:r>
            <a:r>
              <a:rPr lang="en-US" sz="2600" dirty="0">
                <a:solidFill>
                  <a:srgbClr val="212121"/>
                </a:solidFill>
                <a:latin typeface="Arial" panose="020B0604020202020204" pitchFamily="34" charset="0"/>
                <a:cs typeface="Arial" panose="020B0604020202020204" pitchFamily="34" charset="0"/>
                <a:sym typeface="Arial"/>
              </a:rPr>
              <a:t>In addition to reporting expenditure data, the LEA must also adjust its Funding Plan and complete a Budget Summary that combines LEA- and school-level budget amounts for each object code series.</a:t>
            </a:r>
          </a:p>
          <a:p>
            <a:pPr marL="475488" lvl="0" indent="-457200">
              <a:spcAft>
                <a:spcPts val="600"/>
              </a:spcAft>
              <a:buClr>
                <a:srgbClr val="000000"/>
              </a:buClr>
              <a:buSzTx/>
              <a:buFont typeface="Wingdings" panose="05000000000000000000" pitchFamily="2" charset="2"/>
              <a:buChar char="§"/>
            </a:pPr>
            <a:r>
              <a:rPr lang="en-US" sz="2600" b="1" dirty="0">
                <a:solidFill>
                  <a:srgbClr val="212121"/>
                </a:solidFill>
                <a:cs typeface="Arial"/>
                <a:sym typeface="Arial"/>
              </a:rPr>
              <a:t>Report 2: </a:t>
            </a:r>
            <a:r>
              <a:rPr lang="en-US" sz="2600" dirty="0">
                <a:solidFill>
                  <a:srgbClr val="212121"/>
                </a:solidFill>
                <a:cs typeface="Arial"/>
                <a:sym typeface="Arial"/>
              </a:rPr>
              <a:t>In addition to reporting expenditure data, the LEA must report the date/s/ the CSI plan was approved and/or adopted by the school and LEA.</a:t>
            </a:r>
            <a:endParaRPr lang="en-US" sz="2600" dirty="0">
              <a:solidFill>
                <a:srgbClr val="000000"/>
              </a:solidFill>
              <a:latin typeface="Arial" panose="020B0604020202020204" pitchFamily="34" charset="0"/>
              <a:cs typeface="Arial" panose="020B0604020202020204" pitchFamily="34" charset="0"/>
              <a:sym typeface="Arial"/>
            </a:endParaRPr>
          </a:p>
        </p:txBody>
      </p:sp>
      <p:sp>
        <p:nvSpPr>
          <p:cNvPr id="4" name="Content Placeholder 3">
            <a:extLst>
              <a:ext uri="{FF2B5EF4-FFF2-40B4-BE49-F238E27FC236}">
                <a16:creationId xmlns:a16="http://schemas.microsoft.com/office/drawing/2014/main" id="{67AAE02A-DE23-41AE-A58F-1D81747DA599}"/>
              </a:ext>
            </a:extLst>
          </p:cNvPr>
          <p:cNvSpPr>
            <a:spLocks noGrp="1"/>
          </p:cNvSpPr>
          <p:nvPr>
            <p:ph sz="quarter" idx="10"/>
          </p:nvPr>
        </p:nvSpPr>
        <p:spPr/>
        <p:txBody>
          <a:bodyPr/>
          <a:lstStyle/>
          <a:p>
            <a:r>
              <a:rPr lang="en-US" dirty="0"/>
              <a:t>31</a:t>
            </a:r>
          </a:p>
        </p:txBody>
      </p:sp>
    </p:spTree>
    <p:extLst>
      <p:ext uri="{BB962C8B-B14F-4D97-AF65-F5344CB8AC3E}">
        <p14:creationId xmlns:p14="http://schemas.microsoft.com/office/powerpoint/2010/main" val="2372447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5FBA-9AC1-42A0-8CF1-F7FF8D00021F}"/>
              </a:ext>
            </a:extLst>
          </p:cNvPr>
          <p:cNvSpPr>
            <a:spLocks noGrp="1"/>
          </p:cNvSpPr>
          <p:nvPr>
            <p:ph type="title"/>
          </p:nvPr>
        </p:nvSpPr>
        <p:spPr/>
        <p:txBody>
          <a:bodyPr/>
          <a:lstStyle/>
          <a:p>
            <a:r>
              <a:rPr lang="en-US" sz="2800" b="1" i="0" u="none" strike="noStrike" cap="none" dirty="0">
                <a:solidFill>
                  <a:schemeClr val="dk1"/>
                </a:solidFill>
                <a:effectLst/>
                <a:latin typeface="+mj-lt"/>
                <a:ea typeface="Raleway Thin"/>
                <a:cs typeface="Raleway Thin"/>
                <a:sym typeface="Raleway Thin"/>
              </a:rPr>
              <a:t>FY 2021–22 CSI Funds Reporting Requirements (5)</a:t>
            </a:r>
            <a:endParaRPr lang="en-US" dirty="0"/>
          </a:p>
        </p:txBody>
      </p:sp>
      <p:sp>
        <p:nvSpPr>
          <p:cNvPr id="3" name="Text Placeholder 2">
            <a:extLst>
              <a:ext uri="{FF2B5EF4-FFF2-40B4-BE49-F238E27FC236}">
                <a16:creationId xmlns:a16="http://schemas.microsoft.com/office/drawing/2014/main" id="{96841CCF-30CC-4380-A642-08C2B3B31000}"/>
              </a:ext>
            </a:extLst>
          </p:cNvPr>
          <p:cNvSpPr>
            <a:spLocks noGrp="1"/>
          </p:cNvSpPr>
          <p:nvPr>
            <p:ph type="body" idx="1"/>
          </p:nvPr>
        </p:nvSpPr>
        <p:spPr/>
        <p:txBody>
          <a:bodyPr/>
          <a:lstStyle/>
          <a:p>
            <a:pPr marL="475488" lvl="0" indent="-457200">
              <a:spcAft>
                <a:spcPts val="2400"/>
              </a:spcAft>
              <a:buClr>
                <a:srgbClr val="000000"/>
              </a:buClr>
              <a:buSzTx/>
              <a:buFont typeface="Wingdings" panose="05000000000000000000" pitchFamily="2" charset="2"/>
              <a:buChar char="§"/>
            </a:pPr>
            <a:r>
              <a:rPr lang="en-US" sz="2600" b="1" dirty="0">
                <a:solidFill>
                  <a:srgbClr val="212121"/>
                </a:solidFill>
                <a:latin typeface="Arial" panose="020B0604020202020204" pitchFamily="34" charset="0"/>
                <a:cs typeface="Arial" panose="020B0604020202020204" pitchFamily="34" charset="0"/>
                <a:sym typeface="Arial"/>
              </a:rPr>
              <a:t>Reports 3 and 4: </a:t>
            </a:r>
            <a:r>
              <a:rPr lang="en-US" sz="2600" dirty="0">
                <a:solidFill>
                  <a:srgbClr val="212121"/>
                </a:solidFill>
                <a:latin typeface="Arial" panose="020B0604020202020204" pitchFamily="34" charset="0"/>
                <a:cs typeface="Arial" panose="020B0604020202020204" pitchFamily="34" charset="0"/>
                <a:sym typeface="Arial"/>
              </a:rPr>
              <a:t>The LEA is only required to report expenditure data.</a:t>
            </a:r>
          </a:p>
          <a:p>
            <a:pPr marL="475488" lvl="0" indent="-457200">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The </a:t>
            </a:r>
            <a:r>
              <a:rPr lang="en-US" sz="2600" b="1" dirty="0">
                <a:solidFill>
                  <a:srgbClr val="212121"/>
                </a:solidFill>
                <a:latin typeface="Arial" panose="020B0604020202020204" pitchFamily="34" charset="0"/>
                <a:cs typeface="Arial" panose="020B0604020202020204" pitchFamily="34" charset="0"/>
                <a:sym typeface="Arial"/>
              </a:rPr>
              <a:t>Final Report </a:t>
            </a:r>
            <a:r>
              <a:rPr lang="en-US" sz="2600" dirty="0">
                <a:solidFill>
                  <a:srgbClr val="212121"/>
                </a:solidFill>
                <a:latin typeface="Arial" panose="020B0604020202020204" pitchFamily="34" charset="0"/>
                <a:cs typeface="Arial" panose="020B0604020202020204" pitchFamily="34" charset="0"/>
                <a:sym typeface="Arial"/>
              </a:rPr>
              <a:t>and </a:t>
            </a:r>
            <a:r>
              <a:rPr lang="en-US" sz="2600" b="1" dirty="0">
                <a:solidFill>
                  <a:srgbClr val="212121"/>
                </a:solidFill>
                <a:latin typeface="Arial" panose="020B0604020202020204" pitchFamily="34" charset="0"/>
                <a:cs typeface="Arial" panose="020B0604020202020204" pitchFamily="34" charset="0"/>
                <a:sym typeface="Arial"/>
              </a:rPr>
              <a:t>Grant Evaluation </a:t>
            </a:r>
            <a:r>
              <a:rPr lang="en-US" sz="2600" dirty="0">
                <a:solidFill>
                  <a:srgbClr val="212121"/>
                </a:solidFill>
                <a:latin typeface="Arial" panose="020B0604020202020204" pitchFamily="34" charset="0"/>
                <a:cs typeface="Arial" panose="020B0604020202020204" pitchFamily="34" charset="0"/>
                <a:sym typeface="Arial"/>
              </a:rPr>
              <a:t>requires the LEA to submit final expenditure data, a final Budget Summary, and a Grant Performance Report</a:t>
            </a:r>
            <a:r>
              <a:rPr lang="en-US" sz="2600" dirty="0">
                <a:solidFill>
                  <a:srgbClr val="212121"/>
                </a:solidFill>
                <a:cs typeface="Arial"/>
                <a:sym typeface="Arial"/>
              </a:rPr>
              <a:t>.</a:t>
            </a:r>
            <a:endParaRPr lang="en-US" sz="2600" dirty="0">
              <a:solidFill>
                <a:srgbClr val="212121"/>
              </a:solidFill>
              <a:latin typeface="Arial" panose="020B0604020202020204" pitchFamily="34" charset="0"/>
              <a:cs typeface="Arial" panose="020B0604020202020204" pitchFamily="34" charset="0"/>
              <a:sym typeface="Arial"/>
            </a:endParaRPr>
          </a:p>
        </p:txBody>
      </p:sp>
      <p:sp>
        <p:nvSpPr>
          <p:cNvPr id="4" name="Content Placeholder 3">
            <a:extLst>
              <a:ext uri="{FF2B5EF4-FFF2-40B4-BE49-F238E27FC236}">
                <a16:creationId xmlns:a16="http://schemas.microsoft.com/office/drawing/2014/main" id="{D6454F22-5B8D-489A-B6B8-AA5AC2B0B877}"/>
              </a:ext>
            </a:extLst>
          </p:cNvPr>
          <p:cNvSpPr>
            <a:spLocks noGrp="1"/>
          </p:cNvSpPr>
          <p:nvPr>
            <p:ph sz="quarter" idx="10"/>
          </p:nvPr>
        </p:nvSpPr>
        <p:spPr/>
        <p:txBody>
          <a:bodyPr/>
          <a:lstStyle/>
          <a:p>
            <a:r>
              <a:rPr lang="en-US" dirty="0"/>
              <a:t>32</a:t>
            </a:r>
          </a:p>
        </p:txBody>
      </p:sp>
    </p:spTree>
    <p:extLst>
      <p:ext uri="{BB962C8B-B14F-4D97-AF65-F5344CB8AC3E}">
        <p14:creationId xmlns:p14="http://schemas.microsoft.com/office/powerpoint/2010/main" val="82098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25FE-3A07-4803-A14B-89EA72620B7C}"/>
              </a:ext>
            </a:extLst>
          </p:cNvPr>
          <p:cNvSpPr>
            <a:spLocks noGrp="1"/>
          </p:cNvSpPr>
          <p:nvPr>
            <p:ph type="title"/>
          </p:nvPr>
        </p:nvSpPr>
        <p:spPr/>
        <p:txBody>
          <a:bodyPr/>
          <a:lstStyle/>
          <a:p>
            <a:r>
              <a:rPr lang="en-US" dirty="0">
                <a:solidFill>
                  <a:schemeClr val="tx1"/>
                </a:solidFill>
              </a:rPr>
              <a:t>FY 2021–22 CSI Funds Reporting Requirements (6)</a:t>
            </a:r>
            <a:endParaRPr lang="en-US" dirty="0"/>
          </a:p>
        </p:txBody>
      </p:sp>
      <p:sp>
        <p:nvSpPr>
          <p:cNvPr id="3" name="Text Placeholder 2">
            <a:extLst>
              <a:ext uri="{FF2B5EF4-FFF2-40B4-BE49-F238E27FC236}">
                <a16:creationId xmlns:a16="http://schemas.microsoft.com/office/drawing/2014/main" id="{BFE0694E-044B-4FCB-9362-F21B0FD5C2DE}"/>
              </a:ext>
            </a:extLst>
          </p:cNvPr>
          <p:cNvSpPr>
            <a:spLocks noGrp="1"/>
          </p:cNvSpPr>
          <p:nvPr>
            <p:ph type="body" idx="1"/>
          </p:nvPr>
        </p:nvSpPr>
        <p:spPr/>
        <p:txBody>
          <a:bodyPr/>
          <a:lstStyle/>
          <a:p>
            <a:pPr marL="457200" lvl="0" indent="-457200">
              <a:spcAft>
                <a:spcPts val="1800"/>
              </a:spcAft>
              <a:buClr>
                <a:srgbClr val="000000"/>
              </a:buClr>
              <a:buSzTx/>
              <a:buFont typeface="Wingdings" panose="05000000000000000000" pitchFamily="2" charset="2"/>
              <a:buChar char="§"/>
            </a:pPr>
            <a:r>
              <a:rPr lang="en-US" sz="2600" dirty="0">
                <a:solidFill>
                  <a:srgbClr val="212121"/>
                </a:solidFill>
                <a:cs typeface="Arial"/>
                <a:sym typeface="Arial"/>
              </a:rPr>
              <a:t>The CDE will provide additional training and guidance for reporting requirements by early summer 2022. </a:t>
            </a:r>
            <a:endParaRPr lang="en-US" sz="2600" dirty="0">
              <a:solidFill>
                <a:srgbClr val="212121"/>
              </a:solidFill>
              <a:latin typeface="Arial" panose="020B0604020202020204" pitchFamily="34" charset="0"/>
              <a:cs typeface="Arial" panose="020B0604020202020204" pitchFamily="34" charset="0"/>
              <a:sym typeface="Arial"/>
            </a:endParaRPr>
          </a:p>
          <a:p>
            <a:pPr marL="457200" lvl="0" indent="-457200">
              <a:buClr>
                <a:srgbClr val="000000"/>
              </a:buClr>
              <a:buSzTx/>
              <a:buFont typeface="Wingdings" panose="05000000000000000000" pitchFamily="2" charset="2"/>
              <a:buChar char="§"/>
            </a:pPr>
            <a:r>
              <a:rPr lang="en-US" sz="2600" dirty="0">
                <a:solidFill>
                  <a:srgbClr val="212121"/>
                </a:solidFill>
                <a:cs typeface="Arial"/>
                <a:sym typeface="Arial"/>
              </a:rPr>
              <a:t>If the CDE does not receive the required reports, funding may be delayed or the CDE may bill the LEA to recover funds distributed to the LEA.</a:t>
            </a:r>
          </a:p>
        </p:txBody>
      </p:sp>
      <p:sp>
        <p:nvSpPr>
          <p:cNvPr id="4" name="Content Placeholder 3">
            <a:extLst>
              <a:ext uri="{FF2B5EF4-FFF2-40B4-BE49-F238E27FC236}">
                <a16:creationId xmlns:a16="http://schemas.microsoft.com/office/drawing/2014/main" id="{E09B3BD4-CD78-4837-98F0-4DCF1A202F9F}"/>
              </a:ext>
            </a:extLst>
          </p:cNvPr>
          <p:cNvSpPr>
            <a:spLocks noGrp="1"/>
          </p:cNvSpPr>
          <p:nvPr>
            <p:ph sz="quarter" idx="10"/>
          </p:nvPr>
        </p:nvSpPr>
        <p:spPr/>
        <p:txBody>
          <a:bodyPr/>
          <a:lstStyle/>
          <a:p>
            <a:r>
              <a:rPr lang="en-US" dirty="0"/>
              <a:t>33</a:t>
            </a:r>
          </a:p>
        </p:txBody>
      </p:sp>
    </p:spTree>
    <p:extLst>
      <p:ext uri="{BB962C8B-B14F-4D97-AF65-F5344CB8AC3E}">
        <p14:creationId xmlns:p14="http://schemas.microsoft.com/office/powerpoint/2010/main" val="298926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a:xfrm>
            <a:off x="0" y="173055"/>
            <a:ext cx="9144000" cy="612900"/>
          </a:xfrm>
        </p:spPr>
        <p:txBody>
          <a:bodyPr/>
          <a:lstStyle/>
          <a:p>
            <a:pPr lvl="0"/>
            <a:r>
              <a:rPr lang="en-US" sz="2800" b="1" dirty="0">
                <a:solidFill>
                  <a:schemeClr val="tx1"/>
                </a:solidFill>
              </a:rPr>
              <a:t>Apportionments (1)</a:t>
            </a:r>
            <a:endParaRPr lang="en-US" sz="2800" b="1" dirty="0"/>
          </a:p>
        </p:txBody>
      </p:sp>
      <p:graphicFrame>
        <p:nvGraphicFramePr>
          <p:cNvPr id="2" name="Table" descr="Information about the first apportionment and subsequent apportionments."/>
          <p:cNvGraphicFramePr>
            <a:graphicFrameLocks noGrp="1"/>
          </p:cNvGraphicFramePr>
          <p:nvPr>
            <p:ph sz="quarter" idx="10"/>
            <p:extLst>
              <p:ext uri="{D42A27DB-BD31-4B8C-83A1-F6EECF244321}">
                <p14:modId xmlns:p14="http://schemas.microsoft.com/office/powerpoint/2010/main" val="3250652730"/>
              </p:ext>
            </p:extLst>
          </p:nvPr>
        </p:nvGraphicFramePr>
        <p:xfrm>
          <a:off x="0" y="785955"/>
          <a:ext cx="9144000" cy="2377440"/>
        </p:xfrm>
        <a:graphic>
          <a:graphicData uri="http://schemas.openxmlformats.org/drawingml/2006/table">
            <a:tbl>
              <a:tblPr firstRow="1" bandRow="1">
                <a:tableStyleId>{08FB837D-C827-4EFA-A057-4D05807E0F7C}</a:tableStyleId>
              </a:tblPr>
              <a:tblGrid>
                <a:gridCol w="3489487">
                  <a:extLst>
                    <a:ext uri="{9D8B030D-6E8A-4147-A177-3AD203B41FA5}">
                      <a16:colId xmlns:a16="http://schemas.microsoft.com/office/drawing/2014/main" val="20000"/>
                    </a:ext>
                  </a:extLst>
                </a:gridCol>
                <a:gridCol w="5654513">
                  <a:extLst>
                    <a:ext uri="{9D8B030D-6E8A-4147-A177-3AD203B41FA5}">
                      <a16:colId xmlns:a16="http://schemas.microsoft.com/office/drawing/2014/main" val="20001"/>
                    </a:ext>
                  </a:extLst>
                </a:gridCol>
              </a:tblGrid>
              <a:tr h="793756">
                <a:tc>
                  <a:txBody>
                    <a:bodyPr/>
                    <a:lstStyle/>
                    <a:p>
                      <a:pPr algn="ctr"/>
                      <a:r>
                        <a:rPr lang="en-US" sz="2400" dirty="0">
                          <a:solidFill>
                            <a:schemeClr val="accent6">
                              <a:lumMod val="10000"/>
                            </a:schemeClr>
                          </a:solidFill>
                          <a:latin typeface="+mn-lt"/>
                        </a:rPr>
                        <a:t>First Apportionment</a:t>
                      </a:r>
                      <a:r>
                        <a:rPr lang="en-US" sz="2400" baseline="0" dirty="0">
                          <a:solidFill>
                            <a:schemeClr val="accent6">
                              <a:lumMod val="10000"/>
                            </a:schemeClr>
                          </a:solidFill>
                          <a:latin typeface="+mn-lt"/>
                        </a:rPr>
                        <a:t> </a:t>
                      </a:r>
                    </a:p>
                    <a:p>
                      <a:pPr algn="ctr"/>
                      <a:r>
                        <a:rPr lang="en-US" sz="2400" b="1" baseline="0" dirty="0">
                          <a:solidFill>
                            <a:schemeClr val="accent6">
                              <a:lumMod val="10000"/>
                            </a:schemeClr>
                          </a:solidFill>
                          <a:latin typeface="+mn-lt"/>
                        </a:rPr>
                        <a:t>(Approved Application)</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tc>
                  <a:txBody>
                    <a:bodyPr/>
                    <a:lstStyle/>
                    <a:p>
                      <a:pPr algn="ctr"/>
                      <a:r>
                        <a:rPr lang="en-US" sz="2400" dirty="0">
                          <a:solidFill>
                            <a:schemeClr val="accent6">
                              <a:lumMod val="10000"/>
                            </a:schemeClr>
                          </a:solidFill>
                          <a:latin typeface="+mn-lt"/>
                        </a:rPr>
                        <a:t>Subsequent Apportionments</a:t>
                      </a:r>
                      <a:endParaRPr lang="en-US" sz="2400" b="1" dirty="0">
                        <a:solidFill>
                          <a:schemeClr val="accent6">
                            <a:lumMod val="1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DFD9"/>
                    </a:solidFill>
                  </a:tcPr>
                </a:tc>
                <a:extLst>
                  <a:ext uri="{0D108BD9-81ED-4DB2-BD59-A6C34878D82A}">
                    <a16:rowId xmlns:a16="http://schemas.microsoft.com/office/drawing/2014/main" val="10000"/>
                  </a:ext>
                </a:extLst>
              </a:tr>
              <a:tr h="759244">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cs typeface="Arial" panose="020B0604020202020204" pitchFamily="34" charset="0"/>
                        </a:rPr>
                        <a:t>Twenty-five percent of the total LEA allocation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latin typeface="+mn-lt"/>
                          <a:cs typeface="Arial" panose="020B0604020202020204" pitchFamily="34" charset="0"/>
                        </a:rPr>
                        <a:t>Claimed</a:t>
                      </a:r>
                      <a:r>
                        <a:rPr lang="en-US" sz="2400" baseline="0" dirty="0">
                          <a:latin typeface="+mn-lt"/>
                          <a:cs typeface="Arial" panose="020B0604020202020204" pitchFamily="34" charset="0"/>
                        </a:rPr>
                        <a:t> expenditures for each performance period less prior cumulative payments.</a:t>
                      </a:r>
                      <a:endParaRPr lang="en-US" sz="2400" dirty="0">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page number"/>
          <p:cNvSpPr/>
          <p:nvPr/>
        </p:nvSpPr>
        <p:spPr>
          <a:xfrm>
            <a:off x="8447258" y="4831945"/>
            <a:ext cx="482824" cy="276999"/>
          </a:xfrm>
          <a:prstGeom prst="rect">
            <a:avLst/>
          </a:prstGeom>
        </p:spPr>
        <p:txBody>
          <a:bodyPr wrap="none">
            <a:spAutoFit/>
          </a:bodyPr>
          <a:lstStyle/>
          <a:p>
            <a:pPr marL="127000" lvl="0">
              <a:buClr>
                <a:srgbClr val="212121"/>
              </a:buClr>
              <a:buSzPts val="1600"/>
            </a:pPr>
            <a:r>
              <a:rPr lang="en-US" sz="1200" dirty="0">
                <a:solidFill>
                  <a:srgbClr val="212121"/>
                </a:solidFill>
                <a:sym typeface="Barlow"/>
              </a:rPr>
              <a:t>34</a:t>
            </a:r>
          </a:p>
        </p:txBody>
      </p:sp>
    </p:spTree>
    <p:extLst>
      <p:ext uri="{BB962C8B-B14F-4D97-AF65-F5344CB8AC3E}">
        <p14:creationId xmlns:p14="http://schemas.microsoft.com/office/powerpoint/2010/main" val="3754804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6A2E-684B-416E-B4A8-5EFC191D56FF}"/>
              </a:ext>
            </a:extLst>
          </p:cNvPr>
          <p:cNvSpPr>
            <a:spLocks noGrp="1"/>
          </p:cNvSpPr>
          <p:nvPr>
            <p:ph type="title"/>
          </p:nvPr>
        </p:nvSpPr>
        <p:spPr/>
        <p:txBody>
          <a:bodyPr/>
          <a:lstStyle/>
          <a:p>
            <a:r>
              <a:rPr lang="en-US" dirty="0">
                <a:solidFill>
                  <a:schemeClr val="tx1"/>
                </a:solidFill>
              </a:rPr>
              <a:t>Apportionments (2)</a:t>
            </a:r>
            <a:endParaRPr lang="en-US" dirty="0"/>
          </a:p>
        </p:txBody>
      </p:sp>
      <p:sp>
        <p:nvSpPr>
          <p:cNvPr id="3" name="Text Placeholder 2">
            <a:extLst>
              <a:ext uri="{FF2B5EF4-FFF2-40B4-BE49-F238E27FC236}">
                <a16:creationId xmlns:a16="http://schemas.microsoft.com/office/drawing/2014/main" id="{EE20AC82-B9E3-4A5E-A9DA-A455D7B2304C}"/>
              </a:ext>
            </a:extLst>
          </p:cNvPr>
          <p:cNvSpPr>
            <a:spLocks noGrp="1"/>
          </p:cNvSpPr>
          <p:nvPr>
            <p:ph type="body" idx="1"/>
          </p:nvPr>
        </p:nvSpPr>
        <p:spPr/>
        <p:txBody>
          <a:bodyPr/>
          <a:lstStyle/>
          <a:p>
            <a:pPr marL="0" lvl="0">
              <a:buClr>
                <a:srgbClr val="000000"/>
              </a:buClr>
              <a:buSzTx/>
            </a:pPr>
            <a:r>
              <a:rPr lang="en-US" sz="2400" b="1" dirty="0">
                <a:solidFill>
                  <a:srgbClr val="000000"/>
                </a:solidFill>
                <a:latin typeface="Arial" panose="020B0604020202020204" pitchFamily="34" charset="0"/>
                <a:cs typeface="Arial" panose="020B0604020202020204" pitchFamily="34" charset="0"/>
                <a:sym typeface="Arial"/>
              </a:rPr>
              <a:t>Note</a:t>
            </a:r>
            <a:r>
              <a:rPr lang="en-US" sz="2400" dirty="0">
                <a:solidFill>
                  <a:srgbClr val="000000"/>
                </a:solidFill>
                <a:latin typeface="Arial" panose="020B0604020202020204" pitchFamily="34" charset="0"/>
                <a:cs typeface="Arial" panose="020B0604020202020204" pitchFamily="34" charset="0"/>
                <a:sym typeface="Arial"/>
              </a:rPr>
              <a:t>: Reported expenditures are used for the purpose of calculating the LEA’s apportionment. The use of federal funds must be consistent with the OMB Uniform Administrative Requirements, Cost Principles, and Audit Requirements for Federal Awards, ESSA requirements, and requirements in the 2021‒22 ESSA CSI LEA Application for Funding.</a:t>
            </a:r>
            <a:endParaRPr lang="en-US" sz="2400" dirty="0">
              <a:solidFill>
                <a:srgbClr val="000000"/>
              </a:solidFill>
              <a:cs typeface="Arial"/>
              <a:sym typeface="Arial"/>
            </a:endParaRPr>
          </a:p>
        </p:txBody>
      </p:sp>
      <p:sp>
        <p:nvSpPr>
          <p:cNvPr id="4" name="Content Placeholder 3">
            <a:extLst>
              <a:ext uri="{FF2B5EF4-FFF2-40B4-BE49-F238E27FC236}">
                <a16:creationId xmlns:a16="http://schemas.microsoft.com/office/drawing/2014/main" id="{3A597702-5A4E-4272-8BF5-0F5492C945D3}"/>
              </a:ext>
            </a:extLst>
          </p:cNvPr>
          <p:cNvSpPr>
            <a:spLocks noGrp="1"/>
          </p:cNvSpPr>
          <p:nvPr>
            <p:ph sz="quarter" idx="10"/>
          </p:nvPr>
        </p:nvSpPr>
        <p:spPr/>
        <p:txBody>
          <a:bodyPr/>
          <a:lstStyle/>
          <a:p>
            <a:r>
              <a:rPr lang="en-US" dirty="0"/>
              <a:t>35</a:t>
            </a:r>
          </a:p>
        </p:txBody>
      </p:sp>
    </p:spTree>
    <p:extLst>
      <p:ext uri="{BB962C8B-B14F-4D97-AF65-F5344CB8AC3E}">
        <p14:creationId xmlns:p14="http://schemas.microsoft.com/office/powerpoint/2010/main" val="1501905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37EE-D5F8-4277-A4DC-DCBAD31853A0}"/>
              </a:ext>
            </a:extLst>
          </p:cNvPr>
          <p:cNvSpPr>
            <a:spLocks noGrp="1"/>
          </p:cNvSpPr>
          <p:nvPr>
            <p:ph type="title"/>
          </p:nvPr>
        </p:nvSpPr>
        <p:spPr/>
        <p:txBody>
          <a:bodyPr/>
          <a:lstStyle/>
          <a:p>
            <a:r>
              <a:rPr lang="en-US" sz="2800" b="1" i="0" u="none" strike="noStrike" cap="none" dirty="0">
                <a:solidFill>
                  <a:schemeClr val="dk1"/>
                </a:solidFill>
                <a:effectLst/>
                <a:latin typeface="+mj-lt"/>
                <a:ea typeface="Raleway Thin"/>
                <a:cs typeface="Raleway Thin"/>
                <a:sym typeface="Raleway Thin"/>
              </a:rPr>
              <a:t>Apportionments (3)</a:t>
            </a:r>
            <a:endParaRPr lang="en-US" dirty="0"/>
          </a:p>
        </p:txBody>
      </p:sp>
      <p:sp>
        <p:nvSpPr>
          <p:cNvPr id="3" name="Text Placeholder 2">
            <a:extLst>
              <a:ext uri="{FF2B5EF4-FFF2-40B4-BE49-F238E27FC236}">
                <a16:creationId xmlns:a16="http://schemas.microsoft.com/office/drawing/2014/main" id="{C983A9EE-2E6E-4B83-8EFE-9529FD5E76AA}"/>
              </a:ext>
            </a:extLst>
          </p:cNvPr>
          <p:cNvSpPr>
            <a:spLocks noGrp="1"/>
          </p:cNvSpPr>
          <p:nvPr>
            <p:ph type="body" idx="1"/>
          </p:nvPr>
        </p:nvSpPr>
        <p:spPr/>
        <p:txBody>
          <a:bodyPr/>
          <a:lstStyle/>
          <a:p>
            <a:pPr marL="342900" lvl="0" indent="-342900">
              <a:spcAft>
                <a:spcPts val="1800"/>
              </a:spcAft>
              <a:buClr>
                <a:srgbClr val="000000"/>
              </a:buClr>
              <a:buSzTx/>
              <a:buFont typeface="Wingdings" panose="05000000000000000000" pitchFamily="2" charset="2"/>
              <a:buChar char="§"/>
            </a:pPr>
            <a:r>
              <a:rPr lang="en-US" sz="2600" dirty="0">
                <a:solidFill>
                  <a:srgbClr val="212121"/>
                </a:solidFill>
                <a:cs typeface="Arial"/>
                <a:sym typeface="Arial"/>
              </a:rPr>
              <a:t>The acceptance and approval of reported expenditures does not preclude the CDE in any way from conducting program monitoring or audits.</a:t>
            </a:r>
          </a:p>
          <a:p>
            <a:pPr marL="342900" lvl="0" indent="-342900">
              <a:buClr>
                <a:srgbClr val="000000"/>
              </a:buClr>
              <a:buSzTx/>
              <a:buFont typeface="Wingdings" panose="05000000000000000000" pitchFamily="2" charset="2"/>
              <a:buChar char="§"/>
            </a:pPr>
            <a:r>
              <a:rPr lang="en-US" sz="2600" dirty="0">
                <a:solidFill>
                  <a:srgbClr val="212121"/>
                </a:solidFill>
                <a:cs typeface="Arial"/>
                <a:sym typeface="Arial"/>
              </a:rPr>
              <a:t>The LEA can expect to </a:t>
            </a:r>
            <a:r>
              <a:rPr lang="en-US" sz="2600" b="1" i="1" dirty="0">
                <a:solidFill>
                  <a:srgbClr val="212121"/>
                </a:solidFill>
                <a:cs typeface="Arial"/>
                <a:sym typeface="Arial"/>
              </a:rPr>
              <a:t>receive</a:t>
            </a:r>
            <a:r>
              <a:rPr lang="en-US" sz="2600" dirty="0">
                <a:solidFill>
                  <a:srgbClr val="212121"/>
                </a:solidFill>
                <a:cs typeface="Arial"/>
                <a:sym typeface="Arial"/>
              </a:rPr>
              <a:t> its apportionments </a:t>
            </a:r>
            <a:r>
              <a:rPr lang="en-US" sz="2600" b="1" i="1" dirty="0">
                <a:solidFill>
                  <a:srgbClr val="212121"/>
                </a:solidFill>
                <a:cs typeface="Arial"/>
                <a:sym typeface="Arial"/>
              </a:rPr>
              <a:t>approximately</a:t>
            </a:r>
            <a:r>
              <a:rPr lang="en-US" sz="2600" dirty="0">
                <a:solidFill>
                  <a:srgbClr val="212121"/>
                </a:solidFill>
                <a:cs typeface="Arial"/>
                <a:sym typeface="Arial"/>
              </a:rPr>
              <a:t> two months after a reporting period has ended.</a:t>
            </a:r>
          </a:p>
        </p:txBody>
      </p:sp>
      <p:sp>
        <p:nvSpPr>
          <p:cNvPr id="4" name="Content Placeholder 3">
            <a:extLst>
              <a:ext uri="{FF2B5EF4-FFF2-40B4-BE49-F238E27FC236}">
                <a16:creationId xmlns:a16="http://schemas.microsoft.com/office/drawing/2014/main" id="{E75DD7FA-7A69-455D-937A-E66C11B359E2}"/>
              </a:ext>
            </a:extLst>
          </p:cNvPr>
          <p:cNvSpPr>
            <a:spLocks noGrp="1"/>
          </p:cNvSpPr>
          <p:nvPr>
            <p:ph sz="quarter" idx="10"/>
          </p:nvPr>
        </p:nvSpPr>
        <p:spPr/>
        <p:txBody>
          <a:bodyPr/>
          <a:lstStyle/>
          <a:p>
            <a:r>
              <a:rPr lang="en-US" dirty="0"/>
              <a:t>36</a:t>
            </a:r>
          </a:p>
        </p:txBody>
      </p:sp>
    </p:spTree>
    <p:extLst>
      <p:ext uri="{BB962C8B-B14F-4D97-AF65-F5344CB8AC3E}">
        <p14:creationId xmlns:p14="http://schemas.microsoft.com/office/powerpoint/2010/main" val="603524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53D9-73E6-4BFD-BAC7-F778C1149C8A}"/>
              </a:ext>
            </a:extLst>
          </p:cNvPr>
          <p:cNvSpPr>
            <a:spLocks noGrp="1"/>
          </p:cNvSpPr>
          <p:nvPr>
            <p:ph type="title"/>
          </p:nvPr>
        </p:nvSpPr>
        <p:spPr/>
        <p:txBody>
          <a:bodyPr/>
          <a:lstStyle/>
          <a:p>
            <a:r>
              <a:rPr lang="en-US" dirty="0">
                <a:solidFill>
                  <a:schemeClr val="tx1"/>
                </a:solidFill>
              </a:rPr>
              <a:t>Monitoring</a:t>
            </a:r>
            <a:endParaRPr lang="en-US" dirty="0"/>
          </a:p>
        </p:txBody>
      </p:sp>
      <p:sp>
        <p:nvSpPr>
          <p:cNvPr id="3" name="Text Placeholder 2">
            <a:extLst>
              <a:ext uri="{FF2B5EF4-FFF2-40B4-BE49-F238E27FC236}">
                <a16:creationId xmlns:a16="http://schemas.microsoft.com/office/drawing/2014/main" id="{B9A2BDC0-0820-431F-AE3D-6E62369385E3}"/>
              </a:ext>
            </a:extLst>
          </p:cNvPr>
          <p:cNvSpPr>
            <a:spLocks noGrp="1"/>
          </p:cNvSpPr>
          <p:nvPr>
            <p:ph type="body" idx="1"/>
          </p:nvPr>
        </p:nvSpPr>
        <p:spPr/>
        <p:txBody>
          <a:bodyPr/>
          <a:lstStyle/>
          <a:p>
            <a:pPr marL="457200" lvl="0" indent="-457200">
              <a:spcAft>
                <a:spcPts val="1800"/>
              </a:spcAft>
              <a:buClr>
                <a:srgbClr val="000000"/>
              </a:buClr>
              <a:buSzTx/>
              <a:buFont typeface="Wingdings" panose="05000000000000000000" pitchFamily="2" charset="2"/>
              <a:buChar char="§"/>
            </a:pPr>
            <a:r>
              <a:rPr lang="en-US" sz="2600" dirty="0">
                <a:solidFill>
                  <a:srgbClr val="000000"/>
                </a:solidFill>
                <a:latin typeface="Arial" panose="020B0604020202020204" pitchFamily="34" charset="0"/>
                <a:cs typeface="Arial" panose="020B0604020202020204" pitchFamily="34" charset="0"/>
                <a:sym typeface="Arial"/>
              </a:rPr>
              <a:t>LEAs and schools that receive FY 2021 ESSA, Section 1003 funds for CSI will be monitored through the CDE’s Federal Program Monitoring (FPM) process.  </a:t>
            </a:r>
          </a:p>
          <a:p>
            <a:pPr marL="457200" lvl="0" indent="-457200">
              <a:buClr>
                <a:srgbClr val="000000"/>
              </a:buClr>
              <a:buSzTx/>
              <a:buFont typeface="Wingdings" panose="05000000000000000000" pitchFamily="2" charset="2"/>
              <a:buChar char="§"/>
            </a:pPr>
            <a:r>
              <a:rPr lang="en-US" sz="2600" dirty="0">
                <a:solidFill>
                  <a:srgbClr val="000000"/>
                </a:solidFill>
                <a:latin typeface="Arial" panose="020B0604020202020204" pitchFamily="34" charset="0"/>
                <a:cs typeface="Arial" panose="020B0604020202020204" pitchFamily="34" charset="0"/>
                <a:sym typeface="Arial"/>
              </a:rPr>
              <a:t>For questions about the FPM monitoring process for CSI, contact the Title I programs reviewer by email at </a:t>
            </a:r>
            <a:r>
              <a:rPr lang="en-US" sz="2600" dirty="0">
                <a:solidFill>
                  <a:schemeClr val="tx1"/>
                </a:solidFill>
                <a:latin typeface="Arial" panose="020B0604020202020204" pitchFamily="34" charset="0"/>
                <a:cs typeface="Arial" panose="020B0604020202020204" pitchFamily="34" charset="0"/>
                <a:sym typeface="Arial"/>
                <a:hlinkClick r:id="rId2"/>
              </a:rPr>
              <a:t>fpmoffice@cde.ca.gov</a:t>
            </a:r>
            <a:r>
              <a:rPr lang="en-US" sz="2600" dirty="0">
                <a:solidFill>
                  <a:schemeClr val="tx1"/>
                </a:solidFill>
                <a:latin typeface="Arial" panose="020B0604020202020204" pitchFamily="34" charset="0"/>
                <a:cs typeface="Arial" panose="020B0604020202020204" pitchFamily="34" charset="0"/>
                <a:sym typeface="Arial"/>
              </a:rPr>
              <a:t> </a:t>
            </a:r>
            <a:r>
              <a:rPr lang="en-US" sz="2600" dirty="0">
                <a:solidFill>
                  <a:srgbClr val="000000"/>
                </a:solidFill>
                <a:latin typeface="Arial" panose="020B0604020202020204" pitchFamily="34" charset="0"/>
                <a:cs typeface="Arial" panose="020B0604020202020204" pitchFamily="34" charset="0"/>
                <a:sym typeface="Arial"/>
              </a:rPr>
              <a:t>or phone at 916-319-0935.</a:t>
            </a:r>
          </a:p>
        </p:txBody>
      </p:sp>
      <p:sp>
        <p:nvSpPr>
          <p:cNvPr id="4" name="Content Placeholder 3">
            <a:extLst>
              <a:ext uri="{FF2B5EF4-FFF2-40B4-BE49-F238E27FC236}">
                <a16:creationId xmlns:a16="http://schemas.microsoft.com/office/drawing/2014/main" id="{6653E243-067B-4885-A1F6-241745567DEE}"/>
              </a:ext>
            </a:extLst>
          </p:cNvPr>
          <p:cNvSpPr>
            <a:spLocks noGrp="1"/>
          </p:cNvSpPr>
          <p:nvPr>
            <p:ph sz="quarter" idx="10"/>
          </p:nvPr>
        </p:nvSpPr>
        <p:spPr/>
        <p:txBody>
          <a:bodyPr/>
          <a:lstStyle/>
          <a:p>
            <a:r>
              <a:rPr lang="en-US" dirty="0"/>
              <a:t>37</a:t>
            </a:r>
          </a:p>
        </p:txBody>
      </p:sp>
    </p:spTree>
    <p:extLst>
      <p:ext uri="{BB962C8B-B14F-4D97-AF65-F5344CB8AC3E}">
        <p14:creationId xmlns:p14="http://schemas.microsoft.com/office/powerpoint/2010/main" val="452023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CD47-A649-4CCC-A325-CB83D47593B3}"/>
              </a:ext>
            </a:extLst>
          </p:cNvPr>
          <p:cNvSpPr>
            <a:spLocks noGrp="1"/>
          </p:cNvSpPr>
          <p:nvPr>
            <p:ph type="title"/>
          </p:nvPr>
        </p:nvSpPr>
        <p:spPr>
          <a:xfrm>
            <a:off x="0" y="1567543"/>
            <a:ext cx="9143998" cy="1065157"/>
          </a:xfrm>
        </p:spPr>
        <p:txBody>
          <a:bodyPr/>
          <a:lstStyle/>
          <a:p>
            <a:r>
              <a:rPr lang="en" dirty="0">
                <a:solidFill>
                  <a:srgbClr val="212121"/>
                </a:solidFill>
              </a:rPr>
              <a:t>Completing and Submitting the </a:t>
            </a:r>
            <a:br>
              <a:rPr lang="en" dirty="0">
                <a:solidFill>
                  <a:srgbClr val="212121"/>
                </a:solidFill>
              </a:rPr>
            </a:br>
            <a:r>
              <a:rPr lang="en" dirty="0">
                <a:solidFill>
                  <a:srgbClr val="212121"/>
                </a:solidFill>
              </a:rPr>
              <a:t>2021–22 CSI LEA </a:t>
            </a:r>
            <a:br>
              <a:rPr lang="en" dirty="0">
                <a:solidFill>
                  <a:srgbClr val="212121"/>
                </a:solidFill>
              </a:rPr>
            </a:br>
            <a:r>
              <a:rPr lang="en" dirty="0">
                <a:solidFill>
                  <a:srgbClr val="212121"/>
                </a:solidFill>
              </a:rPr>
              <a:t>Application for Funding </a:t>
            </a:r>
            <a:endParaRPr lang="en-US" dirty="0"/>
          </a:p>
        </p:txBody>
      </p:sp>
      <p:sp>
        <p:nvSpPr>
          <p:cNvPr id="3" name="Content Placeholder 2">
            <a:extLst>
              <a:ext uri="{FF2B5EF4-FFF2-40B4-BE49-F238E27FC236}">
                <a16:creationId xmlns:a16="http://schemas.microsoft.com/office/drawing/2014/main" id="{CD77DB45-75C4-4005-B3B6-E8DF976635AD}"/>
              </a:ext>
            </a:extLst>
          </p:cNvPr>
          <p:cNvSpPr>
            <a:spLocks noGrp="1"/>
          </p:cNvSpPr>
          <p:nvPr>
            <p:ph sz="quarter" idx="10"/>
          </p:nvPr>
        </p:nvSpPr>
        <p:spPr/>
        <p:txBody>
          <a:bodyPr/>
          <a:lstStyle/>
          <a:p>
            <a:r>
              <a:rPr lang="en-US" dirty="0"/>
              <a:t>38</a:t>
            </a:r>
          </a:p>
        </p:txBody>
      </p:sp>
    </p:spTree>
    <p:extLst>
      <p:ext uri="{BB962C8B-B14F-4D97-AF65-F5344CB8AC3E}">
        <p14:creationId xmlns:p14="http://schemas.microsoft.com/office/powerpoint/2010/main" val="97695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EC56-596F-4726-9F72-41D24B53B71F}"/>
              </a:ext>
            </a:extLst>
          </p:cNvPr>
          <p:cNvSpPr>
            <a:spLocks noGrp="1"/>
          </p:cNvSpPr>
          <p:nvPr>
            <p:ph type="title"/>
          </p:nvPr>
        </p:nvSpPr>
        <p:spPr/>
        <p:txBody>
          <a:bodyPr/>
          <a:lstStyle/>
          <a:p>
            <a:r>
              <a:rPr lang="en-US" dirty="0">
                <a:solidFill>
                  <a:schemeClr val="tx1"/>
                </a:solidFill>
              </a:rPr>
              <a:t>GMART (1)</a:t>
            </a:r>
            <a:endParaRPr lang="en-US" dirty="0"/>
          </a:p>
        </p:txBody>
      </p:sp>
      <p:sp>
        <p:nvSpPr>
          <p:cNvPr id="3" name="Text Placeholder 2">
            <a:extLst>
              <a:ext uri="{FF2B5EF4-FFF2-40B4-BE49-F238E27FC236}">
                <a16:creationId xmlns:a16="http://schemas.microsoft.com/office/drawing/2014/main" id="{EDAFFCD2-B937-41CC-A5CE-224CC8878A4B}"/>
              </a:ext>
            </a:extLst>
          </p:cNvPr>
          <p:cNvSpPr>
            <a:spLocks noGrp="1"/>
          </p:cNvSpPr>
          <p:nvPr>
            <p:ph type="body" idx="1"/>
          </p:nvPr>
        </p:nvSpPr>
        <p:spPr/>
        <p:txBody>
          <a:bodyPr/>
          <a:lstStyle/>
          <a:p>
            <a:pPr marL="0" lvl="0" defTabSz="457200">
              <a:spcAft>
                <a:spcPts val="1800"/>
              </a:spcAft>
              <a:buClr>
                <a:srgbClr val="353535"/>
              </a:buClr>
              <a:buSzTx/>
            </a:pPr>
            <a:r>
              <a:rPr lang="en-US" sz="2600" kern="1200" dirty="0">
                <a:solidFill>
                  <a:prstClr val="black"/>
                </a:solidFill>
                <a:ea typeface="+mn-ea"/>
                <a:cs typeface="Arial"/>
                <a:sym typeface="Arial"/>
              </a:rPr>
              <a:t>The GMART is a web-based system that allows LEAs to complete and submit the 2021–22 ESSA CSI LEA Application for Funding.</a:t>
            </a:r>
          </a:p>
          <a:p>
            <a:pPr marL="0" lvl="0" defTabSz="457200">
              <a:spcAft>
                <a:spcPts val="1200"/>
              </a:spcAft>
              <a:buClr>
                <a:srgbClr val="353535"/>
              </a:buClr>
              <a:buSzTx/>
            </a:pPr>
            <a:r>
              <a:rPr lang="en-US" sz="2600" kern="1200" dirty="0">
                <a:solidFill>
                  <a:prstClr val="black"/>
                </a:solidFill>
                <a:ea typeface="+mn-ea"/>
                <a:cs typeface="Arial"/>
                <a:sym typeface="Arial"/>
              </a:rPr>
              <a:t>For assistance with navigating the GMART, please visit the GMART instructions web page at </a:t>
            </a:r>
            <a:r>
              <a:rPr lang="en-US" sz="2600" kern="1200" dirty="0">
                <a:solidFill>
                  <a:schemeClr val="tx1"/>
                </a:solidFill>
                <a:ea typeface="+mn-ea"/>
                <a:cs typeface="Arial"/>
                <a:sym typeface="Arial"/>
                <a:hlinkClick r:id="rId2" tooltip="Grant Management and Reporting Tool web application instructions"/>
              </a:rPr>
              <a:t>https://www.cde.ca.gov/sp/sw/t1/gmartinstructions.asp</a:t>
            </a:r>
            <a:r>
              <a:rPr lang="en-US" sz="2600" kern="1200" dirty="0">
                <a:solidFill>
                  <a:prstClr val="black">
                    <a:lumMod val="75000"/>
                    <a:lumOff val="25000"/>
                  </a:prstClr>
                </a:solidFill>
                <a:ea typeface="+mn-ea"/>
                <a:cs typeface="Arial"/>
                <a:sym typeface="Arial"/>
              </a:rPr>
              <a:t>.</a:t>
            </a:r>
          </a:p>
        </p:txBody>
      </p:sp>
      <p:sp>
        <p:nvSpPr>
          <p:cNvPr id="4" name="Content Placeholder 3">
            <a:extLst>
              <a:ext uri="{FF2B5EF4-FFF2-40B4-BE49-F238E27FC236}">
                <a16:creationId xmlns:a16="http://schemas.microsoft.com/office/drawing/2014/main" id="{2354365B-4AB8-4B77-8D16-BDE7991D585B}"/>
              </a:ext>
            </a:extLst>
          </p:cNvPr>
          <p:cNvSpPr>
            <a:spLocks noGrp="1"/>
          </p:cNvSpPr>
          <p:nvPr>
            <p:ph sz="quarter" idx="10"/>
          </p:nvPr>
        </p:nvSpPr>
        <p:spPr/>
        <p:txBody>
          <a:bodyPr/>
          <a:lstStyle/>
          <a:p>
            <a:r>
              <a:rPr lang="en-US" dirty="0"/>
              <a:t>39</a:t>
            </a:r>
          </a:p>
        </p:txBody>
      </p:sp>
    </p:spTree>
    <p:extLst>
      <p:ext uri="{BB962C8B-B14F-4D97-AF65-F5344CB8AC3E}">
        <p14:creationId xmlns:p14="http://schemas.microsoft.com/office/powerpoint/2010/main" val="237801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a:xfrm>
            <a:off x="0" y="173055"/>
            <a:ext cx="9144000" cy="612900"/>
          </a:xfrm>
        </p:spPr>
        <p:txBody>
          <a:bodyPr/>
          <a:lstStyle/>
          <a:p>
            <a:pPr lvl="0"/>
            <a:r>
              <a:rPr lang="en-US" sz="2800" b="1" dirty="0"/>
              <a:t>Acronyms and Initialisms (2)</a:t>
            </a:r>
          </a:p>
        </p:txBody>
      </p:sp>
      <p:sp>
        <p:nvSpPr>
          <p:cNvPr id="2" name="Column 1"/>
          <p:cNvSpPr>
            <a:spLocks noGrp="1"/>
          </p:cNvSpPr>
          <p:nvPr>
            <p:ph type="body" idx="1"/>
          </p:nvPr>
        </p:nvSpPr>
        <p:spPr>
          <a:xfrm>
            <a:off x="417534" y="911240"/>
            <a:ext cx="8290531" cy="3417923"/>
          </a:xfrm>
        </p:spPr>
        <p:txBody>
          <a:bodyPr/>
          <a:lstStyle/>
          <a:p>
            <a:pPr marL="0">
              <a:spcAft>
                <a:spcPts val="1200"/>
              </a:spcAft>
              <a:defRPr/>
            </a:pPr>
            <a:r>
              <a:rPr lang="en-US" altLang="en-US" sz="2600" b="1" dirty="0">
                <a:solidFill>
                  <a:schemeClr val="bg1">
                    <a:lumMod val="10000"/>
                  </a:schemeClr>
                </a:solidFill>
              </a:rPr>
              <a:t>LCAP</a:t>
            </a:r>
            <a:r>
              <a:rPr lang="en-US" altLang="en-US" sz="2600" dirty="0">
                <a:solidFill>
                  <a:schemeClr val="bg1">
                    <a:lumMod val="10000"/>
                  </a:schemeClr>
                </a:solidFill>
              </a:rPr>
              <a:t>—Local Control and Accountability Plan</a:t>
            </a:r>
          </a:p>
          <a:p>
            <a:pPr marL="0">
              <a:spcAft>
                <a:spcPts val="1200"/>
              </a:spcAft>
              <a:defRPr/>
            </a:pPr>
            <a:r>
              <a:rPr lang="en-US" sz="2600" b="1" dirty="0">
                <a:solidFill>
                  <a:schemeClr val="tx1"/>
                </a:solidFill>
                <a:cs typeface="Arial"/>
              </a:rPr>
              <a:t>LEA</a:t>
            </a:r>
            <a:r>
              <a:rPr lang="en-US" altLang="en-US" sz="2600" dirty="0">
                <a:solidFill>
                  <a:schemeClr val="bg1">
                    <a:lumMod val="10000"/>
                  </a:schemeClr>
                </a:solidFill>
              </a:rPr>
              <a:t>—l</a:t>
            </a:r>
            <a:r>
              <a:rPr lang="en-US" sz="2600" dirty="0">
                <a:solidFill>
                  <a:schemeClr val="tx1"/>
                </a:solidFill>
                <a:cs typeface="Arial"/>
              </a:rPr>
              <a:t>ocal educational agency</a:t>
            </a:r>
          </a:p>
          <a:p>
            <a:pPr marL="0">
              <a:spcAft>
                <a:spcPts val="1200"/>
              </a:spcAft>
              <a:defRPr/>
            </a:pPr>
            <a:r>
              <a:rPr lang="en-US" sz="2600" b="1" dirty="0">
                <a:solidFill>
                  <a:schemeClr val="tx1"/>
                </a:solidFill>
                <a:cs typeface="Arial" panose="020B0604020202020204" pitchFamily="34" charset="0"/>
              </a:rPr>
              <a:t>OMB</a:t>
            </a:r>
            <a:r>
              <a:rPr lang="en-US" altLang="en-US" sz="2600" dirty="0">
                <a:solidFill>
                  <a:schemeClr val="bg1">
                    <a:lumMod val="10000"/>
                  </a:schemeClr>
                </a:solidFill>
              </a:rPr>
              <a:t>—</a:t>
            </a:r>
            <a:r>
              <a:rPr lang="en-US" sz="2600" dirty="0">
                <a:solidFill>
                  <a:schemeClr val="tx1"/>
                </a:solidFill>
                <a:cs typeface="Arial" panose="020B0604020202020204" pitchFamily="34" charset="0"/>
              </a:rPr>
              <a:t>Office of Management and Budget</a:t>
            </a:r>
            <a:r>
              <a:rPr lang="en-US" sz="2600" dirty="0">
                <a:solidFill>
                  <a:schemeClr val="bg1">
                    <a:lumMod val="10000"/>
                  </a:schemeClr>
                </a:solidFill>
                <a:cs typeface="Arial" panose="020B0604020202020204" pitchFamily="34" charset="0"/>
              </a:rPr>
              <a:t> </a:t>
            </a:r>
            <a:endParaRPr lang="en-US" sz="2600" dirty="0">
              <a:solidFill>
                <a:schemeClr val="tx1"/>
              </a:solidFill>
              <a:cs typeface="Arial" panose="020B0604020202020204" pitchFamily="34" charset="0"/>
            </a:endParaRPr>
          </a:p>
          <a:p>
            <a:pPr marL="0">
              <a:spcAft>
                <a:spcPts val="1200"/>
              </a:spcAft>
              <a:defRPr/>
            </a:pPr>
            <a:r>
              <a:rPr lang="en-US" altLang="en-US" sz="2600" b="1" dirty="0">
                <a:solidFill>
                  <a:schemeClr val="tx1"/>
                </a:solidFill>
              </a:rPr>
              <a:t>SB</a:t>
            </a:r>
            <a:r>
              <a:rPr lang="en-US" altLang="en-US" sz="2600" dirty="0">
                <a:solidFill>
                  <a:schemeClr val="tx1"/>
                </a:solidFill>
              </a:rPr>
              <a:t>—Senate Bill</a:t>
            </a:r>
          </a:p>
          <a:p>
            <a:pPr marL="0" lvl="0">
              <a:spcAft>
                <a:spcPts val="1200"/>
              </a:spcAft>
              <a:defRPr/>
            </a:pPr>
            <a:r>
              <a:rPr lang="en-US" altLang="en-US" sz="2600" b="1" dirty="0">
                <a:solidFill>
                  <a:schemeClr val="bg1">
                    <a:lumMod val="10000"/>
                  </a:schemeClr>
                </a:solidFill>
              </a:rPr>
              <a:t>SPSA</a:t>
            </a:r>
            <a:r>
              <a:rPr lang="en-US" altLang="en-US" sz="2600" dirty="0">
                <a:solidFill>
                  <a:schemeClr val="bg1">
                    <a:lumMod val="10000"/>
                  </a:schemeClr>
                </a:solidFill>
              </a:rPr>
              <a:t>—School Plan for Student Achievement</a:t>
            </a:r>
            <a:endParaRPr lang="en-US" sz="2400" dirty="0"/>
          </a:p>
        </p:txBody>
      </p:sp>
      <p:sp>
        <p:nvSpPr>
          <p:cNvPr id="4" name="Page number"/>
          <p:cNvSpPr>
            <a:spLocks noGrp="1"/>
          </p:cNvSpPr>
          <p:nvPr>
            <p:ph sz="quarter" idx="10"/>
          </p:nvPr>
        </p:nvSpPr>
        <p:spPr/>
        <p:txBody>
          <a:bodyPr/>
          <a:lstStyle/>
          <a:p>
            <a:r>
              <a:rPr lang="en-US" dirty="0"/>
              <a:t>4</a:t>
            </a:r>
          </a:p>
        </p:txBody>
      </p:sp>
    </p:spTree>
    <p:extLst>
      <p:ext uri="{BB962C8B-B14F-4D97-AF65-F5344CB8AC3E}">
        <p14:creationId xmlns:p14="http://schemas.microsoft.com/office/powerpoint/2010/main" val="3730306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2C4D-9976-496D-8D12-4DAFD12320C6}"/>
              </a:ext>
            </a:extLst>
          </p:cNvPr>
          <p:cNvSpPr>
            <a:spLocks noGrp="1"/>
          </p:cNvSpPr>
          <p:nvPr>
            <p:ph type="title"/>
          </p:nvPr>
        </p:nvSpPr>
        <p:spPr/>
        <p:txBody>
          <a:bodyPr/>
          <a:lstStyle/>
          <a:p>
            <a:r>
              <a:rPr lang="en-US" dirty="0">
                <a:solidFill>
                  <a:schemeClr val="tx1"/>
                </a:solidFill>
              </a:rPr>
              <a:t>GMART (2)</a:t>
            </a:r>
            <a:endParaRPr lang="en-US" dirty="0"/>
          </a:p>
        </p:txBody>
      </p:sp>
      <p:sp>
        <p:nvSpPr>
          <p:cNvPr id="3" name="Text Placeholder 2">
            <a:extLst>
              <a:ext uri="{FF2B5EF4-FFF2-40B4-BE49-F238E27FC236}">
                <a16:creationId xmlns:a16="http://schemas.microsoft.com/office/drawing/2014/main" id="{AC5EF138-5056-413E-8B28-D381C58D4960}"/>
              </a:ext>
            </a:extLst>
          </p:cNvPr>
          <p:cNvSpPr>
            <a:spLocks noGrp="1"/>
          </p:cNvSpPr>
          <p:nvPr>
            <p:ph type="body" idx="1"/>
          </p:nvPr>
        </p:nvSpPr>
        <p:spPr/>
        <p:txBody>
          <a:bodyPr/>
          <a:lstStyle/>
          <a:p>
            <a:pPr marL="0" lvl="0" defTabSz="457200">
              <a:spcAft>
                <a:spcPts val="1200"/>
              </a:spcAft>
              <a:buClr>
                <a:srgbClr val="353535"/>
              </a:buClr>
              <a:buSzTx/>
            </a:pPr>
            <a:r>
              <a:rPr lang="en-US" sz="2550" b="1" kern="1200" dirty="0">
                <a:solidFill>
                  <a:prstClr val="black"/>
                </a:solidFill>
                <a:ea typeface="+mn-ea"/>
                <a:cs typeface="Arial"/>
                <a:sym typeface="Arial"/>
              </a:rPr>
              <a:t>Usernames and passwords</a:t>
            </a:r>
            <a:r>
              <a:rPr lang="en-US" sz="2550" kern="1200" dirty="0">
                <a:solidFill>
                  <a:prstClr val="black"/>
                </a:solidFill>
                <a:ea typeface="+mn-ea"/>
                <a:cs typeface="Arial"/>
                <a:sym typeface="Arial"/>
              </a:rPr>
              <a:t>:</a:t>
            </a:r>
          </a:p>
          <a:p>
            <a:pPr marL="852805" lvl="1" indent="-457200" defTabSz="457200">
              <a:spcBef>
                <a:spcPts val="1000"/>
              </a:spcBef>
              <a:spcAft>
                <a:spcPts val="1200"/>
              </a:spcAft>
              <a:buClr>
                <a:srgbClr val="353535"/>
              </a:buClr>
              <a:buSzTx/>
              <a:buFont typeface="Wingdings" panose="05000000000000000000" pitchFamily="2" charset="2"/>
              <a:buChar char="§"/>
            </a:pPr>
            <a:r>
              <a:rPr lang="en-US" sz="2550" kern="1200" dirty="0">
                <a:solidFill>
                  <a:prstClr val="black"/>
                </a:solidFill>
                <a:latin typeface="Arial"/>
                <a:ea typeface="+mn-ea"/>
                <a:cs typeface="Arial"/>
                <a:sym typeface="Arial"/>
              </a:rPr>
              <a:t>Were emailed to county and district superintendents and charter school administrators</a:t>
            </a:r>
            <a:endParaRPr lang="en-US" sz="2550" b="1" kern="1200" dirty="0">
              <a:solidFill>
                <a:prstClr val="black"/>
              </a:solidFill>
              <a:latin typeface="Arial"/>
              <a:ea typeface="+mn-ea"/>
              <a:cs typeface="Arial"/>
              <a:sym typeface="Arial"/>
            </a:endParaRPr>
          </a:p>
          <a:p>
            <a:pPr marL="1252855" lvl="2" indent="-457200" defTabSz="457200">
              <a:spcBef>
                <a:spcPts val="1000"/>
              </a:spcBef>
              <a:spcAft>
                <a:spcPts val="1200"/>
              </a:spcAft>
              <a:buClr>
                <a:srgbClr val="353535"/>
              </a:buClr>
              <a:buSzTx/>
              <a:buFont typeface="Wingdings" panose="05000000000000000000" pitchFamily="2" charset="2"/>
              <a:buChar char="Ø"/>
            </a:pPr>
            <a:r>
              <a:rPr lang="en-US" sz="2550" b="1" i="1" kern="1200" dirty="0">
                <a:solidFill>
                  <a:prstClr val="black"/>
                </a:solidFill>
                <a:latin typeface="Arial"/>
                <a:ea typeface="+mn-ea"/>
                <a:cs typeface="Arial"/>
                <a:sym typeface="Arial"/>
              </a:rPr>
              <a:t>Note</a:t>
            </a:r>
            <a:r>
              <a:rPr lang="en-US" sz="2550" kern="1200" dirty="0">
                <a:solidFill>
                  <a:prstClr val="black"/>
                </a:solidFill>
                <a:latin typeface="Arial"/>
                <a:ea typeface="+mn-ea"/>
                <a:cs typeface="Arial"/>
                <a:sym typeface="Arial"/>
              </a:rPr>
              <a:t>: Usernames and passwords for the FY 2021–22 ESSA CSI LEA Application for Funding are the same as they were for previous applications for funding.</a:t>
            </a:r>
          </a:p>
          <a:p>
            <a:pPr marL="852805" lvl="1" indent="-457200" defTabSz="457200">
              <a:spcBef>
                <a:spcPts val="0"/>
              </a:spcBef>
              <a:spcAft>
                <a:spcPts val="1800"/>
              </a:spcAft>
              <a:buClr>
                <a:srgbClr val="353535"/>
              </a:buClr>
              <a:buSzTx/>
              <a:buFont typeface="Wingdings" panose="05000000000000000000" pitchFamily="2" charset="2"/>
              <a:buChar char="§"/>
            </a:pPr>
            <a:r>
              <a:rPr lang="en-US" sz="2550" kern="1200" dirty="0">
                <a:solidFill>
                  <a:prstClr val="black"/>
                </a:solidFill>
                <a:latin typeface="Arial"/>
                <a:ea typeface="+mn-ea"/>
                <a:cs typeface="Arial"/>
                <a:sym typeface="Arial"/>
              </a:rPr>
              <a:t>Are case-sensitive</a:t>
            </a:r>
            <a:endParaRPr lang="en-US" sz="2550" dirty="0">
              <a:solidFill>
                <a:srgbClr val="000000"/>
              </a:solidFill>
              <a:latin typeface="Arial"/>
              <a:cs typeface="Arial"/>
              <a:sym typeface="Arial"/>
            </a:endParaRPr>
          </a:p>
        </p:txBody>
      </p:sp>
      <p:sp>
        <p:nvSpPr>
          <p:cNvPr id="4" name="Content Placeholder 3">
            <a:extLst>
              <a:ext uri="{FF2B5EF4-FFF2-40B4-BE49-F238E27FC236}">
                <a16:creationId xmlns:a16="http://schemas.microsoft.com/office/drawing/2014/main" id="{18BB8BD1-869D-46D7-A133-40B3127126D0}"/>
              </a:ext>
            </a:extLst>
          </p:cNvPr>
          <p:cNvSpPr>
            <a:spLocks noGrp="1"/>
          </p:cNvSpPr>
          <p:nvPr>
            <p:ph sz="quarter" idx="10"/>
          </p:nvPr>
        </p:nvSpPr>
        <p:spPr/>
        <p:txBody>
          <a:bodyPr/>
          <a:lstStyle/>
          <a:p>
            <a:r>
              <a:rPr lang="en-US" dirty="0"/>
              <a:t>40</a:t>
            </a:r>
          </a:p>
        </p:txBody>
      </p:sp>
    </p:spTree>
    <p:extLst>
      <p:ext uri="{BB962C8B-B14F-4D97-AF65-F5344CB8AC3E}">
        <p14:creationId xmlns:p14="http://schemas.microsoft.com/office/powerpoint/2010/main" val="3106898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solidFill>
                  <a:schemeClr val="tx1"/>
                </a:solidFill>
              </a:rPr>
              <a:t>Logging On</a:t>
            </a:r>
            <a:endParaRPr lang="en-US" dirty="0"/>
          </a:p>
        </p:txBody>
      </p:sp>
      <p:sp>
        <p:nvSpPr>
          <p:cNvPr id="3" name="Text Placeholder 2">
            <a:extLst>
              <a:ext uri="{FF2B5EF4-FFF2-40B4-BE49-F238E27FC236}">
                <a16:creationId xmlns:a16="http://schemas.microsoft.com/office/drawing/2014/main" id="{00EBAB74-5071-4062-AB69-7259DC750A6A}"/>
              </a:ext>
            </a:extLst>
          </p:cNvPr>
          <p:cNvSpPr>
            <a:spLocks noGrp="1"/>
          </p:cNvSpPr>
          <p:nvPr>
            <p:ph type="body" idx="1"/>
          </p:nvPr>
        </p:nvSpPr>
        <p:spPr>
          <a:xfrm>
            <a:off x="0" y="1014373"/>
            <a:ext cx="9138425" cy="911409"/>
          </a:xfrm>
        </p:spPr>
        <p:txBody>
          <a:bodyPr/>
          <a:lstStyle/>
          <a:p>
            <a:pPr algn="ctr"/>
            <a:r>
              <a:rPr lang="en-US" sz="2400" dirty="0"/>
              <a:t>The GMART home page is located at  </a:t>
            </a:r>
            <a:r>
              <a:rPr lang="en-US" sz="2400" dirty="0">
                <a:hlinkClick r:id="rId3" tooltip="Grant Management and Reporting Tool Logon web page"/>
              </a:rPr>
              <a:t>https://www3.cde.ca.gov/gmart/gmartlogon.aspx</a:t>
            </a:r>
            <a:r>
              <a:rPr lang="en-US" sz="2400" dirty="0"/>
              <a:t>.</a:t>
            </a:r>
          </a:p>
        </p:txBody>
      </p:sp>
      <p:pic>
        <p:nvPicPr>
          <p:cNvPr id="8" name="Picture Placeholder 7" descr="Grant Management and Reporting Tool logon page.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4"/>
          <a:stretch>
            <a:fillRect/>
          </a:stretch>
        </p:blipFill>
        <p:spPr>
          <a:xfrm>
            <a:off x="1244523" y="1925782"/>
            <a:ext cx="6649378" cy="2152950"/>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5" action="ppaction://hlinksldjump"/>
              </a:rPr>
              <a:t>Appendix (1)</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41</a:t>
            </a:r>
          </a:p>
        </p:txBody>
      </p:sp>
    </p:spTree>
    <p:extLst>
      <p:ext uri="{BB962C8B-B14F-4D97-AF65-F5344CB8AC3E}">
        <p14:creationId xmlns:p14="http://schemas.microsoft.com/office/powerpoint/2010/main" val="349539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solidFill>
                  <a:srgbClr val="212121"/>
                </a:solidFill>
              </a:rPr>
              <a:t>Selecting the Application</a:t>
            </a:r>
            <a:endParaRPr lang="en-US" dirty="0"/>
          </a:p>
        </p:txBody>
      </p:sp>
      <p:pic>
        <p:nvPicPr>
          <p:cNvPr id="8" name="Picture Placeholder 7" descr="Grant Management and Reporting Tool Select Subgrant page.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073049" y="971326"/>
            <a:ext cx="6992326" cy="3200847"/>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(2) </a:t>
            </a:r>
            <a:r>
              <a:rPr lang="en-US" sz="2400" dirty="0"/>
              <a:t>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42</a:t>
            </a:r>
          </a:p>
        </p:txBody>
      </p:sp>
    </p:spTree>
    <p:extLst>
      <p:ext uri="{BB962C8B-B14F-4D97-AF65-F5344CB8AC3E}">
        <p14:creationId xmlns:p14="http://schemas.microsoft.com/office/powerpoint/2010/main" val="3948526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82F9-0811-45F0-9160-E9154D581B1C}"/>
              </a:ext>
            </a:extLst>
          </p:cNvPr>
          <p:cNvSpPr>
            <a:spLocks noGrp="1"/>
          </p:cNvSpPr>
          <p:nvPr>
            <p:ph type="title"/>
          </p:nvPr>
        </p:nvSpPr>
        <p:spPr/>
        <p:txBody>
          <a:bodyPr/>
          <a:lstStyle/>
          <a:p>
            <a:r>
              <a:rPr lang="en-US" dirty="0">
                <a:solidFill>
                  <a:schemeClr val="tx1"/>
                </a:solidFill>
              </a:rPr>
              <a:t>Application for Funding Sections</a:t>
            </a:r>
            <a:endParaRPr lang="en-US" dirty="0"/>
          </a:p>
        </p:txBody>
      </p:sp>
      <p:sp>
        <p:nvSpPr>
          <p:cNvPr id="3" name="Text Placeholder 2">
            <a:extLst>
              <a:ext uri="{FF2B5EF4-FFF2-40B4-BE49-F238E27FC236}">
                <a16:creationId xmlns:a16="http://schemas.microsoft.com/office/drawing/2014/main" id="{29BE6FBC-610A-4813-8E7C-737B2CD7DE08}"/>
              </a:ext>
            </a:extLst>
          </p:cNvPr>
          <p:cNvSpPr>
            <a:spLocks noGrp="1"/>
          </p:cNvSpPr>
          <p:nvPr>
            <p:ph type="body" idx="1"/>
          </p:nvPr>
        </p:nvSpPr>
        <p:spPr/>
        <p:txBody>
          <a:bodyPr/>
          <a:lstStyle/>
          <a:p>
            <a:pPr marL="0" lvl="0">
              <a:spcAft>
                <a:spcPts val="1200"/>
              </a:spcAft>
              <a:buClr>
                <a:srgbClr val="000000"/>
              </a:buClr>
              <a:buSzTx/>
            </a:pPr>
            <a:r>
              <a:rPr lang="en-US" sz="2400" dirty="0">
                <a:solidFill>
                  <a:srgbClr val="212121"/>
                </a:solidFill>
                <a:cs typeface="Arial"/>
                <a:sym typeface="Arial"/>
              </a:rPr>
              <a:t>The 2021–22 ESSA CSI LEA Application for Funding is an online application that includes six sections:</a:t>
            </a:r>
          </a:p>
          <a:p>
            <a:pPr marL="914400" lvl="0" indent="-457200">
              <a:spcAft>
                <a:spcPts val="600"/>
              </a:spcAft>
              <a:buClr>
                <a:srgbClr val="000000"/>
              </a:buClr>
              <a:buSzTx/>
              <a:buFont typeface="+mj-lt"/>
              <a:buAutoNum type="arabicPeriod"/>
            </a:pPr>
            <a:r>
              <a:rPr lang="en-US" sz="2400" dirty="0">
                <a:solidFill>
                  <a:srgbClr val="212121"/>
                </a:solidFill>
                <a:cs typeface="Arial"/>
                <a:sym typeface="Arial"/>
              </a:rPr>
              <a:t>Intent to Apply</a:t>
            </a:r>
          </a:p>
          <a:p>
            <a:pPr marL="914400" lvl="0" indent="-457200">
              <a:spcAft>
                <a:spcPts val="600"/>
              </a:spcAft>
              <a:buClr>
                <a:srgbClr val="000000"/>
              </a:buClr>
              <a:buSzTx/>
              <a:buFont typeface="+mj-lt"/>
              <a:buAutoNum type="arabicPeriod"/>
            </a:pPr>
            <a:r>
              <a:rPr lang="en-US" sz="2400" dirty="0">
                <a:solidFill>
                  <a:srgbClr val="212121"/>
                </a:solidFill>
                <a:cs typeface="Arial"/>
                <a:sym typeface="Arial"/>
              </a:rPr>
              <a:t>General Assurances, Certifications, Terms, and Conditions</a:t>
            </a:r>
          </a:p>
          <a:p>
            <a:pPr marL="914400" lvl="0" indent="-457200">
              <a:spcAft>
                <a:spcPts val="600"/>
              </a:spcAft>
              <a:buClr>
                <a:srgbClr val="000000"/>
              </a:buClr>
              <a:buSzTx/>
              <a:buFont typeface="+mj-lt"/>
              <a:buAutoNum type="arabicPeriod"/>
            </a:pPr>
            <a:r>
              <a:rPr lang="en-US" sz="2400" dirty="0">
                <a:solidFill>
                  <a:srgbClr val="212121"/>
                </a:solidFill>
                <a:cs typeface="Arial"/>
                <a:sym typeface="Arial"/>
              </a:rPr>
              <a:t>LEA Applicant Information</a:t>
            </a:r>
          </a:p>
          <a:p>
            <a:pPr marL="914400" lvl="0" indent="-457200">
              <a:spcAft>
                <a:spcPts val="600"/>
              </a:spcAft>
              <a:buClr>
                <a:srgbClr val="000000"/>
              </a:buClr>
              <a:buSzTx/>
              <a:buFont typeface="+mj-lt"/>
              <a:buAutoNum type="arabicPeriod"/>
            </a:pPr>
            <a:r>
              <a:rPr lang="en-US" sz="2400" dirty="0">
                <a:solidFill>
                  <a:srgbClr val="212121"/>
                </a:solidFill>
                <a:cs typeface="Arial"/>
                <a:sym typeface="Arial"/>
              </a:rPr>
              <a:t>Narrative Responses</a:t>
            </a:r>
          </a:p>
          <a:p>
            <a:pPr marL="914400" lvl="0" indent="-457200">
              <a:spcAft>
                <a:spcPts val="600"/>
              </a:spcAft>
              <a:buClr>
                <a:srgbClr val="000000"/>
              </a:buClr>
              <a:buSzTx/>
              <a:buFont typeface="+mj-lt"/>
              <a:buAutoNum type="arabicPeriod"/>
            </a:pPr>
            <a:r>
              <a:rPr lang="en-US" sz="2400" dirty="0">
                <a:solidFill>
                  <a:srgbClr val="212121"/>
                </a:solidFill>
                <a:cs typeface="Arial"/>
                <a:sym typeface="Arial"/>
              </a:rPr>
              <a:t>2021–22 CSI Preliminary Funding Plan</a:t>
            </a:r>
          </a:p>
          <a:p>
            <a:pPr marL="914400" lvl="0" indent="-457200">
              <a:spcAft>
                <a:spcPts val="600"/>
              </a:spcAft>
              <a:buClr>
                <a:srgbClr val="000000"/>
              </a:buClr>
              <a:buSzTx/>
              <a:buFont typeface="+mj-lt"/>
              <a:buAutoNum type="arabicPeriod"/>
            </a:pPr>
            <a:r>
              <a:rPr lang="en-US" sz="2400" dirty="0">
                <a:solidFill>
                  <a:srgbClr val="212121"/>
                </a:solidFill>
                <a:cs typeface="Arial"/>
                <a:sym typeface="Arial"/>
              </a:rPr>
              <a:t>Signatures</a:t>
            </a:r>
            <a:endParaRPr lang="en-US" sz="1400" dirty="0">
              <a:solidFill>
                <a:srgbClr val="212121"/>
              </a:solidFill>
              <a:cs typeface="Arial"/>
              <a:sym typeface="Arial"/>
            </a:endParaRPr>
          </a:p>
        </p:txBody>
      </p:sp>
      <p:sp>
        <p:nvSpPr>
          <p:cNvPr id="4" name="Content Placeholder 3">
            <a:extLst>
              <a:ext uri="{FF2B5EF4-FFF2-40B4-BE49-F238E27FC236}">
                <a16:creationId xmlns:a16="http://schemas.microsoft.com/office/drawing/2014/main" id="{180F4B3E-B2D4-4660-8723-5A7BCD7BE41D}"/>
              </a:ext>
            </a:extLst>
          </p:cNvPr>
          <p:cNvSpPr>
            <a:spLocks noGrp="1"/>
          </p:cNvSpPr>
          <p:nvPr>
            <p:ph sz="quarter" idx="10"/>
          </p:nvPr>
        </p:nvSpPr>
        <p:spPr/>
        <p:txBody>
          <a:bodyPr/>
          <a:lstStyle/>
          <a:p>
            <a:r>
              <a:rPr lang="en-US" dirty="0"/>
              <a:t>43</a:t>
            </a:r>
          </a:p>
        </p:txBody>
      </p:sp>
    </p:spTree>
    <p:extLst>
      <p:ext uri="{BB962C8B-B14F-4D97-AF65-F5344CB8AC3E}">
        <p14:creationId xmlns:p14="http://schemas.microsoft.com/office/powerpoint/2010/main" val="689175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Application Overview (1)</a:t>
            </a:r>
          </a:p>
        </p:txBody>
      </p:sp>
      <p:pic>
        <p:nvPicPr>
          <p:cNvPr id="8" name="Picture Placeholder 7" descr="Grant Management and Reporting Tool Application Overview page.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rotWithShape="1">
          <a:blip r:embed="rId2"/>
          <a:stretch/>
        </p:blipFill>
        <p:spPr>
          <a:xfrm>
            <a:off x="77547" y="1057063"/>
            <a:ext cx="8983329" cy="3029373"/>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(3)</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44</a:t>
            </a:r>
          </a:p>
        </p:txBody>
      </p:sp>
    </p:spTree>
    <p:extLst>
      <p:ext uri="{BB962C8B-B14F-4D97-AF65-F5344CB8AC3E}">
        <p14:creationId xmlns:p14="http://schemas.microsoft.com/office/powerpoint/2010/main" val="3021896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Application Overview (2)</a:t>
            </a:r>
          </a:p>
        </p:txBody>
      </p:sp>
      <p:sp>
        <p:nvSpPr>
          <p:cNvPr id="3" name="Text Placeholder 2">
            <a:extLst>
              <a:ext uri="{FF2B5EF4-FFF2-40B4-BE49-F238E27FC236}">
                <a16:creationId xmlns:a16="http://schemas.microsoft.com/office/drawing/2014/main" id="{00EBAB74-5071-4062-AB69-7259DC750A6A}"/>
              </a:ext>
            </a:extLst>
          </p:cNvPr>
          <p:cNvSpPr>
            <a:spLocks noGrp="1"/>
          </p:cNvSpPr>
          <p:nvPr>
            <p:ph type="body" idx="1"/>
          </p:nvPr>
        </p:nvSpPr>
        <p:spPr>
          <a:xfrm>
            <a:off x="0" y="1014373"/>
            <a:ext cx="9138425" cy="911409"/>
          </a:xfrm>
        </p:spPr>
        <p:txBody>
          <a:bodyPr/>
          <a:lstStyle/>
          <a:p>
            <a:pPr marL="0" lvl="0">
              <a:spcAft>
                <a:spcPts val="1200"/>
              </a:spcAft>
              <a:buClr>
                <a:srgbClr val="000000"/>
              </a:buClr>
              <a:buSzTx/>
              <a:defRPr/>
            </a:pPr>
            <a:r>
              <a:rPr lang="en-US" sz="2400" dirty="0">
                <a:solidFill>
                  <a:srgbClr val="212121"/>
                </a:solidFill>
                <a:cs typeface="Arial"/>
                <a:sym typeface="Arial"/>
              </a:rPr>
              <a:t>I have read the Application Overview and would like to proceed to Section 1 of the application.</a:t>
            </a:r>
          </a:p>
        </p:txBody>
      </p:sp>
      <p:pic>
        <p:nvPicPr>
          <p:cNvPr id="8" name="Picture Placeholder 7" descr="Screenshot showing &quot;Save and Continue to Section 1&quot; and &quot; Save and Logoff&quot; buttons in Grant Management and Reporting Tool.">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rotWithShape="1">
          <a:blip r:embed="rId2"/>
          <a:srcRect t="28246" r="38413"/>
          <a:stretch/>
        </p:blipFill>
        <p:spPr>
          <a:xfrm>
            <a:off x="1806705" y="2098819"/>
            <a:ext cx="5525014" cy="2237799"/>
          </a:xfrm>
        </p:spPr>
      </p:pic>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45</a:t>
            </a:r>
          </a:p>
        </p:txBody>
      </p:sp>
    </p:spTree>
    <p:extLst>
      <p:ext uri="{BB962C8B-B14F-4D97-AF65-F5344CB8AC3E}">
        <p14:creationId xmlns:p14="http://schemas.microsoft.com/office/powerpoint/2010/main" val="4184722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1: Intent to Apply (1)</a:t>
            </a:r>
          </a:p>
        </p:txBody>
      </p:sp>
      <p:pic>
        <p:nvPicPr>
          <p:cNvPr id="8" name="Picture Placeholder 7" descr="Grant Management and Reporting Tool Intent to Apply section.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44232" y="952274"/>
            <a:ext cx="8849960" cy="3238952"/>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(4)</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46</a:t>
            </a:r>
          </a:p>
        </p:txBody>
      </p:sp>
    </p:spTree>
    <p:extLst>
      <p:ext uri="{BB962C8B-B14F-4D97-AF65-F5344CB8AC3E}">
        <p14:creationId xmlns:p14="http://schemas.microsoft.com/office/powerpoint/2010/main" val="3521112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1: Intent to Apply (2)</a:t>
            </a:r>
          </a:p>
        </p:txBody>
      </p:sp>
      <p:pic>
        <p:nvPicPr>
          <p:cNvPr id="8" name="Picture Placeholder 7" descr="Grant Management and Reporting Tool Intent to apply section.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58521" y="909405"/>
            <a:ext cx="8821381" cy="3324689"/>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(5)</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47</a:t>
            </a:r>
          </a:p>
        </p:txBody>
      </p:sp>
    </p:spTree>
    <p:extLst>
      <p:ext uri="{BB962C8B-B14F-4D97-AF65-F5344CB8AC3E}">
        <p14:creationId xmlns:p14="http://schemas.microsoft.com/office/powerpoint/2010/main" val="2654322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1C47-4365-4D95-BB2F-203A009AE274}"/>
              </a:ext>
            </a:extLst>
          </p:cNvPr>
          <p:cNvSpPr>
            <a:spLocks noGrp="1"/>
          </p:cNvSpPr>
          <p:nvPr>
            <p:ph type="title"/>
          </p:nvPr>
        </p:nvSpPr>
        <p:spPr/>
        <p:txBody>
          <a:bodyPr/>
          <a:lstStyle/>
          <a:p>
            <a:r>
              <a:rPr lang="en-US" dirty="0">
                <a:solidFill>
                  <a:srgbClr val="212121"/>
                </a:solidFill>
              </a:rPr>
              <a:t>Section 2: General Assurances, Terms, etc. (1)</a:t>
            </a:r>
            <a:endParaRPr lang="en-US" dirty="0"/>
          </a:p>
        </p:txBody>
      </p:sp>
      <p:sp>
        <p:nvSpPr>
          <p:cNvPr id="3" name="Text Placeholder 2">
            <a:extLst>
              <a:ext uri="{FF2B5EF4-FFF2-40B4-BE49-F238E27FC236}">
                <a16:creationId xmlns:a16="http://schemas.microsoft.com/office/drawing/2014/main" id="{C75182EC-478F-404F-9669-04D23DA8704D}"/>
              </a:ext>
            </a:extLst>
          </p:cNvPr>
          <p:cNvSpPr>
            <a:spLocks noGrp="1"/>
          </p:cNvSpPr>
          <p:nvPr>
            <p:ph type="body" idx="1"/>
          </p:nvPr>
        </p:nvSpPr>
        <p:spPr>
          <a:xfrm>
            <a:off x="0" y="889000"/>
            <a:ext cx="9138425" cy="3606161"/>
          </a:xfrm>
        </p:spPr>
        <p:txBody>
          <a:bodyPr/>
          <a:lstStyle/>
          <a:p>
            <a:pPr>
              <a:spcAft>
                <a:spcPts val="2400"/>
              </a:spcAft>
            </a:pPr>
            <a:r>
              <a:rPr lang="en-US" sz="2400" dirty="0"/>
              <a:t>TERMS AND CONDITIONS</a:t>
            </a:r>
          </a:p>
          <a:p>
            <a:pPr>
              <a:spcAft>
                <a:spcPts val="2400"/>
              </a:spcAft>
            </a:pPr>
            <a:r>
              <a:rPr lang="en-US" sz="2400" dirty="0"/>
              <a:t>The 2021–22 ESSA CSI LEA Application for Funding must be electronically signed by the authorized agent of the LEA and submitted to the CDE using the online application.</a:t>
            </a:r>
          </a:p>
          <a:p>
            <a:pPr>
              <a:spcAft>
                <a:spcPts val="1800"/>
              </a:spcAft>
            </a:pPr>
            <a:r>
              <a:rPr lang="en-US" sz="2400" dirty="0"/>
              <a:t>All FY 2021 ESSA, Section 1003 funds must be encumbered, expended, and legally obligated within the dates designated and must not exceed the maximum amount indicated in the Apportionment Letter.</a:t>
            </a:r>
          </a:p>
        </p:txBody>
      </p:sp>
      <p:sp>
        <p:nvSpPr>
          <p:cNvPr id="4" name="Content Placeholder 3">
            <a:extLst>
              <a:ext uri="{FF2B5EF4-FFF2-40B4-BE49-F238E27FC236}">
                <a16:creationId xmlns:a16="http://schemas.microsoft.com/office/drawing/2014/main" id="{7DB9BD53-A4B2-458F-A3FC-41391CE7BCB2}"/>
              </a:ext>
            </a:extLst>
          </p:cNvPr>
          <p:cNvSpPr>
            <a:spLocks noGrp="1"/>
          </p:cNvSpPr>
          <p:nvPr>
            <p:ph sz="quarter" idx="10"/>
          </p:nvPr>
        </p:nvSpPr>
        <p:spPr/>
        <p:txBody>
          <a:bodyPr/>
          <a:lstStyle/>
          <a:p>
            <a:r>
              <a:rPr lang="en-US" dirty="0"/>
              <a:t>48</a:t>
            </a:r>
          </a:p>
        </p:txBody>
      </p:sp>
    </p:spTree>
    <p:extLst>
      <p:ext uri="{BB962C8B-B14F-4D97-AF65-F5344CB8AC3E}">
        <p14:creationId xmlns:p14="http://schemas.microsoft.com/office/powerpoint/2010/main" val="15457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FB8E-F4D4-47C0-B21D-A72C25987A16}"/>
              </a:ext>
            </a:extLst>
          </p:cNvPr>
          <p:cNvSpPr>
            <a:spLocks noGrp="1"/>
          </p:cNvSpPr>
          <p:nvPr>
            <p:ph type="title"/>
          </p:nvPr>
        </p:nvSpPr>
        <p:spPr/>
        <p:txBody>
          <a:bodyPr/>
          <a:lstStyle/>
          <a:p>
            <a:r>
              <a:rPr lang="en-US" dirty="0"/>
              <a:t>Section 2: General Assurances, Terms, etc. (2)</a:t>
            </a:r>
          </a:p>
        </p:txBody>
      </p:sp>
      <p:sp>
        <p:nvSpPr>
          <p:cNvPr id="3" name="Text Placeholder 2">
            <a:extLst>
              <a:ext uri="{FF2B5EF4-FFF2-40B4-BE49-F238E27FC236}">
                <a16:creationId xmlns:a16="http://schemas.microsoft.com/office/drawing/2014/main" id="{80005644-DA58-48CB-973F-8EF0A79F715F}"/>
              </a:ext>
            </a:extLst>
          </p:cNvPr>
          <p:cNvSpPr>
            <a:spLocks noGrp="1"/>
          </p:cNvSpPr>
          <p:nvPr>
            <p:ph type="body" idx="1"/>
          </p:nvPr>
        </p:nvSpPr>
        <p:spPr>
          <a:xfrm>
            <a:off x="0" y="785954"/>
            <a:ext cx="9138425" cy="3974641"/>
          </a:xfrm>
        </p:spPr>
        <p:txBody>
          <a:bodyPr/>
          <a:lstStyle/>
          <a:p>
            <a:pPr marL="0" lvl="0">
              <a:spcAft>
                <a:spcPts val="1200"/>
              </a:spcAft>
              <a:buClr>
                <a:srgbClr val="000000"/>
              </a:buClr>
              <a:buSzTx/>
              <a:defRPr/>
            </a:pPr>
            <a:r>
              <a:rPr lang="en-US" altLang="en-US" sz="2400" dirty="0">
                <a:solidFill>
                  <a:srgbClr val="F2F2EB">
                    <a:lumMod val="10000"/>
                  </a:srgbClr>
                </a:solidFill>
                <a:cs typeface="Arial"/>
                <a:sym typeface="Arial"/>
              </a:rPr>
              <a:t>In addition, the LEA agrees to comply with the following state and federal program terms and conditions:</a:t>
            </a:r>
          </a:p>
          <a:p>
            <a:pPr marL="457200" lvl="0" indent="-457200">
              <a:spcAft>
                <a:spcPts val="1200"/>
              </a:spcAft>
              <a:buClr>
                <a:srgbClr val="000000"/>
              </a:buClr>
              <a:buSzTx/>
              <a:buFont typeface="+mj-lt"/>
              <a:buAutoNum type="arabicPeriod"/>
              <a:defRPr/>
            </a:pPr>
            <a:r>
              <a:rPr lang="en-US" altLang="en-US" sz="2400" dirty="0">
                <a:solidFill>
                  <a:srgbClr val="F2F2EB">
                    <a:lumMod val="10000"/>
                  </a:srgbClr>
                </a:solidFill>
                <a:cs typeface="Arial"/>
                <a:sym typeface="Arial"/>
              </a:rPr>
              <a:t>Utilize the LCAP and SPSA processes to locally develop and implement a CSI plan that meets federal requirements for each school eligible for CSI in the 2022–23 school year.</a:t>
            </a:r>
          </a:p>
          <a:p>
            <a:pPr marL="457200" lvl="0" indent="-457200">
              <a:spcAft>
                <a:spcPts val="1200"/>
              </a:spcAft>
              <a:buClr>
                <a:srgbClr val="000000"/>
              </a:buClr>
              <a:buSzTx/>
              <a:buFont typeface="+mj-lt"/>
              <a:buAutoNum type="arabicPeriod" startAt="2"/>
              <a:defRPr/>
            </a:pPr>
            <a:r>
              <a:rPr lang="en-US" altLang="en-US" sz="2400" dirty="0">
                <a:solidFill>
                  <a:srgbClr val="F2F2EB">
                    <a:lumMod val="10000"/>
                  </a:srgbClr>
                </a:solidFill>
                <a:cs typeface="Arial"/>
                <a:sym typeface="Arial"/>
              </a:rPr>
              <a:t>Align improvement strategies and activities to the goals, actions, and services in the LEA’s LCAP.</a:t>
            </a:r>
          </a:p>
          <a:p>
            <a:pPr marL="457200" lvl="0" indent="-457200">
              <a:buClr>
                <a:srgbClr val="000000"/>
              </a:buClr>
              <a:buSzTx/>
              <a:buFont typeface="+mj-lt"/>
              <a:buAutoNum type="arabicPeriod" startAt="3"/>
              <a:defRPr/>
            </a:pPr>
            <a:r>
              <a:rPr lang="en-US" altLang="en-US" sz="2400" dirty="0">
                <a:solidFill>
                  <a:srgbClr val="F2F2EB">
                    <a:lumMod val="10000"/>
                  </a:srgbClr>
                </a:solidFill>
                <a:cs typeface="Arial"/>
                <a:sym typeface="Arial"/>
              </a:rPr>
              <a:t>Monitor schools receiving FY 2021 ESSA, Section 1003 funds for CSI.</a:t>
            </a:r>
          </a:p>
        </p:txBody>
      </p:sp>
      <p:sp>
        <p:nvSpPr>
          <p:cNvPr id="4" name="Content Placeholder 3">
            <a:extLst>
              <a:ext uri="{FF2B5EF4-FFF2-40B4-BE49-F238E27FC236}">
                <a16:creationId xmlns:a16="http://schemas.microsoft.com/office/drawing/2014/main" id="{97F8D82B-96A2-4A28-99FA-9CEEA24E68EA}"/>
              </a:ext>
            </a:extLst>
          </p:cNvPr>
          <p:cNvSpPr>
            <a:spLocks noGrp="1"/>
          </p:cNvSpPr>
          <p:nvPr>
            <p:ph sz="quarter" idx="10"/>
          </p:nvPr>
        </p:nvSpPr>
        <p:spPr/>
        <p:txBody>
          <a:bodyPr/>
          <a:lstStyle/>
          <a:p>
            <a:r>
              <a:rPr lang="en-US" dirty="0"/>
              <a:t>49</a:t>
            </a:r>
          </a:p>
        </p:txBody>
      </p:sp>
    </p:spTree>
    <p:extLst>
      <p:ext uri="{BB962C8B-B14F-4D97-AF65-F5344CB8AC3E}">
        <p14:creationId xmlns:p14="http://schemas.microsoft.com/office/powerpoint/2010/main" val="425837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BD1F-EF9A-4DE7-B2E0-E57FE11631FE}"/>
              </a:ext>
            </a:extLst>
          </p:cNvPr>
          <p:cNvSpPr>
            <a:spLocks noGrp="1"/>
          </p:cNvSpPr>
          <p:nvPr>
            <p:ph type="title"/>
          </p:nvPr>
        </p:nvSpPr>
        <p:spPr>
          <a:xfrm>
            <a:off x="873861" y="372463"/>
            <a:ext cx="3858775" cy="612900"/>
          </a:xfrm>
        </p:spPr>
        <p:txBody>
          <a:bodyPr/>
          <a:lstStyle/>
          <a:p>
            <a:r>
              <a:rPr lang="en" b="1" dirty="0"/>
              <a:t>Agenda</a:t>
            </a:r>
            <a:endParaRPr lang="en-US" dirty="0"/>
          </a:p>
        </p:txBody>
      </p:sp>
      <p:sp>
        <p:nvSpPr>
          <p:cNvPr id="4" name="Text Placeholder 3">
            <a:extLst>
              <a:ext uri="{FF2B5EF4-FFF2-40B4-BE49-F238E27FC236}">
                <a16:creationId xmlns:a16="http://schemas.microsoft.com/office/drawing/2014/main" id="{5B4D53C6-E4FA-452C-B6F8-BA355D0DA173}"/>
              </a:ext>
            </a:extLst>
          </p:cNvPr>
          <p:cNvSpPr>
            <a:spLocks noGrp="1"/>
          </p:cNvSpPr>
          <p:nvPr>
            <p:ph type="body" idx="1"/>
          </p:nvPr>
        </p:nvSpPr>
        <p:spPr>
          <a:xfrm>
            <a:off x="210065" y="1107785"/>
            <a:ext cx="5659393" cy="3349034"/>
          </a:xfrm>
        </p:spPr>
        <p:txBody>
          <a:bodyPr/>
          <a:lstStyle/>
          <a:p>
            <a:pPr marL="0" lvl="0">
              <a:buClr>
                <a:srgbClr val="212121"/>
              </a:buClr>
              <a:buSzPts val="1600"/>
            </a:pPr>
            <a:r>
              <a:rPr lang="en-US" sz="2400" b="1" dirty="0">
                <a:solidFill>
                  <a:srgbClr val="212121"/>
                </a:solidFill>
              </a:rPr>
              <a:t>Overview of CSI and CSI Funding</a:t>
            </a:r>
          </a:p>
          <a:p>
            <a:pPr marL="627063" lvl="0" indent="-457200">
              <a:buClr>
                <a:srgbClr val="212121"/>
              </a:buClr>
              <a:buSzPts val="1600"/>
              <a:buFont typeface="Wingdings" panose="05000000000000000000" pitchFamily="2" charset="2"/>
              <a:buChar char="§"/>
            </a:pPr>
            <a:r>
              <a:rPr lang="en-US" sz="2400" dirty="0">
                <a:solidFill>
                  <a:srgbClr val="212121"/>
                </a:solidFill>
              </a:rPr>
              <a:t>Eligibility </a:t>
            </a:r>
          </a:p>
          <a:p>
            <a:pPr marL="627063" lvl="0" indent="-457200">
              <a:buClr>
                <a:srgbClr val="212121"/>
              </a:buClr>
              <a:buSzPts val="1600"/>
              <a:buFont typeface="Wingdings" panose="05000000000000000000" pitchFamily="2" charset="2"/>
              <a:buChar char="§"/>
            </a:pPr>
            <a:r>
              <a:rPr lang="en-US" sz="2400" dirty="0">
                <a:solidFill>
                  <a:srgbClr val="212121"/>
                </a:solidFill>
              </a:rPr>
              <a:t>Statutory and Spending Authority</a:t>
            </a:r>
          </a:p>
          <a:p>
            <a:pPr marL="627063" lvl="0" indent="-457200">
              <a:spcAft>
                <a:spcPts val="1200"/>
              </a:spcAft>
              <a:buClr>
                <a:srgbClr val="212121"/>
              </a:buClr>
              <a:buSzPts val="1600"/>
              <a:buFont typeface="Wingdings" panose="05000000000000000000" pitchFamily="2" charset="2"/>
              <a:buChar char="§"/>
            </a:pPr>
            <a:r>
              <a:rPr lang="en-US" sz="2400" dirty="0">
                <a:solidFill>
                  <a:srgbClr val="212121"/>
                </a:solidFill>
              </a:rPr>
              <a:t>Subgrant Information</a:t>
            </a:r>
          </a:p>
          <a:p>
            <a:pPr marL="0" lvl="0">
              <a:buClr>
                <a:srgbClr val="212121"/>
              </a:buClr>
              <a:buSzPts val="1600"/>
            </a:pPr>
            <a:r>
              <a:rPr lang="en-US" sz="2400" b="1" dirty="0">
                <a:solidFill>
                  <a:srgbClr val="212121"/>
                </a:solidFill>
              </a:rPr>
              <a:t>Application for Funding</a:t>
            </a:r>
          </a:p>
          <a:p>
            <a:pPr marL="681038" lvl="0" indent="-457200">
              <a:spcAft>
                <a:spcPts val="1200"/>
              </a:spcAft>
              <a:buClr>
                <a:srgbClr val="212121"/>
              </a:buClr>
              <a:buSzPts val="1600"/>
              <a:buFont typeface="Wingdings" panose="05000000000000000000" pitchFamily="2" charset="2"/>
              <a:buChar char="§"/>
            </a:pPr>
            <a:r>
              <a:rPr lang="en-US" sz="2400" dirty="0">
                <a:solidFill>
                  <a:srgbClr val="212121"/>
                </a:solidFill>
              </a:rPr>
              <a:t>How to complete and submit</a:t>
            </a:r>
          </a:p>
          <a:p>
            <a:pPr marL="0" lvl="0">
              <a:buClr>
                <a:srgbClr val="212121"/>
              </a:buClr>
              <a:buSzPts val="1600"/>
            </a:pPr>
            <a:r>
              <a:rPr lang="en-US" sz="2400" b="1" dirty="0">
                <a:solidFill>
                  <a:srgbClr val="212121"/>
                </a:solidFill>
              </a:rPr>
              <a:t>Points to Remember</a:t>
            </a:r>
          </a:p>
          <a:p>
            <a:pPr marL="681038" lvl="0" indent="-457200">
              <a:buClr>
                <a:srgbClr val="212121"/>
              </a:buClr>
              <a:buSzPts val="1600"/>
              <a:buFont typeface="Wingdings" panose="05000000000000000000" pitchFamily="2" charset="2"/>
              <a:buChar char="§"/>
            </a:pPr>
            <a:r>
              <a:rPr lang="en-US" sz="2400" dirty="0">
                <a:solidFill>
                  <a:srgbClr val="212121"/>
                </a:solidFill>
              </a:rPr>
              <a:t>CSI Plans</a:t>
            </a:r>
          </a:p>
        </p:txBody>
      </p:sp>
      <p:sp>
        <p:nvSpPr>
          <p:cNvPr id="3" name="Content Placeholder 2">
            <a:extLst>
              <a:ext uri="{FF2B5EF4-FFF2-40B4-BE49-F238E27FC236}">
                <a16:creationId xmlns:a16="http://schemas.microsoft.com/office/drawing/2014/main" id="{4D20256E-60B6-4FF2-8CA7-A047B9F20472}"/>
              </a:ext>
            </a:extLst>
          </p:cNvPr>
          <p:cNvSpPr>
            <a:spLocks noGrp="1"/>
          </p:cNvSpPr>
          <p:nvPr>
            <p:ph sz="quarter" idx="10"/>
          </p:nvPr>
        </p:nvSpPr>
        <p:spPr/>
        <p:txBody>
          <a:bodyPr/>
          <a:lstStyle/>
          <a:p>
            <a:r>
              <a:rPr lang="en-US" dirty="0"/>
              <a:t>5</a:t>
            </a:r>
          </a:p>
        </p:txBody>
      </p:sp>
    </p:spTree>
    <p:extLst>
      <p:ext uri="{BB962C8B-B14F-4D97-AF65-F5344CB8AC3E}">
        <p14:creationId xmlns:p14="http://schemas.microsoft.com/office/powerpoint/2010/main" val="1861313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7C15-6D7B-4792-A849-2D931AF492AA}"/>
              </a:ext>
            </a:extLst>
          </p:cNvPr>
          <p:cNvSpPr>
            <a:spLocks noGrp="1"/>
          </p:cNvSpPr>
          <p:nvPr>
            <p:ph type="title"/>
          </p:nvPr>
        </p:nvSpPr>
        <p:spPr/>
        <p:txBody>
          <a:bodyPr/>
          <a:lstStyle/>
          <a:p>
            <a:r>
              <a:rPr lang="en-US" dirty="0">
                <a:solidFill>
                  <a:srgbClr val="212121"/>
                </a:solidFill>
              </a:rPr>
              <a:t>Section 2: General Assurances, Terms, etc. (3)</a:t>
            </a:r>
            <a:endParaRPr lang="en-US" dirty="0"/>
          </a:p>
        </p:txBody>
      </p:sp>
      <p:sp>
        <p:nvSpPr>
          <p:cNvPr id="3" name="Text Placeholder 2">
            <a:extLst>
              <a:ext uri="{FF2B5EF4-FFF2-40B4-BE49-F238E27FC236}">
                <a16:creationId xmlns:a16="http://schemas.microsoft.com/office/drawing/2014/main" id="{412C8998-E4B8-4004-A3EE-7D2A1535DFE5}"/>
              </a:ext>
            </a:extLst>
          </p:cNvPr>
          <p:cNvSpPr>
            <a:spLocks noGrp="1"/>
          </p:cNvSpPr>
          <p:nvPr>
            <p:ph type="body" idx="1"/>
          </p:nvPr>
        </p:nvSpPr>
        <p:spPr>
          <a:xfrm>
            <a:off x="0" y="785954"/>
            <a:ext cx="9138425" cy="3974641"/>
          </a:xfrm>
        </p:spPr>
        <p:txBody>
          <a:bodyPr/>
          <a:lstStyle/>
          <a:p>
            <a:pPr marL="457200" lvl="0" indent="-457200">
              <a:spcAft>
                <a:spcPts val="1200"/>
              </a:spcAft>
              <a:buClr>
                <a:srgbClr val="000000"/>
              </a:buClr>
              <a:buSzTx/>
              <a:buFont typeface="+mj-lt"/>
              <a:buAutoNum type="arabicPeriod" startAt="4"/>
              <a:defRPr/>
            </a:pPr>
            <a:r>
              <a:rPr lang="en-US" altLang="en-US" sz="2400" dirty="0">
                <a:solidFill>
                  <a:srgbClr val="F2F2EB">
                    <a:lumMod val="10000"/>
                  </a:srgbClr>
                </a:solidFill>
                <a:cs typeface="Arial"/>
                <a:sym typeface="Arial"/>
              </a:rPr>
              <a:t>Use a rigorous review process to recruit, screen, select, and evaluate any external partners, other than the COE and other agencies within the state system of support that the LEA would partner with to develop and implement the plan for CSI.</a:t>
            </a:r>
          </a:p>
          <a:p>
            <a:pPr marL="457200" lvl="0" indent="-457200">
              <a:spcAft>
                <a:spcPts val="1200"/>
              </a:spcAft>
              <a:buClr>
                <a:srgbClr val="000000"/>
              </a:buClr>
              <a:buSzTx/>
              <a:buFont typeface="+mj-lt"/>
              <a:buAutoNum type="arabicPeriod" startAt="5"/>
            </a:pPr>
            <a:r>
              <a:rPr lang="en-US" sz="2400" dirty="0">
                <a:solidFill>
                  <a:srgbClr val="000000"/>
                </a:solidFill>
                <a:cs typeface="Arial"/>
                <a:sym typeface="Arial"/>
              </a:rPr>
              <a:t>Align other federal, state, and local resources to carry out activities supported with funds received.</a:t>
            </a:r>
          </a:p>
          <a:p>
            <a:pPr marL="457200" lvl="0" indent="-457200">
              <a:buClr>
                <a:srgbClr val="000000"/>
              </a:buClr>
              <a:buSzTx/>
              <a:buFont typeface="+mj-lt"/>
              <a:buAutoNum type="arabicPeriod" startAt="6"/>
            </a:pPr>
            <a:r>
              <a:rPr lang="en-US" sz="2400" dirty="0">
                <a:solidFill>
                  <a:srgbClr val="000000"/>
                </a:solidFill>
                <a:cs typeface="Arial"/>
                <a:sym typeface="Arial"/>
              </a:rPr>
              <a:t>Modify practices and policies as appropriate, to provide operational flexibility that enables full and effective implementation of the plans to improve student outcomes in schools meeting the criteria for CSI.</a:t>
            </a:r>
            <a:endParaRPr lang="en-US" dirty="0"/>
          </a:p>
        </p:txBody>
      </p:sp>
      <p:sp>
        <p:nvSpPr>
          <p:cNvPr id="4" name="Content Placeholder 3">
            <a:extLst>
              <a:ext uri="{FF2B5EF4-FFF2-40B4-BE49-F238E27FC236}">
                <a16:creationId xmlns:a16="http://schemas.microsoft.com/office/drawing/2014/main" id="{F9F99428-E003-4E11-BDEF-4568C1A252EC}"/>
              </a:ext>
            </a:extLst>
          </p:cNvPr>
          <p:cNvSpPr>
            <a:spLocks noGrp="1"/>
          </p:cNvSpPr>
          <p:nvPr>
            <p:ph sz="quarter" idx="10"/>
          </p:nvPr>
        </p:nvSpPr>
        <p:spPr/>
        <p:txBody>
          <a:bodyPr/>
          <a:lstStyle/>
          <a:p>
            <a:r>
              <a:rPr lang="en-US" dirty="0"/>
              <a:t>50</a:t>
            </a:r>
          </a:p>
        </p:txBody>
      </p:sp>
    </p:spTree>
    <p:extLst>
      <p:ext uri="{BB962C8B-B14F-4D97-AF65-F5344CB8AC3E}">
        <p14:creationId xmlns:p14="http://schemas.microsoft.com/office/powerpoint/2010/main" val="357985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7C15-6D7B-4792-A849-2D931AF492AA}"/>
              </a:ext>
            </a:extLst>
          </p:cNvPr>
          <p:cNvSpPr>
            <a:spLocks noGrp="1"/>
          </p:cNvSpPr>
          <p:nvPr>
            <p:ph type="title"/>
          </p:nvPr>
        </p:nvSpPr>
        <p:spPr/>
        <p:txBody>
          <a:bodyPr/>
          <a:lstStyle/>
          <a:p>
            <a:r>
              <a:rPr lang="en-US" dirty="0">
                <a:solidFill>
                  <a:srgbClr val="212121"/>
                </a:solidFill>
              </a:rPr>
              <a:t>Section 2: General Assurances, Terms, etc. (4)</a:t>
            </a:r>
            <a:endParaRPr lang="en-US" dirty="0"/>
          </a:p>
        </p:txBody>
      </p:sp>
      <p:sp>
        <p:nvSpPr>
          <p:cNvPr id="3" name="Text Placeholder 2">
            <a:extLst>
              <a:ext uri="{FF2B5EF4-FFF2-40B4-BE49-F238E27FC236}">
                <a16:creationId xmlns:a16="http://schemas.microsoft.com/office/drawing/2014/main" id="{412C8998-E4B8-4004-A3EE-7D2A1535DFE5}"/>
              </a:ext>
            </a:extLst>
          </p:cNvPr>
          <p:cNvSpPr>
            <a:spLocks noGrp="1"/>
          </p:cNvSpPr>
          <p:nvPr>
            <p:ph type="body" idx="1"/>
          </p:nvPr>
        </p:nvSpPr>
        <p:spPr>
          <a:xfrm>
            <a:off x="0" y="785954"/>
            <a:ext cx="9138425" cy="3974641"/>
          </a:xfrm>
        </p:spPr>
        <p:txBody>
          <a:bodyPr/>
          <a:lstStyle/>
          <a:p>
            <a:pPr marL="457200" lvl="0" indent="-457200">
              <a:spcAft>
                <a:spcPts val="1200"/>
              </a:spcAft>
              <a:buClr>
                <a:srgbClr val="000000"/>
              </a:buClr>
              <a:buSzTx/>
              <a:buFont typeface="+mj-lt"/>
              <a:buAutoNum type="arabicPeriod" startAt="7"/>
            </a:pPr>
            <a:r>
              <a:rPr lang="en-US" sz="2400" dirty="0">
                <a:solidFill>
                  <a:srgbClr val="000000"/>
                </a:solidFill>
                <a:cs typeface="Arial"/>
                <a:sym typeface="Arial"/>
              </a:rPr>
              <a:t>Assure that each school that the LEA serves will receive all of the state and local funds it would have received in the absence of FY 2021 ESSA, Section 1003 funds.</a:t>
            </a:r>
          </a:p>
          <a:p>
            <a:pPr marL="457200" lvl="0" indent="-457200">
              <a:spcAft>
                <a:spcPts val="1200"/>
              </a:spcAft>
              <a:buClr>
                <a:srgbClr val="000000"/>
              </a:buClr>
              <a:buSzTx/>
              <a:buFont typeface="+mj-lt"/>
              <a:buAutoNum type="arabicPeriod" startAt="7"/>
            </a:pPr>
            <a:r>
              <a:rPr lang="en-US" sz="2400" dirty="0">
                <a:solidFill>
                  <a:srgbClr val="000000"/>
                </a:solidFill>
                <a:cs typeface="Arial"/>
                <a:sym typeface="Arial"/>
              </a:rPr>
              <a:t>Ensure that FY 2021 ESSA, Section 1003 funds are spent as indicated in this application, and agree that funds will be used only to provide support to the school/s meeting the criteria for CSI, including locally developing, implementing, monitoring, evaluating, and approving plans for the school to improve student outcomes.</a:t>
            </a:r>
            <a:endParaRPr lang="en-US" dirty="0"/>
          </a:p>
        </p:txBody>
      </p:sp>
      <p:sp>
        <p:nvSpPr>
          <p:cNvPr id="4" name="Content Placeholder 3">
            <a:extLst>
              <a:ext uri="{FF2B5EF4-FFF2-40B4-BE49-F238E27FC236}">
                <a16:creationId xmlns:a16="http://schemas.microsoft.com/office/drawing/2014/main" id="{F9F99428-E003-4E11-BDEF-4568C1A252EC}"/>
              </a:ext>
            </a:extLst>
          </p:cNvPr>
          <p:cNvSpPr>
            <a:spLocks noGrp="1"/>
          </p:cNvSpPr>
          <p:nvPr>
            <p:ph sz="quarter" idx="10"/>
          </p:nvPr>
        </p:nvSpPr>
        <p:spPr/>
        <p:txBody>
          <a:bodyPr/>
          <a:lstStyle/>
          <a:p>
            <a:r>
              <a:rPr lang="en-US" dirty="0"/>
              <a:t>51</a:t>
            </a:r>
          </a:p>
        </p:txBody>
      </p:sp>
    </p:spTree>
    <p:extLst>
      <p:ext uri="{BB962C8B-B14F-4D97-AF65-F5344CB8AC3E}">
        <p14:creationId xmlns:p14="http://schemas.microsoft.com/office/powerpoint/2010/main" val="4204280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solidFill>
                  <a:srgbClr val="212121"/>
                </a:solidFill>
              </a:rPr>
              <a:t>Section 2: General Assurances, Terms, etc. (5)</a:t>
            </a:r>
            <a:endParaRPr lang="en-US" dirty="0"/>
          </a:p>
        </p:txBody>
      </p:sp>
      <p:sp>
        <p:nvSpPr>
          <p:cNvPr id="3" name="Text Placeholder 2">
            <a:extLst>
              <a:ext uri="{FF2B5EF4-FFF2-40B4-BE49-F238E27FC236}">
                <a16:creationId xmlns:a16="http://schemas.microsoft.com/office/drawing/2014/main" id="{00EBAB74-5071-4062-AB69-7259DC750A6A}"/>
              </a:ext>
            </a:extLst>
          </p:cNvPr>
          <p:cNvSpPr>
            <a:spLocks noGrp="1"/>
          </p:cNvSpPr>
          <p:nvPr>
            <p:ph type="body" idx="1"/>
          </p:nvPr>
        </p:nvSpPr>
        <p:spPr>
          <a:xfrm>
            <a:off x="0" y="1014373"/>
            <a:ext cx="9138425" cy="1157327"/>
          </a:xfrm>
        </p:spPr>
        <p:txBody>
          <a:bodyPr/>
          <a:lstStyle/>
          <a:p>
            <a:pPr marL="63500" lvl="0">
              <a:spcAft>
                <a:spcPts val="1200"/>
              </a:spcAft>
              <a:buClr>
                <a:srgbClr val="000000"/>
              </a:buClr>
              <a:buSzTx/>
            </a:pPr>
            <a:r>
              <a:rPr lang="en-US" sz="2400" dirty="0">
                <a:solidFill>
                  <a:srgbClr val="000000"/>
                </a:solidFill>
                <a:cs typeface="Arial"/>
                <a:sym typeface="Arial"/>
              </a:rPr>
              <a:t>I have read the General Assurances, Certifications, and Terms and Conditions and would like to proceed to Section 3 of the application.</a:t>
            </a:r>
            <a:endParaRPr lang="en-US" sz="2400" dirty="0"/>
          </a:p>
        </p:txBody>
      </p:sp>
      <p:pic>
        <p:nvPicPr>
          <p:cNvPr id="8" name="Picture Placeholder 7" descr="Screenshot showing &quot;Save and Continue to Section 3&quot; and &quot; Save and Logoff&quot; buttons in Grant Management and Reporting Tool.">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rotWithShape="1">
          <a:blip r:embed="rId2"/>
          <a:srcRect t="63381" r="67435"/>
          <a:stretch/>
        </p:blipFill>
        <p:spPr>
          <a:xfrm>
            <a:off x="2098665" y="2400118"/>
            <a:ext cx="4941093" cy="2109781"/>
          </a:xfrm>
        </p:spPr>
      </p:pic>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a:latin typeface="+mn-lt"/>
              </a:rPr>
              <a:t>52</a:t>
            </a:r>
            <a:endParaRPr lang="en-US" sz="1200" dirty="0">
              <a:latin typeface="+mn-lt"/>
            </a:endParaRPr>
          </a:p>
        </p:txBody>
      </p:sp>
    </p:spTree>
    <p:extLst>
      <p:ext uri="{BB962C8B-B14F-4D97-AF65-F5344CB8AC3E}">
        <p14:creationId xmlns:p14="http://schemas.microsoft.com/office/powerpoint/2010/main" val="2796092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3: LEA Applicant Information (1)</a:t>
            </a:r>
          </a:p>
        </p:txBody>
      </p:sp>
      <p:pic>
        <p:nvPicPr>
          <p:cNvPr id="8" name="Picture Placeholder 7" descr="Grant Management and Reporting Tool Applicant Information.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58521" y="953060"/>
            <a:ext cx="8773749" cy="3219899"/>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(6)</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53</a:t>
            </a:r>
          </a:p>
        </p:txBody>
      </p:sp>
    </p:spTree>
    <p:extLst>
      <p:ext uri="{BB962C8B-B14F-4D97-AF65-F5344CB8AC3E}">
        <p14:creationId xmlns:p14="http://schemas.microsoft.com/office/powerpoint/2010/main" val="1800572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3: LEA Applicant Information (2)</a:t>
            </a:r>
          </a:p>
        </p:txBody>
      </p:sp>
      <p:pic>
        <p:nvPicPr>
          <p:cNvPr id="8" name="Picture Placeholder 7" descr="Grant Management and Reporting Tool Local Educational Agency Applicant Information section.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758680" y="871300"/>
            <a:ext cx="7621064" cy="3400900"/>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(7)</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54</a:t>
            </a:r>
          </a:p>
        </p:txBody>
      </p:sp>
    </p:spTree>
    <p:extLst>
      <p:ext uri="{BB962C8B-B14F-4D97-AF65-F5344CB8AC3E}">
        <p14:creationId xmlns:p14="http://schemas.microsoft.com/office/powerpoint/2010/main" val="279366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4: Narrative Responses (1)</a:t>
            </a:r>
          </a:p>
        </p:txBody>
      </p:sp>
      <p:pic>
        <p:nvPicPr>
          <p:cNvPr id="8" name="Picture Placeholder 7" descr="Screenshot of Grant Management and Reporting Tool Narrative Responses Prompt 1 and 2.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63284" y="918932"/>
            <a:ext cx="8811855" cy="3305636"/>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(8)</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55</a:t>
            </a:r>
          </a:p>
        </p:txBody>
      </p:sp>
    </p:spTree>
    <p:extLst>
      <p:ext uri="{BB962C8B-B14F-4D97-AF65-F5344CB8AC3E}">
        <p14:creationId xmlns:p14="http://schemas.microsoft.com/office/powerpoint/2010/main" val="1456474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4: Narrative Responses (2)</a:t>
            </a:r>
          </a:p>
        </p:txBody>
      </p:sp>
      <p:pic>
        <p:nvPicPr>
          <p:cNvPr id="8" name="Picture Placeholder 7" descr="Grant Management and Reporting Tool Narrative Responses Prompt 3 and 4.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79062" y="918932"/>
            <a:ext cx="8780299" cy="3305636"/>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(9)</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56</a:t>
            </a:r>
          </a:p>
        </p:txBody>
      </p:sp>
    </p:spTree>
    <p:extLst>
      <p:ext uri="{BB962C8B-B14F-4D97-AF65-F5344CB8AC3E}">
        <p14:creationId xmlns:p14="http://schemas.microsoft.com/office/powerpoint/2010/main" val="4246008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5: Funding Plan</a:t>
            </a:r>
          </a:p>
        </p:txBody>
      </p:sp>
      <p:pic>
        <p:nvPicPr>
          <p:cNvPr id="8" name="Picture Placeholder 7" descr="Screenshot of Grant Management and Reporting Tool Funding Plan section.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91863" y="918932"/>
            <a:ext cx="8754697" cy="3305636"/>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(10)</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57</a:t>
            </a:r>
          </a:p>
        </p:txBody>
      </p:sp>
    </p:spTree>
    <p:extLst>
      <p:ext uri="{BB962C8B-B14F-4D97-AF65-F5344CB8AC3E}">
        <p14:creationId xmlns:p14="http://schemas.microsoft.com/office/powerpoint/2010/main" val="1958604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56F4-101D-48F8-A6BE-2A42FAA25821}"/>
              </a:ext>
            </a:extLst>
          </p:cNvPr>
          <p:cNvSpPr>
            <a:spLocks noGrp="1"/>
          </p:cNvSpPr>
          <p:nvPr>
            <p:ph type="title"/>
          </p:nvPr>
        </p:nvSpPr>
        <p:spPr/>
        <p:txBody>
          <a:bodyPr/>
          <a:lstStyle/>
          <a:p>
            <a:r>
              <a:rPr lang="en-US" dirty="0"/>
              <a:t>Section 6: Signatures</a:t>
            </a:r>
          </a:p>
        </p:txBody>
      </p:sp>
      <p:pic>
        <p:nvPicPr>
          <p:cNvPr id="8" name="Picture Placeholder 7" descr="Grant Management and Reporting Tool Signature section. Reference link below image for long description text.">
            <a:extLst>
              <a:ext uri="{FF2B5EF4-FFF2-40B4-BE49-F238E27FC236}">
                <a16:creationId xmlns:a16="http://schemas.microsoft.com/office/drawing/2014/main" id="{C0018B4C-3E45-4036-848D-E9B42D2A3CD0}"/>
              </a:ext>
            </a:extLst>
          </p:cNvPr>
          <p:cNvPicPr>
            <a:picLocks noGrp="1" noChangeAspect="1"/>
          </p:cNvPicPr>
          <p:nvPr>
            <p:ph type="pic" sz="quarter" idx="12"/>
          </p:nvPr>
        </p:nvPicPr>
        <p:blipFill>
          <a:blip r:embed="rId2"/>
          <a:stretch>
            <a:fillRect/>
          </a:stretch>
        </p:blipFill>
        <p:spPr>
          <a:xfrm>
            <a:off x="177574" y="866537"/>
            <a:ext cx="8783276" cy="3410426"/>
          </a:xfrm>
        </p:spPr>
      </p:pic>
      <p:sp>
        <p:nvSpPr>
          <p:cNvPr id="5" name="Text Placeholder 4">
            <a:extLst>
              <a:ext uri="{FF2B5EF4-FFF2-40B4-BE49-F238E27FC236}">
                <a16:creationId xmlns:a16="http://schemas.microsoft.com/office/drawing/2014/main" id="{CE1C1B8A-85B5-46F7-93E9-6A03F718A7B5}"/>
              </a:ext>
            </a:extLst>
          </p:cNvPr>
          <p:cNvSpPr>
            <a:spLocks noGrp="1"/>
          </p:cNvSpPr>
          <p:nvPr>
            <p:ph type="body" idx="11"/>
          </p:nvPr>
        </p:nvSpPr>
        <p:spPr/>
        <p:txBody>
          <a:bodyPr/>
          <a:lstStyle/>
          <a:p>
            <a:pPr algn="ctr"/>
            <a:r>
              <a:rPr lang="en-US" sz="2400" dirty="0"/>
              <a:t>Reference </a:t>
            </a:r>
            <a:r>
              <a:rPr lang="en-US" sz="2400" dirty="0">
                <a:hlinkClick r:id="rId3" action="ppaction://hlinksldjump"/>
              </a:rPr>
              <a:t>Appendix (11)</a:t>
            </a:r>
            <a:r>
              <a:rPr lang="en-US" sz="2400" dirty="0"/>
              <a:t> for long descriptive text.</a:t>
            </a:r>
          </a:p>
        </p:txBody>
      </p:sp>
      <p:sp>
        <p:nvSpPr>
          <p:cNvPr id="6" name="Content Placeholder 5">
            <a:extLst>
              <a:ext uri="{FF2B5EF4-FFF2-40B4-BE49-F238E27FC236}">
                <a16:creationId xmlns:a16="http://schemas.microsoft.com/office/drawing/2014/main" id="{EC825361-EC30-4526-8FC6-EC787FA9135B}"/>
              </a:ext>
            </a:extLst>
          </p:cNvPr>
          <p:cNvSpPr>
            <a:spLocks noGrp="1"/>
          </p:cNvSpPr>
          <p:nvPr>
            <p:ph sz="quarter" idx="4294967295"/>
          </p:nvPr>
        </p:nvSpPr>
        <p:spPr>
          <a:xfrm>
            <a:off x="8425175" y="4760596"/>
            <a:ext cx="713250" cy="209849"/>
          </a:xfrm>
        </p:spPr>
        <p:txBody>
          <a:bodyPr/>
          <a:lstStyle/>
          <a:p>
            <a:pPr marL="127000" indent="0">
              <a:buNone/>
            </a:pPr>
            <a:r>
              <a:rPr lang="en-US" sz="1200" dirty="0">
                <a:latin typeface="+mn-lt"/>
              </a:rPr>
              <a:t>58</a:t>
            </a:r>
          </a:p>
        </p:txBody>
      </p:sp>
    </p:spTree>
    <p:extLst>
      <p:ext uri="{BB962C8B-B14F-4D97-AF65-F5344CB8AC3E}">
        <p14:creationId xmlns:p14="http://schemas.microsoft.com/office/powerpoint/2010/main" val="3505198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8115-E18C-4669-92F4-89958103472E}"/>
              </a:ext>
            </a:extLst>
          </p:cNvPr>
          <p:cNvSpPr>
            <a:spLocks noGrp="1"/>
          </p:cNvSpPr>
          <p:nvPr>
            <p:ph type="title"/>
          </p:nvPr>
        </p:nvSpPr>
        <p:spPr/>
        <p:txBody>
          <a:bodyPr/>
          <a:lstStyle/>
          <a:p>
            <a:r>
              <a:rPr lang="en-US" dirty="0">
                <a:solidFill>
                  <a:schemeClr val="tx1"/>
                </a:solidFill>
              </a:rPr>
              <a:t>After the Application Submission</a:t>
            </a:r>
            <a:endParaRPr lang="en-US" dirty="0"/>
          </a:p>
        </p:txBody>
      </p:sp>
      <p:sp>
        <p:nvSpPr>
          <p:cNvPr id="3" name="Text Placeholder 2">
            <a:extLst>
              <a:ext uri="{FF2B5EF4-FFF2-40B4-BE49-F238E27FC236}">
                <a16:creationId xmlns:a16="http://schemas.microsoft.com/office/drawing/2014/main" id="{00816216-8836-496A-A50D-E0EBF2162B01}"/>
              </a:ext>
            </a:extLst>
          </p:cNvPr>
          <p:cNvSpPr>
            <a:spLocks noGrp="1"/>
          </p:cNvSpPr>
          <p:nvPr>
            <p:ph type="body" idx="1"/>
          </p:nvPr>
        </p:nvSpPr>
        <p:spPr/>
        <p:txBody>
          <a:bodyPr/>
          <a:lstStyle/>
          <a:p>
            <a:pPr marL="342900" lvl="0" indent="-342900" fontAlgn="base">
              <a:spcAft>
                <a:spcPts val="1200"/>
              </a:spcAft>
              <a:buClr>
                <a:srgbClr val="000000"/>
              </a:buClr>
              <a:buSzTx/>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sym typeface="Arial"/>
              </a:rPr>
              <a:t>If the LEA wishes to revise its online application after submission, the LEA must resubmit the application prior to the application due date, as specified in the Application and Funding Results Timeline. </a:t>
            </a:r>
          </a:p>
          <a:p>
            <a:pPr marL="342900" lvl="0" indent="-342900" fontAlgn="base">
              <a:spcAft>
                <a:spcPts val="2400"/>
              </a:spcAft>
              <a:buClr>
                <a:srgbClr val="000000"/>
              </a:buClr>
              <a:buSzTx/>
              <a:buFont typeface="Wingdings" panose="05000000000000000000" pitchFamily="2" charset="2"/>
              <a:buChar char="§"/>
            </a:pPr>
            <a:r>
              <a:rPr lang="en-US" sz="2400" dirty="0">
                <a:solidFill>
                  <a:srgbClr val="000000"/>
                </a:solidFill>
                <a:latin typeface="Arial" panose="020B0604020202020204" pitchFamily="34" charset="0"/>
                <a:cs typeface="Arial" panose="020B0604020202020204" pitchFamily="34" charset="0"/>
                <a:sym typeface="Arial"/>
              </a:rPr>
              <a:t>The CDE is not able to modify LEA application information. Incomplete or late applications may delay funding.</a:t>
            </a:r>
          </a:p>
          <a:p>
            <a:pPr marL="0" lvl="0" algn="ctr" fontAlgn="base">
              <a:buClr>
                <a:srgbClr val="000000"/>
              </a:buClr>
              <a:buSzTx/>
            </a:pPr>
            <a:r>
              <a:rPr lang="en-US" sz="2400" b="1" dirty="0">
                <a:solidFill>
                  <a:srgbClr val="212121"/>
                </a:solidFill>
                <a:latin typeface="Arial" panose="020B0604020202020204" pitchFamily="34" charset="0"/>
                <a:cs typeface="Arial" panose="020B0604020202020204" pitchFamily="34" charset="0"/>
                <a:sym typeface="Arial"/>
              </a:rPr>
              <a:t>Applications are due no later than </a:t>
            </a:r>
          </a:p>
          <a:p>
            <a:pPr marL="0" lvl="0" algn="ctr" fontAlgn="base">
              <a:buClr>
                <a:srgbClr val="000000"/>
              </a:buClr>
              <a:buSzTx/>
            </a:pPr>
            <a:r>
              <a:rPr lang="en-US" sz="2400" b="1" dirty="0">
                <a:solidFill>
                  <a:srgbClr val="212121"/>
                </a:solidFill>
                <a:latin typeface="Arial" panose="020B0604020202020204" pitchFamily="34" charset="0"/>
                <a:cs typeface="Arial" panose="020B0604020202020204" pitchFamily="34" charset="0"/>
                <a:sym typeface="Arial"/>
              </a:rPr>
              <a:t>February 28, 2022, by 4 p.m. </a:t>
            </a:r>
          </a:p>
        </p:txBody>
      </p:sp>
      <p:sp>
        <p:nvSpPr>
          <p:cNvPr id="4" name="Content Placeholder 3">
            <a:extLst>
              <a:ext uri="{FF2B5EF4-FFF2-40B4-BE49-F238E27FC236}">
                <a16:creationId xmlns:a16="http://schemas.microsoft.com/office/drawing/2014/main" id="{798820B0-B286-45DE-BE04-0102B7567E6C}"/>
              </a:ext>
            </a:extLst>
          </p:cNvPr>
          <p:cNvSpPr>
            <a:spLocks noGrp="1"/>
          </p:cNvSpPr>
          <p:nvPr>
            <p:ph sz="quarter" idx="10"/>
          </p:nvPr>
        </p:nvSpPr>
        <p:spPr/>
        <p:txBody>
          <a:bodyPr/>
          <a:lstStyle/>
          <a:p>
            <a:r>
              <a:rPr lang="en-US" dirty="0"/>
              <a:t>59</a:t>
            </a:r>
          </a:p>
        </p:txBody>
      </p:sp>
    </p:spTree>
    <p:extLst>
      <p:ext uri="{BB962C8B-B14F-4D97-AF65-F5344CB8AC3E}">
        <p14:creationId xmlns:p14="http://schemas.microsoft.com/office/powerpoint/2010/main" val="164814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28B9-456B-4F1F-BB8F-883C45B822AF}"/>
              </a:ext>
            </a:extLst>
          </p:cNvPr>
          <p:cNvSpPr>
            <a:spLocks noGrp="1"/>
          </p:cNvSpPr>
          <p:nvPr>
            <p:ph type="title"/>
          </p:nvPr>
        </p:nvSpPr>
        <p:spPr>
          <a:xfrm>
            <a:off x="808975" y="1961599"/>
            <a:ext cx="7526400" cy="1363491"/>
          </a:xfrm>
        </p:spPr>
        <p:txBody>
          <a:bodyPr/>
          <a:lstStyle/>
          <a:p>
            <a:r>
              <a:rPr lang="en" dirty="0"/>
              <a:t>Overview of CSI </a:t>
            </a:r>
            <a:r>
              <a:rPr lang="en" dirty="0">
                <a:solidFill>
                  <a:schemeClr val="tx1"/>
                </a:solidFill>
              </a:rPr>
              <a:t>and </a:t>
            </a:r>
            <a:br>
              <a:rPr lang="en" dirty="0">
                <a:solidFill>
                  <a:schemeClr val="tx1"/>
                </a:solidFill>
              </a:rPr>
            </a:br>
            <a:r>
              <a:rPr lang="en" dirty="0">
                <a:solidFill>
                  <a:schemeClr val="tx1"/>
                </a:solidFill>
              </a:rPr>
              <a:t>CSI Funding</a:t>
            </a:r>
            <a:endParaRPr lang="en-US" dirty="0"/>
          </a:p>
        </p:txBody>
      </p:sp>
      <p:sp>
        <p:nvSpPr>
          <p:cNvPr id="3" name="Content Placeholder 2">
            <a:extLst>
              <a:ext uri="{FF2B5EF4-FFF2-40B4-BE49-F238E27FC236}">
                <a16:creationId xmlns:a16="http://schemas.microsoft.com/office/drawing/2014/main" id="{EC0474DC-5C01-42ED-A770-56E435405B2E}"/>
              </a:ext>
            </a:extLst>
          </p:cNvPr>
          <p:cNvSpPr>
            <a:spLocks noGrp="1"/>
          </p:cNvSpPr>
          <p:nvPr>
            <p:ph sz="quarter" idx="10"/>
          </p:nvPr>
        </p:nvSpPr>
        <p:spPr/>
        <p:txBody>
          <a:bodyPr/>
          <a:lstStyle/>
          <a:p>
            <a:r>
              <a:rPr lang="en-US" dirty="0"/>
              <a:t>6</a:t>
            </a:r>
          </a:p>
        </p:txBody>
      </p:sp>
    </p:spTree>
    <p:extLst>
      <p:ext uri="{BB962C8B-B14F-4D97-AF65-F5344CB8AC3E}">
        <p14:creationId xmlns:p14="http://schemas.microsoft.com/office/powerpoint/2010/main" val="2548623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solidFill>
                  <a:schemeClr val="tx1"/>
                </a:solidFill>
              </a:rPr>
              <a:t>FY 2021–22 Application and Subgrant Recap</a:t>
            </a:r>
          </a:p>
        </p:txBody>
      </p:sp>
      <p:sp>
        <p:nvSpPr>
          <p:cNvPr id="3" name="Text Placeholder 2">
            <a:extLst>
              <a:ext uri="{FF2B5EF4-FFF2-40B4-BE49-F238E27FC236}">
                <a16:creationId xmlns:a16="http://schemas.microsoft.com/office/drawing/2014/main" id="{8DEC4B1A-E5CD-4BE7-996E-EEC06F22814D}"/>
              </a:ext>
            </a:extLst>
          </p:cNvPr>
          <p:cNvSpPr>
            <a:spLocks noGrp="1"/>
          </p:cNvSpPr>
          <p:nvPr>
            <p:ph type="body" idx="1"/>
          </p:nvPr>
        </p:nvSpPr>
        <p:spPr/>
        <p:txBody>
          <a:bodyPr/>
          <a:lstStyle/>
          <a:p>
            <a:pPr marL="342900" lvl="0" indent="-342900" fontAlgn="base">
              <a:spcAft>
                <a:spcPts val="1200"/>
              </a:spcAft>
              <a:buClr>
                <a:srgbClr val="000000"/>
              </a:buClr>
              <a:buSzTx/>
              <a:buFont typeface="Wingdings" panose="05000000000000000000" pitchFamily="2" charset="2"/>
              <a:buChar char="§"/>
            </a:pPr>
            <a:r>
              <a:rPr lang="en-US" sz="2600" dirty="0">
                <a:solidFill>
                  <a:srgbClr val="000000"/>
                </a:solidFill>
                <a:latin typeface="Arial" panose="020B0604020202020204" pitchFamily="34" charset="0"/>
                <a:cs typeface="Arial" panose="020B0604020202020204" pitchFamily="34" charset="0"/>
                <a:sym typeface="Arial"/>
              </a:rPr>
              <a:t>Application for Funding: </a:t>
            </a:r>
          </a:p>
          <a:p>
            <a:pPr marL="914400" lvl="0" indent="-342900" fontAlgn="base">
              <a:spcAft>
                <a:spcPts val="1200"/>
              </a:spcAft>
              <a:buClr>
                <a:srgbClr val="000000"/>
              </a:buClr>
              <a:buSzTx/>
              <a:buFont typeface="Wingdings" panose="05000000000000000000" pitchFamily="2" charset="2"/>
              <a:buChar char="§"/>
            </a:pPr>
            <a:r>
              <a:rPr lang="en-US" sz="2600" dirty="0">
                <a:solidFill>
                  <a:srgbClr val="000000"/>
                </a:solidFill>
                <a:cs typeface="Arial"/>
                <a:sym typeface="Arial"/>
              </a:rPr>
              <a:t>Submission window </a:t>
            </a:r>
            <a:r>
              <a:rPr lang="en-US" sz="2600" b="1" dirty="0">
                <a:solidFill>
                  <a:srgbClr val="000000"/>
                </a:solidFill>
                <a:cs typeface="Arial"/>
                <a:sym typeface="Arial"/>
              </a:rPr>
              <a:t>opens</a:t>
            </a:r>
            <a:r>
              <a:rPr lang="en-US" sz="2600" dirty="0">
                <a:solidFill>
                  <a:srgbClr val="000000"/>
                </a:solidFill>
                <a:cs typeface="Arial"/>
                <a:sym typeface="Arial"/>
              </a:rPr>
              <a:t>: February 7, 2022</a:t>
            </a:r>
            <a:endParaRPr lang="en-US" sz="2600" dirty="0">
              <a:solidFill>
                <a:srgbClr val="000000"/>
              </a:solidFill>
              <a:latin typeface="Arial" panose="020B0604020202020204" pitchFamily="34" charset="0"/>
              <a:cs typeface="Arial" panose="020B0604020202020204" pitchFamily="34" charset="0"/>
              <a:sym typeface="Arial"/>
            </a:endParaRPr>
          </a:p>
          <a:p>
            <a:pPr marL="914400" lvl="0" indent="-342900" fontAlgn="base">
              <a:spcAft>
                <a:spcPts val="1800"/>
              </a:spcAft>
              <a:buClr>
                <a:srgbClr val="000000"/>
              </a:buClr>
              <a:buSzTx/>
              <a:buFont typeface="Wingdings" panose="05000000000000000000" pitchFamily="2" charset="2"/>
              <a:buChar char="§"/>
            </a:pPr>
            <a:r>
              <a:rPr lang="en-US" sz="2600" dirty="0">
                <a:solidFill>
                  <a:srgbClr val="000000"/>
                </a:solidFill>
                <a:latin typeface="Arial" panose="020B0604020202020204" pitchFamily="34" charset="0"/>
                <a:cs typeface="Arial" panose="020B0604020202020204" pitchFamily="34" charset="0"/>
                <a:sym typeface="Arial"/>
              </a:rPr>
              <a:t>Submission window </a:t>
            </a:r>
            <a:r>
              <a:rPr lang="en-US" sz="2600" b="1" dirty="0">
                <a:solidFill>
                  <a:srgbClr val="000000"/>
                </a:solidFill>
                <a:latin typeface="Arial" panose="020B0604020202020204" pitchFamily="34" charset="0"/>
                <a:cs typeface="Arial" panose="020B0604020202020204" pitchFamily="34" charset="0"/>
                <a:sym typeface="Arial"/>
              </a:rPr>
              <a:t>closes (due)</a:t>
            </a:r>
            <a:r>
              <a:rPr lang="en-US" sz="2600" dirty="0">
                <a:solidFill>
                  <a:srgbClr val="000000"/>
                </a:solidFill>
                <a:latin typeface="Arial" panose="020B0604020202020204" pitchFamily="34" charset="0"/>
                <a:cs typeface="Arial" panose="020B0604020202020204" pitchFamily="34" charset="0"/>
                <a:sym typeface="Arial"/>
              </a:rPr>
              <a:t>: February 28, 2022</a:t>
            </a:r>
          </a:p>
          <a:p>
            <a:pPr marL="342900" lvl="0" indent="-342900">
              <a:spcAft>
                <a:spcPts val="1200"/>
              </a:spcAft>
              <a:buClr>
                <a:srgbClr val="000000"/>
              </a:buClr>
              <a:buSzTx/>
              <a:buFont typeface="Wingdings" panose="05000000000000000000" pitchFamily="2" charset="2"/>
              <a:buChar char="§"/>
            </a:pPr>
            <a:r>
              <a:rPr lang="en-US" sz="2600" dirty="0">
                <a:solidFill>
                  <a:srgbClr val="212121"/>
                </a:solidFill>
                <a:cs typeface="Arial"/>
                <a:sym typeface="Arial"/>
              </a:rPr>
              <a:t>The project period for FY 2021 CSI LEA funds begins March 14, 2022, and ends September 30, 2023. </a:t>
            </a:r>
          </a:p>
          <a:p>
            <a:pPr marL="914400" lvl="3" indent="-342900">
              <a:spcBef>
                <a:spcPts val="0"/>
              </a:spcBef>
              <a:spcAft>
                <a:spcPts val="12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Subgrant end date: September 30, 2023</a:t>
            </a:r>
          </a:p>
        </p:txBody>
      </p:sp>
      <p:sp>
        <p:nvSpPr>
          <p:cNvPr id="4" name="page number"/>
          <p:cNvSpPr>
            <a:spLocks noGrp="1"/>
          </p:cNvSpPr>
          <p:nvPr>
            <p:ph sz="quarter" idx="10"/>
          </p:nvPr>
        </p:nvSpPr>
        <p:spPr/>
        <p:txBody>
          <a:bodyPr/>
          <a:lstStyle/>
          <a:p>
            <a:r>
              <a:rPr lang="en-US" dirty="0"/>
              <a:t>60</a:t>
            </a:r>
          </a:p>
        </p:txBody>
      </p:sp>
    </p:spTree>
    <p:extLst>
      <p:ext uri="{BB962C8B-B14F-4D97-AF65-F5344CB8AC3E}">
        <p14:creationId xmlns:p14="http://schemas.microsoft.com/office/powerpoint/2010/main" val="1188264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C6F0-1513-454F-86EB-5EC249912997}"/>
              </a:ext>
            </a:extLst>
          </p:cNvPr>
          <p:cNvSpPr>
            <a:spLocks noGrp="1"/>
          </p:cNvSpPr>
          <p:nvPr>
            <p:ph type="title"/>
          </p:nvPr>
        </p:nvSpPr>
        <p:spPr>
          <a:xfrm>
            <a:off x="808975" y="1961600"/>
            <a:ext cx="7526400" cy="1337654"/>
          </a:xfrm>
        </p:spPr>
        <p:txBody>
          <a:bodyPr/>
          <a:lstStyle/>
          <a:p>
            <a:r>
              <a:rPr lang="en-US" dirty="0">
                <a:solidFill>
                  <a:srgbClr val="212121"/>
                </a:solidFill>
              </a:rPr>
              <a:t>Points to Remember</a:t>
            </a:r>
            <a:br>
              <a:rPr lang="en-US" dirty="0">
                <a:solidFill>
                  <a:srgbClr val="212121"/>
                </a:solidFill>
              </a:rPr>
            </a:br>
            <a:r>
              <a:rPr lang="en-US" sz="3200" dirty="0">
                <a:solidFill>
                  <a:srgbClr val="212121"/>
                </a:solidFill>
              </a:rPr>
              <a:t>CSI Plans</a:t>
            </a:r>
            <a:endParaRPr lang="en-US" dirty="0"/>
          </a:p>
        </p:txBody>
      </p:sp>
      <p:sp>
        <p:nvSpPr>
          <p:cNvPr id="3" name="Content Placeholder 2">
            <a:extLst>
              <a:ext uri="{FF2B5EF4-FFF2-40B4-BE49-F238E27FC236}">
                <a16:creationId xmlns:a16="http://schemas.microsoft.com/office/drawing/2014/main" id="{64DCF94F-C862-409E-B509-561AB7E8B413}"/>
              </a:ext>
            </a:extLst>
          </p:cNvPr>
          <p:cNvSpPr>
            <a:spLocks noGrp="1"/>
          </p:cNvSpPr>
          <p:nvPr>
            <p:ph sz="quarter" idx="10"/>
          </p:nvPr>
        </p:nvSpPr>
        <p:spPr/>
        <p:txBody>
          <a:bodyPr/>
          <a:lstStyle/>
          <a:p>
            <a:r>
              <a:rPr lang="en-US" dirty="0"/>
              <a:t>61</a:t>
            </a:r>
          </a:p>
        </p:txBody>
      </p:sp>
    </p:spTree>
    <p:extLst>
      <p:ext uri="{BB962C8B-B14F-4D97-AF65-F5344CB8AC3E}">
        <p14:creationId xmlns:p14="http://schemas.microsoft.com/office/powerpoint/2010/main" val="2635017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solidFill>
                  <a:schemeClr val="bg1">
                    <a:lumMod val="10000"/>
                  </a:schemeClr>
                </a:solidFill>
              </a:rPr>
              <a:t>CSI Plan Approval Requirements (1)</a:t>
            </a:r>
          </a:p>
        </p:txBody>
      </p:sp>
      <p:sp>
        <p:nvSpPr>
          <p:cNvPr id="2" name="Text Placeholder 1">
            <a:extLst>
              <a:ext uri="{FF2B5EF4-FFF2-40B4-BE49-F238E27FC236}">
                <a16:creationId xmlns:a16="http://schemas.microsoft.com/office/drawing/2014/main" id="{CE20B311-5BCC-4155-A852-8FE8F793B80A}"/>
              </a:ext>
            </a:extLst>
          </p:cNvPr>
          <p:cNvSpPr>
            <a:spLocks noGrp="1"/>
          </p:cNvSpPr>
          <p:nvPr>
            <p:ph type="body" idx="1"/>
          </p:nvPr>
        </p:nvSpPr>
        <p:spPr/>
        <p:txBody>
          <a:bodyPr/>
          <a:lstStyle/>
          <a:p>
            <a:pPr marL="365760" lvl="0" indent="-347472">
              <a:spcAft>
                <a:spcPts val="12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It is the expectation that the 2022–23 CSI Plans are approved at the local level by the school and LEA </a:t>
            </a:r>
            <a:r>
              <a:rPr lang="en-US" sz="2600" b="1" dirty="0">
                <a:solidFill>
                  <a:srgbClr val="212121"/>
                </a:solidFill>
                <a:latin typeface="Arial" panose="020B0604020202020204" pitchFamily="34" charset="0"/>
                <a:cs typeface="Arial" panose="020B0604020202020204" pitchFamily="34" charset="0"/>
                <a:sym typeface="Arial"/>
              </a:rPr>
              <a:t>prior to the start </a:t>
            </a:r>
            <a:r>
              <a:rPr lang="en-US" sz="2600" dirty="0">
                <a:solidFill>
                  <a:srgbClr val="212121"/>
                </a:solidFill>
                <a:latin typeface="Arial" panose="020B0604020202020204" pitchFamily="34" charset="0"/>
                <a:cs typeface="Arial" panose="020B0604020202020204" pitchFamily="34" charset="0"/>
                <a:sym typeface="Arial"/>
              </a:rPr>
              <a:t>of the 2022–23 school year. </a:t>
            </a:r>
          </a:p>
          <a:p>
            <a:pPr marL="365760" lvl="0" indent="-347472">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In addition to developing and implementing a 2022–23 CSI plan </a:t>
            </a:r>
            <a:r>
              <a:rPr lang="en-US" sz="2600" b="1" dirty="0">
                <a:solidFill>
                  <a:srgbClr val="212121"/>
                </a:solidFill>
                <a:latin typeface="Arial" panose="020B0604020202020204" pitchFamily="34" charset="0"/>
                <a:cs typeface="Arial" panose="020B0604020202020204" pitchFamily="34" charset="0"/>
                <a:sym typeface="Arial"/>
              </a:rPr>
              <a:t>for each eligible school</a:t>
            </a:r>
            <a:r>
              <a:rPr lang="en-US" sz="2600" dirty="0">
                <a:solidFill>
                  <a:srgbClr val="212121"/>
                </a:solidFill>
                <a:latin typeface="Arial" panose="020B0604020202020204" pitchFamily="34" charset="0"/>
                <a:cs typeface="Arial" panose="020B0604020202020204" pitchFamily="34" charset="0"/>
                <a:sym typeface="Arial"/>
              </a:rPr>
              <a:t>, the LEA must complete the CSI Prompts located in the Plan Summary section of its LCAP.</a:t>
            </a:r>
          </a:p>
        </p:txBody>
      </p:sp>
      <p:sp>
        <p:nvSpPr>
          <p:cNvPr id="4" name="page number"/>
          <p:cNvSpPr>
            <a:spLocks noGrp="1"/>
          </p:cNvSpPr>
          <p:nvPr>
            <p:ph sz="quarter" idx="10"/>
          </p:nvPr>
        </p:nvSpPr>
        <p:spPr/>
        <p:txBody>
          <a:bodyPr/>
          <a:lstStyle/>
          <a:p>
            <a:r>
              <a:rPr lang="en-US" dirty="0"/>
              <a:t>62</a:t>
            </a:r>
          </a:p>
        </p:txBody>
      </p:sp>
    </p:spTree>
    <p:extLst>
      <p:ext uri="{BB962C8B-B14F-4D97-AF65-F5344CB8AC3E}">
        <p14:creationId xmlns:p14="http://schemas.microsoft.com/office/powerpoint/2010/main" val="166178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solidFill>
                  <a:schemeClr val="bg1">
                    <a:lumMod val="10000"/>
                  </a:schemeClr>
                </a:solidFill>
              </a:rPr>
              <a:t>CSI Plan Approval Requirements (2)</a:t>
            </a:r>
          </a:p>
        </p:txBody>
      </p:sp>
      <p:sp>
        <p:nvSpPr>
          <p:cNvPr id="2" name="Text Placeholder 1">
            <a:extLst>
              <a:ext uri="{FF2B5EF4-FFF2-40B4-BE49-F238E27FC236}">
                <a16:creationId xmlns:a16="http://schemas.microsoft.com/office/drawing/2014/main" id="{9C2367B0-6B83-4AAB-86FE-9BD48801B0BA}"/>
              </a:ext>
            </a:extLst>
          </p:cNvPr>
          <p:cNvSpPr>
            <a:spLocks noGrp="1"/>
          </p:cNvSpPr>
          <p:nvPr>
            <p:ph type="body" idx="1"/>
          </p:nvPr>
        </p:nvSpPr>
        <p:spPr/>
        <p:txBody>
          <a:bodyPr/>
          <a:lstStyle/>
          <a:p>
            <a:pPr marL="365760" lvl="0" indent="-347472">
              <a:spcAft>
                <a:spcPts val="18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The county office of education (COE) will approve the LEA’s CSI plans by way of reviewing and approving the CSI Prompts in the LEA LCAP.</a:t>
            </a:r>
          </a:p>
          <a:p>
            <a:pPr marL="365760" lvl="0" indent="-347472">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The COE will provide a list of LEAs with approved CSI Prompts to the State Board of Education for State Educational Agency approval.</a:t>
            </a:r>
          </a:p>
        </p:txBody>
      </p:sp>
      <p:sp>
        <p:nvSpPr>
          <p:cNvPr id="4" name="page number"/>
          <p:cNvSpPr>
            <a:spLocks noGrp="1"/>
          </p:cNvSpPr>
          <p:nvPr>
            <p:ph sz="quarter" idx="10"/>
          </p:nvPr>
        </p:nvSpPr>
        <p:spPr/>
        <p:txBody>
          <a:bodyPr/>
          <a:lstStyle/>
          <a:p>
            <a:r>
              <a:rPr lang="en-US" dirty="0"/>
              <a:t>63</a:t>
            </a:r>
          </a:p>
        </p:txBody>
      </p:sp>
    </p:spTree>
    <p:extLst>
      <p:ext uri="{BB962C8B-B14F-4D97-AF65-F5344CB8AC3E}">
        <p14:creationId xmlns:p14="http://schemas.microsoft.com/office/powerpoint/2010/main" val="1367989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solidFill>
                  <a:schemeClr val="bg1">
                    <a:lumMod val="10000"/>
                  </a:schemeClr>
                </a:solidFill>
              </a:rPr>
              <a:t>CSI Plan Approval Requirements (3)</a:t>
            </a:r>
          </a:p>
        </p:txBody>
      </p:sp>
      <p:sp>
        <p:nvSpPr>
          <p:cNvPr id="2" name="Text Placeholder 1">
            <a:extLst>
              <a:ext uri="{FF2B5EF4-FFF2-40B4-BE49-F238E27FC236}">
                <a16:creationId xmlns:a16="http://schemas.microsoft.com/office/drawing/2014/main" id="{D1F50C83-938D-4C3D-8036-A0617603688B}"/>
              </a:ext>
            </a:extLst>
          </p:cNvPr>
          <p:cNvSpPr>
            <a:spLocks noGrp="1"/>
          </p:cNvSpPr>
          <p:nvPr>
            <p:ph type="body" idx="1"/>
          </p:nvPr>
        </p:nvSpPr>
        <p:spPr/>
        <p:txBody>
          <a:bodyPr/>
          <a:lstStyle/>
          <a:p>
            <a:pPr marL="365760" lvl="0" indent="-347472">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As a result, it is </a:t>
            </a:r>
            <a:r>
              <a:rPr lang="en-US" sz="2600" b="1" dirty="0">
                <a:solidFill>
                  <a:srgbClr val="212121"/>
                </a:solidFill>
                <a:latin typeface="Arial" panose="020B0604020202020204" pitchFamily="34" charset="0"/>
                <a:cs typeface="Arial" panose="020B0604020202020204" pitchFamily="34" charset="0"/>
                <a:sym typeface="Arial"/>
              </a:rPr>
              <a:t>critical</a:t>
            </a:r>
            <a:r>
              <a:rPr lang="en-US" sz="2600" dirty="0">
                <a:solidFill>
                  <a:srgbClr val="212121"/>
                </a:solidFill>
                <a:latin typeface="Arial" panose="020B0604020202020204" pitchFamily="34" charset="0"/>
                <a:cs typeface="Arial" panose="020B0604020202020204" pitchFamily="34" charset="0"/>
                <a:sym typeface="Arial"/>
              </a:rPr>
              <a:t> that all LEAs with schools eligible for CSI complete the CSI Prompts in their LCAP. This includes charter schools.</a:t>
            </a:r>
            <a:endParaRPr lang="en-US" sz="2600" dirty="0">
              <a:solidFill>
                <a:srgbClr val="000000"/>
              </a:solidFill>
              <a:latin typeface="Arial" panose="020B0604020202020204" pitchFamily="34" charset="0"/>
              <a:cs typeface="Arial" panose="020B0604020202020204" pitchFamily="34" charset="0"/>
              <a:sym typeface="Arial"/>
            </a:endParaRPr>
          </a:p>
        </p:txBody>
      </p:sp>
      <p:sp>
        <p:nvSpPr>
          <p:cNvPr id="4" name="page number"/>
          <p:cNvSpPr>
            <a:spLocks noGrp="1"/>
          </p:cNvSpPr>
          <p:nvPr>
            <p:ph sz="quarter" idx="10"/>
          </p:nvPr>
        </p:nvSpPr>
        <p:spPr/>
        <p:txBody>
          <a:bodyPr/>
          <a:lstStyle/>
          <a:p>
            <a:r>
              <a:rPr lang="en-US" dirty="0"/>
              <a:t>64</a:t>
            </a:r>
          </a:p>
        </p:txBody>
      </p:sp>
    </p:spTree>
    <p:extLst>
      <p:ext uri="{BB962C8B-B14F-4D97-AF65-F5344CB8AC3E}">
        <p14:creationId xmlns:p14="http://schemas.microsoft.com/office/powerpoint/2010/main" val="2571781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solidFill>
                  <a:schemeClr val="bg1">
                    <a:lumMod val="10000"/>
                  </a:schemeClr>
                </a:solidFill>
              </a:rPr>
              <a:t>Single School Districts and Charter Schools</a:t>
            </a:r>
          </a:p>
        </p:txBody>
      </p:sp>
      <p:sp>
        <p:nvSpPr>
          <p:cNvPr id="2" name="Text Placeholder 1">
            <a:extLst>
              <a:ext uri="{FF2B5EF4-FFF2-40B4-BE49-F238E27FC236}">
                <a16:creationId xmlns:a16="http://schemas.microsoft.com/office/drawing/2014/main" id="{0BA1B61C-9B7E-4049-9BA8-A8DA2E1EA344}"/>
              </a:ext>
            </a:extLst>
          </p:cNvPr>
          <p:cNvSpPr>
            <a:spLocks noGrp="1"/>
          </p:cNvSpPr>
          <p:nvPr>
            <p:ph type="body" idx="1"/>
          </p:nvPr>
        </p:nvSpPr>
        <p:spPr/>
        <p:txBody>
          <a:bodyPr/>
          <a:lstStyle/>
          <a:p>
            <a:pPr marL="365760" lvl="0" indent="-347472">
              <a:spcAft>
                <a:spcPts val="18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Single School Districts and Charter Schools may use the LCAP as its CSI plan so long as the LCAP addresses all CSI planning requirements.</a:t>
            </a:r>
          </a:p>
          <a:p>
            <a:pPr marL="339725" lvl="4" indent="-339725">
              <a:spcBef>
                <a:spcPts val="0"/>
              </a:spcBef>
              <a:spcAft>
                <a:spcPts val="600"/>
              </a:spcAft>
              <a:buClr>
                <a:srgbClr val="000000"/>
              </a:buClr>
              <a:buSzTx/>
              <a:buFont typeface="Wingdings" panose="05000000000000000000" pitchFamily="2" charset="2"/>
              <a:buChar char="§"/>
            </a:pPr>
            <a:r>
              <a:rPr lang="en-US" sz="2600" dirty="0">
                <a:solidFill>
                  <a:srgbClr val="212121"/>
                </a:solidFill>
                <a:latin typeface="Arial" panose="020B0604020202020204" pitchFamily="34" charset="0"/>
                <a:cs typeface="Arial" panose="020B0604020202020204" pitchFamily="34" charset="0"/>
                <a:sym typeface="Arial"/>
              </a:rPr>
              <a:t>For more information, refer to the CSI Program frequently asked questions on the CDE CSI web page under the Technical Assistance tab located at </a:t>
            </a:r>
            <a:r>
              <a:rPr lang="en-US" sz="2600" dirty="0">
                <a:solidFill>
                  <a:srgbClr val="212121"/>
                </a:solidFill>
                <a:latin typeface="Arial" panose="020B0604020202020204" pitchFamily="34" charset="0"/>
                <a:cs typeface="Arial" panose="020B0604020202020204" pitchFamily="34" charset="0"/>
                <a:sym typeface="Arial"/>
                <a:hlinkClick r:id="rId3" tooltip="Comprehensive Support and Improvement"/>
              </a:rPr>
              <a:t>https://www.cde.ca.gov/sp/sw/t1/csi.asp</a:t>
            </a:r>
            <a:r>
              <a:rPr lang="en-US" sz="2600" dirty="0">
                <a:solidFill>
                  <a:srgbClr val="212121"/>
                </a:solidFill>
                <a:latin typeface="Arial" panose="020B0604020202020204" pitchFamily="34" charset="0"/>
                <a:cs typeface="Arial" panose="020B0604020202020204" pitchFamily="34" charset="0"/>
                <a:sym typeface="Arial"/>
              </a:rPr>
              <a:t>.</a:t>
            </a:r>
          </a:p>
        </p:txBody>
      </p:sp>
      <p:sp>
        <p:nvSpPr>
          <p:cNvPr id="4" name="page number"/>
          <p:cNvSpPr>
            <a:spLocks noGrp="1"/>
          </p:cNvSpPr>
          <p:nvPr>
            <p:ph sz="quarter" idx="10"/>
          </p:nvPr>
        </p:nvSpPr>
        <p:spPr/>
        <p:txBody>
          <a:bodyPr/>
          <a:lstStyle/>
          <a:p>
            <a:r>
              <a:rPr lang="en-US" dirty="0"/>
              <a:t>65</a:t>
            </a:r>
          </a:p>
        </p:txBody>
      </p:sp>
    </p:spTree>
    <p:extLst>
      <p:ext uri="{BB962C8B-B14F-4D97-AF65-F5344CB8AC3E}">
        <p14:creationId xmlns:p14="http://schemas.microsoft.com/office/powerpoint/2010/main" val="3528398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Resources (1)</a:t>
            </a:r>
          </a:p>
        </p:txBody>
      </p:sp>
      <p:sp>
        <p:nvSpPr>
          <p:cNvPr id="3" name="Text Placeholder 2">
            <a:extLst>
              <a:ext uri="{FF2B5EF4-FFF2-40B4-BE49-F238E27FC236}">
                <a16:creationId xmlns:a16="http://schemas.microsoft.com/office/drawing/2014/main" id="{9FC6F98B-5360-4DF7-893E-758D7A49E4BB}"/>
              </a:ext>
            </a:extLst>
          </p:cNvPr>
          <p:cNvSpPr>
            <a:spLocks noGrp="1"/>
          </p:cNvSpPr>
          <p:nvPr>
            <p:ph type="body" idx="1"/>
          </p:nvPr>
        </p:nvSpPr>
        <p:spPr/>
        <p:txBody>
          <a:bodyPr/>
          <a:lstStyle/>
          <a:p>
            <a:pPr lvl="0">
              <a:defRPr/>
            </a:pPr>
            <a:r>
              <a:rPr lang="en-US" altLang="en-US" sz="2400" b="1" dirty="0">
                <a:solidFill>
                  <a:schemeClr val="bg1">
                    <a:lumMod val="10000"/>
                  </a:schemeClr>
                </a:solidFill>
              </a:rPr>
              <a:t>CDE ESSA </a:t>
            </a:r>
          </a:p>
          <a:p>
            <a:pPr lvl="0">
              <a:spcAft>
                <a:spcPts val="1200"/>
              </a:spcAft>
              <a:defRPr/>
            </a:pPr>
            <a:r>
              <a:rPr lang="en-US" altLang="en-US" sz="2400" dirty="0">
                <a:solidFill>
                  <a:schemeClr val="bg1">
                    <a:lumMod val="10000"/>
                  </a:schemeClr>
                </a:solidFill>
                <a:hlinkClick r:id="rId3" tooltip="Every Student Succeeds Act"/>
              </a:rPr>
              <a:t>https://www.cde.ca.gov/re/es/</a:t>
            </a:r>
            <a:endParaRPr lang="en-US" altLang="en-US" sz="2400" dirty="0">
              <a:solidFill>
                <a:schemeClr val="bg1">
                  <a:lumMod val="10000"/>
                </a:schemeClr>
              </a:solidFill>
            </a:endParaRPr>
          </a:p>
          <a:p>
            <a:pPr lvl="0">
              <a:defRPr/>
            </a:pPr>
            <a:r>
              <a:rPr lang="en-US" altLang="en-US" sz="2400" b="1" dirty="0">
                <a:solidFill>
                  <a:schemeClr val="bg1">
                    <a:lumMod val="10000"/>
                  </a:schemeClr>
                </a:solidFill>
              </a:rPr>
              <a:t>CDE CSI web page–Technical Assistance Tab for FAQs</a:t>
            </a:r>
          </a:p>
          <a:p>
            <a:pPr lvl="0">
              <a:spcAft>
                <a:spcPts val="1200"/>
              </a:spcAft>
              <a:defRPr/>
            </a:pPr>
            <a:r>
              <a:rPr lang="en-US" altLang="en-US" sz="2400" dirty="0">
                <a:solidFill>
                  <a:schemeClr val="bg1">
                    <a:lumMod val="10000"/>
                  </a:schemeClr>
                </a:solidFill>
                <a:hlinkClick r:id="rId4" tooltip="Comprehensive Support and Improvement"/>
              </a:rPr>
              <a:t>https://www.cde.ca.gov/sp/sw/t1/csi.asp</a:t>
            </a:r>
            <a:endParaRPr lang="en-US" altLang="en-US" sz="2400" dirty="0">
              <a:solidFill>
                <a:schemeClr val="bg1">
                  <a:lumMod val="10000"/>
                </a:schemeClr>
              </a:solidFill>
            </a:endParaRPr>
          </a:p>
          <a:p>
            <a:pPr lvl="0">
              <a:defRPr/>
            </a:pPr>
            <a:r>
              <a:rPr lang="en-US" altLang="en-US" sz="2400" b="1" dirty="0">
                <a:solidFill>
                  <a:schemeClr val="bg1">
                    <a:lumMod val="10000"/>
                  </a:schemeClr>
                </a:solidFill>
              </a:rPr>
              <a:t>CDE CSI Webinars</a:t>
            </a:r>
          </a:p>
          <a:p>
            <a:pPr lvl="0">
              <a:spcAft>
                <a:spcPts val="1200"/>
              </a:spcAft>
              <a:defRPr/>
            </a:pPr>
            <a:r>
              <a:rPr lang="en-US" sz="2400" dirty="0">
                <a:hlinkClick r:id="rId5" tooltip="Comprehensive Support and Improvement Webinars"/>
              </a:rPr>
              <a:t>https://www.cde.ca.gov/sp/sw/t1/csiwebinars.asp</a:t>
            </a:r>
            <a:endParaRPr lang="en-US" altLang="en-US" sz="2400" dirty="0">
              <a:solidFill>
                <a:schemeClr val="bg1">
                  <a:lumMod val="10000"/>
                </a:schemeClr>
              </a:solidFill>
            </a:endParaRPr>
          </a:p>
          <a:p>
            <a:pPr lvl="0">
              <a:defRPr/>
            </a:pPr>
            <a:r>
              <a:rPr lang="en-US" altLang="en-US" sz="2400" b="1" dirty="0">
                <a:solidFill>
                  <a:schemeClr val="bg1">
                    <a:lumMod val="10000"/>
                  </a:schemeClr>
                </a:solidFill>
              </a:rPr>
              <a:t>CDE LCAP</a:t>
            </a:r>
          </a:p>
          <a:p>
            <a:pPr lvl="0">
              <a:defRPr/>
            </a:pPr>
            <a:r>
              <a:rPr lang="en-US" altLang="en-US" sz="2400" dirty="0">
                <a:solidFill>
                  <a:schemeClr val="bg1">
                    <a:lumMod val="10000"/>
                  </a:schemeClr>
                </a:solidFill>
                <a:hlinkClick r:id="rId6" tooltip="Local Control and Accountability Plan Template"/>
              </a:rPr>
              <a:t>https://www.cde.ca.gov/re/lc/</a:t>
            </a:r>
            <a:r>
              <a:rPr lang="en-US" altLang="en-US" sz="2400" dirty="0">
                <a:solidFill>
                  <a:schemeClr val="bg1">
                    <a:lumMod val="10000"/>
                  </a:schemeClr>
                </a:solidFill>
              </a:rPr>
              <a:t> </a:t>
            </a:r>
            <a:endParaRPr lang="en-US" dirty="0"/>
          </a:p>
        </p:txBody>
      </p:sp>
      <p:sp>
        <p:nvSpPr>
          <p:cNvPr id="4" name="page number"/>
          <p:cNvSpPr>
            <a:spLocks noGrp="1"/>
          </p:cNvSpPr>
          <p:nvPr>
            <p:ph sz="quarter" idx="10"/>
          </p:nvPr>
        </p:nvSpPr>
        <p:spPr/>
        <p:txBody>
          <a:bodyPr/>
          <a:lstStyle/>
          <a:p>
            <a:r>
              <a:rPr lang="en-US" dirty="0"/>
              <a:t>66</a:t>
            </a:r>
          </a:p>
        </p:txBody>
      </p:sp>
    </p:spTree>
    <p:extLst>
      <p:ext uri="{BB962C8B-B14F-4D97-AF65-F5344CB8AC3E}">
        <p14:creationId xmlns:p14="http://schemas.microsoft.com/office/powerpoint/2010/main" val="1854702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Resources (2)</a:t>
            </a:r>
          </a:p>
        </p:txBody>
      </p:sp>
      <p:sp>
        <p:nvSpPr>
          <p:cNvPr id="2" name="Text Placeholder 1">
            <a:extLst>
              <a:ext uri="{FF2B5EF4-FFF2-40B4-BE49-F238E27FC236}">
                <a16:creationId xmlns:a16="http://schemas.microsoft.com/office/drawing/2014/main" id="{8C956817-B516-4EFF-B8E7-DE50DCC0618F}"/>
              </a:ext>
            </a:extLst>
          </p:cNvPr>
          <p:cNvSpPr>
            <a:spLocks noGrp="1"/>
          </p:cNvSpPr>
          <p:nvPr>
            <p:ph type="body" idx="1"/>
          </p:nvPr>
        </p:nvSpPr>
        <p:spPr/>
        <p:txBody>
          <a:bodyPr/>
          <a:lstStyle/>
          <a:p>
            <a:pPr lvl="0">
              <a:defRPr/>
            </a:pPr>
            <a:r>
              <a:rPr lang="en-US" altLang="en-US" sz="2400" b="1" dirty="0">
                <a:solidFill>
                  <a:schemeClr val="bg1">
                    <a:lumMod val="10000"/>
                  </a:schemeClr>
                </a:solidFill>
              </a:rPr>
              <a:t>CDE CSI LEA Grant Reporting Requirements</a:t>
            </a:r>
          </a:p>
          <a:p>
            <a:pPr lvl="0">
              <a:spcAft>
                <a:spcPts val="1800"/>
              </a:spcAft>
              <a:defRPr/>
            </a:pPr>
            <a:r>
              <a:rPr lang="en-US" altLang="en-US" sz="2400" dirty="0">
                <a:solidFill>
                  <a:schemeClr val="bg1">
                    <a:lumMod val="10000"/>
                  </a:schemeClr>
                </a:solidFill>
                <a:hlinkClick r:id="rId3" tooltip="Subgrant Reporting Requirements"/>
              </a:rPr>
              <a:t>http://www.cde.ca.gov/sp/sw/t1/csileagrantrpt.asp#fiscal2021</a:t>
            </a:r>
            <a:r>
              <a:rPr lang="en-US" altLang="en-US" sz="2400" dirty="0">
                <a:solidFill>
                  <a:schemeClr val="bg1">
                    <a:lumMod val="10000"/>
                  </a:schemeClr>
                </a:solidFill>
              </a:rPr>
              <a:t> </a:t>
            </a:r>
            <a:endParaRPr lang="en-US" altLang="en-US" sz="1100" dirty="0">
              <a:solidFill>
                <a:schemeClr val="bg1">
                  <a:lumMod val="10000"/>
                </a:schemeClr>
              </a:solidFill>
            </a:endParaRPr>
          </a:p>
          <a:p>
            <a:pPr lvl="0">
              <a:spcAft>
                <a:spcPts val="1800"/>
              </a:spcAft>
              <a:defRPr/>
            </a:pPr>
            <a:r>
              <a:rPr lang="en-US" altLang="en-US" sz="2400" b="1" dirty="0">
                <a:solidFill>
                  <a:schemeClr val="bg1">
                    <a:lumMod val="10000"/>
                  </a:schemeClr>
                </a:solidFill>
              </a:rPr>
              <a:t>CDE CSI LEA Authorized Use of Funds </a:t>
            </a:r>
            <a:r>
              <a:rPr lang="en-US" sz="2400" dirty="0">
                <a:hlinkClick r:id="rId4" tooltip="Comprehensive Support and Improvement Use of Funds"/>
              </a:rPr>
              <a:t>https://www.cde.ca.gov/sp/sw/t1/csileaauthusefunds.asp</a:t>
            </a:r>
            <a:endParaRPr lang="en-US" altLang="en-US" sz="2400" b="1" dirty="0">
              <a:solidFill>
                <a:schemeClr val="bg1">
                  <a:lumMod val="10000"/>
                </a:schemeClr>
              </a:solidFill>
            </a:endParaRPr>
          </a:p>
          <a:p>
            <a:pPr lvl="0">
              <a:defRPr/>
            </a:pPr>
            <a:r>
              <a:rPr lang="en-US" altLang="en-US" sz="2400" b="1" dirty="0">
                <a:solidFill>
                  <a:schemeClr val="bg1">
                    <a:lumMod val="10000"/>
                  </a:schemeClr>
                </a:solidFill>
              </a:rPr>
              <a:t>CDE Continuous Improvement </a:t>
            </a:r>
            <a:r>
              <a:rPr lang="en-US" sz="2400" dirty="0">
                <a:hlinkClick r:id="rId5" tooltip="Continuous Improvement web page"/>
              </a:rPr>
              <a:t>https://www.cde.ca.gov/sp/sw/t1/continuousimprovement.asp</a:t>
            </a:r>
            <a:endParaRPr lang="en-US" altLang="en-US" sz="2700" dirty="0">
              <a:solidFill>
                <a:schemeClr val="bg1">
                  <a:lumMod val="10000"/>
                </a:schemeClr>
              </a:solidFill>
            </a:endParaRPr>
          </a:p>
        </p:txBody>
      </p:sp>
      <p:sp>
        <p:nvSpPr>
          <p:cNvPr id="3" name="Content Placeholder 2">
            <a:extLst>
              <a:ext uri="{FF2B5EF4-FFF2-40B4-BE49-F238E27FC236}">
                <a16:creationId xmlns:a16="http://schemas.microsoft.com/office/drawing/2014/main" id="{DC2BA3FB-7BE9-414E-AFCC-8AB8AC80976D}"/>
              </a:ext>
            </a:extLst>
          </p:cNvPr>
          <p:cNvSpPr>
            <a:spLocks noGrp="1"/>
          </p:cNvSpPr>
          <p:nvPr>
            <p:ph sz="quarter" idx="10"/>
          </p:nvPr>
        </p:nvSpPr>
        <p:spPr/>
        <p:txBody>
          <a:bodyPr/>
          <a:lstStyle/>
          <a:p>
            <a:r>
              <a:rPr lang="en-US" dirty="0"/>
              <a:t>67</a:t>
            </a:r>
          </a:p>
        </p:txBody>
      </p:sp>
    </p:spTree>
    <p:extLst>
      <p:ext uri="{BB962C8B-B14F-4D97-AF65-F5344CB8AC3E}">
        <p14:creationId xmlns:p14="http://schemas.microsoft.com/office/powerpoint/2010/main" val="2865489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Title"/>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mj-lt"/>
              </a:rPr>
              <a:t>How to Reach Us</a:t>
            </a:r>
            <a:endParaRPr sz="2800" b="1" dirty="0">
              <a:latin typeface="+mj-lt"/>
            </a:endParaRPr>
          </a:p>
        </p:txBody>
      </p:sp>
      <p:sp>
        <p:nvSpPr>
          <p:cNvPr id="2" name="Text Placeholder 1">
            <a:extLst>
              <a:ext uri="{FF2B5EF4-FFF2-40B4-BE49-F238E27FC236}">
                <a16:creationId xmlns:a16="http://schemas.microsoft.com/office/drawing/2014/main" id="{0F0BA09A-502D-4E3F-BC84-DD489553CFA2}"/>
              </a:ext>
            </a:extLst>
          </p:cNvPr>
          <p:cNvSpPr>
            <a:spLocks noGrp="1"/>
          </p:cNvSpPr>
          <p:nvPr>
            <p:ph type="body" idx="1"/>
          </p:nvPr>
        </p:nvSpPr>
        <p:spPr>
          <a:xfrm>
            <a:off x="0" y="1397726"/>
            <a:ext cx="9138425" cy="2011680"/>
          </a:xfrm>
        </p:spPr>
        <p:txBody>
          <a:bodyPr/>
          <a:lstStyle/>
          <a:p>
            <a:pPr algn="ctr">
              <a:spcAft>
                <a:spcPts val="2400"/>
              </a:spcAft>
            </a:pPr>
            <a:r>
              <a:rPr lang="en-US" b="1" dirty="0"/>
              <a:t>School Improvement and Support Office</a:t>
            </a:r>
          </a:p>
          <a:p>
            <a:pPr algn="ctr">
              <a:spcAft>
                <a:spcPts val="1200"/>
              </a:spcAft>
            </a:pPr>
            <a:r>
              <a:rPr lang="en-US" sz="2400" dirty="0"/>
              <a:t>916-319-0833</a:t>
            </a:r>
          </a:p>
          <a:p>
            <a:pPr algn="ctr"/>
            <a:r>
              <a:rPr lang="en-US" sz="2400" dirty="0">
                <a:hlinkClick r:id="rId3"/>
              </a:rPr>
              <a:t>SISO@cde.ca.gov</a:t>
            </a:r>
            <a:r>
              <a:rPr lang="en-US" sz="2400" dirty="0"/>
              <a:t> </a:t>
            </a:r>
          </a:p>
        </p:txBody>
      </p:sp>
      <p:sp>
        <p:nvSpPr>
          <p:cNvPr id="5" name="Content Placeholder 4">
            <a:extLst>
              <a:ext uri="{FF2B5EF4-FFF2-40B4-BE49-F238E27FC236}">
                <a16:creationId xmlns:a16="http://schemas.microsoft.com/office/drawing/2014/main" id="{89F8BB68-7A27-4400-A68E-33E0A76FBF50}"/>
              </a:ext>
            </a:extLst>
          </p:cNvPr>
          <p:cNvSpPr>
            <a:spLocks noGrp="1"/>
          </p:cNvSpPr>
          <p:nvPr>
            <p:ph sz="quarter" idx="10"/>
          </p:nvPr>
        </p:nvSpPr>
        <p:spPr/>
        <p:txBody>
          <a:bodyPr/>
          <a:lstStyle/>
          <a:p>
            <a:r>
              <a:rPr lang="en-US" dirty="0"/>
              <a:t>68</a:t>
            </a:r>
          </a:p>
        </p:txBody>
      </p:sp>
    </p:spTree>
    <p:extLst>
      <p:ext uri="{BB962C8B-B14F-4D97-AF65-F5344CB8AC3E}">
        <p14:creationId xmlns:p14="http://schemas.microsoft.com/office/powerpoint/2010/main" val="18200069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a:t>
            </a:r>
          </a:p>
        </p:txBody>
      </p:sp>
      <p:sp>
        <p:nvSpPr>
          <p:cNvPr id="2" name="Text Placeholder 1">
            <a:extLst>
              <a:ext uri="{FF2B5EF4-FFF2-40B4-BE49-F238E27FC236}">
                <a16:creationId xmlns:a16="http://schemas.microsoft.com/office/drawing/2014/main" id="{D84F5BB7-2BD8-46D4-BA09-B6FE5C6C1BD1}"/>
              </a:ext>
            </a:extLst>
          </p:cNvPr>
          <p:cNvSpPr>
            <a:spLocks noGrp="1"/>
          </p:cNvSpPr>
          <p:nvPr>
            <p:ph type="body" idx="1"/>
          </p:nvPr>
        </p:nvSpPr>
        <p:spPr>
          <a:xfrm>
            <a:off x="0" y="995804"/>
            <a:ext cx="9138425" cy="3499357"/>
          </a:xfrm>
        </p:spPr>
        <p:txBody>
          <a:bodyPr/>
          <a:lstStyle/>
          <a:p>
            <a:pPr lvl="0">
              <a:defRPr/>
            </a:pPr>
            <a:r>
              <a:rPr lang="en-US" altLang="en-US" sz="2400" dirty="0">
                <a:solidFill>
                  <a:schemeClr val="bg1">
                    <a:lumMod val="10000"/>
                  </a:schemeClr>
                </a:solidFill>
                <a:hlinkClick r:id="rId3" action="ppaction://hlinksldjump"/>
              </a:rPr>
              <a:t>Slide 41</a:t>
            </a:r>
            <a:endParaRPr lang="en-US" altLang="en-US" sz="2400" dirty="0">
              <a:solidFill>
                <a:schemeClr val="bg1">
                  <a:lumMod val="10000"/>
                </a:schemeClr>
              </a:solidFill>
            </a:endParaRPr>
          </a:p>
          <a:p>
            <a:pPr lvl="0">
              <a:spcAft>
                <a:spcPts val="2400"/>
              </a:spcAft>
              <a:defRPr/>
            </a:pPr>
            <a:r>
              <a:rPr lang="en-US" altLang="en-US" sz="2400" dirty="0">
                <a:solidFill>
                  <a:schemeClr val="bg1">
                    <a:lumMod val="10000"/>
                  </a:schemeClr>
                </a:solidFill>
              </a:rPr>
              <a:t>Slide Title: </a:t>
            </a:r>
            <a:r>
              <a:rPr lang="en-US" altLang="en-US" sz="2400" i="1" dirty="0">
                <a:solidFill>
                  <a:schemeClr val="bg1">
                    <a:lumMod val="10000"/>
                  </a:schemeClr>
                </a:solidFill>
              </a:rPr>
              <a:t>Logging On </a:t>
            </a:r>
          </a:p>
          <a:p>
            <a:pPr lvl="0">
              <a:defRPr/>
            </a:pPr>
            <a:r>
              <a:rPr lang="en-US" altLang="en-US" sz="2400" dirty="0">
                <a:solidFill>
                  <a:schemeClr val="bg1">
                    <a:lumMod val="10000"/>
                  </a:schemeClr>
                </a:solidFill>
              </a:rPr>
              <a:t>Screenshot of GMART logon page. The text “Grant Management and Reporting Tool (GMART)” is at the top of the page with text “Logon” beneath it. Below that is the text “Username:” followed by a text box where the LEA may enter its username. Beneath that is the text “Password:” followed by a text box where the LEA may enter its password. At the bottom there is a button labeled “Logon”.</a:t>
            </a:r>
          </a:p>
        </p:txBody>
      </p:sp>
      <p:sp>
        <p:nvSpPr>
          <p:cNvPr id="3" name="Content Placeholder 2">
            <a:extLst>
              <a:ext uri="{FF2B5EF4-FFF2-40B4-BE49-F238E27FC236}">
                <a16:creationId xmlns:a16="http://schemas.microsoft.com/office/drawing/2014/main" id="{42154CE8-0C8D-44DB-9E19-9E0250B7B3CF}"/>
              </a:ext>
            </a:extLst>
          </p:cNvPr>
          <p:cNvSpPr>
            <a:spLocks noGrp="1"/>
          </p:cNvSpPr>
          <p:nvPr>
            <p:ph sz="quarter" idx="10"/>
          </p:nvPr>
        </p:nvSpPr>
        <p:spPr/>
        <p:txBody>
          <a:bodyPr/>
          <a:lstStyle/>
          <a:p>
            <a:r>
              <a:rPr lang="en-US" dirty="0"/>
              <a:t>69</a:t>
            </a:r>
          </a:p>
        </p:txBody>
      </p:sp>
    </p:spTree>
    <p:extLst>
      <p:ext uri="{BB962C8B-B14F-4D97-AF65-F5344CB8AC3E}">
        <p14:creationId xmlns:p14="http://schemas.microsoft.com/office/powerpoint/2010/main" val="23059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129B-7E65-4AC4-88CC-5A232FE682D3}"/>
              </a:ext>
            </a:extLst>
          </p:cNvPr>
          <p:cNvSpPr>
            <a:spLocks noGrp="1"/>
          </p:cNvSpPr>
          <p:nvPr>
            <p:ph type="title"/>
          </p:nvPr>
        </p:nvSpPr>
        <p:spPr/>
        <p:txBody>
          <a:bodyPr/>
          <a:lstStyle/>
          <a:p>
            <a:r>
              <a:rPr lang="en-US" dirty="0"/>
              <a:t>CSI Eligibility Criteria (1)</a:t>
            </a:r>
          </a:p>
        </p:txBody>
      </p:sp>
      <p:sp>
        <p:nvSpPr>
          <p:cNvPr id="3" name="Text Placeholder 2">
            <a:extLst>
              <a:ext uri="{FF2B5EF4-FFF2-40B4-BE49-F238E27FC236}">
                <a16:creationId xmlns:a16="http://schemas.microsoft.com/office/drawing/2014/main" id="{63B83D08-FC59-4C10-B3D4-0018F2CA3715}"/>
              </a:ext>
            </a:extLst>
          </p:cNvPr>
          <p:cNvSpPr>
            <a:spLocks noGrp="1"/>
          </p:cNvSpPr>
          <p:nvPr>
            <p:ph type="body" idx="1"/>
          </p:nvPr>
        </p:nvSpPr>
        <p:spPr/>
        <p:txBody>
          <a:bodyPr/>
          <a:lstStyle/>
          <a:p>
            <a:pPr marL="0" lvl="0">
              <a:spcAft>
                <a:spcPts val="600"/>
              </a:spcAft>
              <a:buClr>
                <a:srgbClr val="000000"/>
              </a:buClr>
              <a:buSzTx/>
            </a:pPr>
            <a:r>
              <a:rPr lang="en-US" sz="2600" b="1" dirty="0">
                <a:solidFill>
                  <a:srgbClr val="212121"/>
                </a:solidFill>
                <a:cs typeface="Arial"/>
                <a:sym typeface="Arial"/>
              </a:rPr>
              <a:t>CSI Categories</a:t>
            </a:r>
          </a:p>
          <a:p>
            <a:pPr marL="519113" lvl="0" indent="-285750">
              <a:spcAft>
                <a:spcPts val="600"/>
              </a:spcAft>
              <a:buClr>
                <a:srgbClr val="000000"/>
              </a:buClr>
              <a:buSzTx/>
              <a:buFont typeface="Wingdings" panose="05000000000000000000" pitchFamily="2" charset="2"/>
              <a:buChar char="§"/>
            </a:pPr>
            <a:r>
              <a:rPr lang="en-US" sz="2600" i="1" dirty="0">
                <a:solidFill>
                  <a:srgbClr val="212121"/>
                </a:solidFill>
                <a:cs typeface="Arial"/>
                <a:sym typeface="Arial"/>
              </a:rPr>
              <a:t>CSI–Low Graduation Rate</a:t>
            </a:r>
          </a:p>
          <a:p>
            <a:pPr marL="519113" lvl="0" indent="-285750">
              <a:spcAft>
                <a:spcPts val="2400"/>
              </a:spcAft>
              <a:buClr>
                <a:srgbClr val="000000"/>
              </a:buClr>
              <a:buSzTx/>
              <a:buFont typeface="Wingdings" panose="05000000000000000000" pitchFamily="2" charset="2"/>
              <a:buChar char="§"/>
            </a:pPr>
            <a:r>
              <a:rPr lang="en-US" sz="2600" i="1" dirty="0">
                <a:solidFill>
                  <a:srgbClr val="212121"/>
                </a:solidFill>
                <a:cs typeface="Arial"/>
                <a:sym typeface="Arial"/>
              </a:rPr>
              <a:t>CSI–Not less than the lowest performing five percent of Title I schools</a:t>
            </a:r>
          </a:p>
          <a:p>
            <a:pPr marL="0" lvl="0">
              <a:spcAft>
                <a:spcPts val="600"/>
              </a:spcAft>
              <a:buClr>
                <a:srgbClr val="000000"/>
              </a:buClr>
              <a:buSzTx/>
            </a:pPr>
            <a:r>
              <a:rPr lang="en-US" sz="2600" dirty="0">
                <a:solidFill>
                  <a:srgbClr val="212121"/>
                </a:solidFill>
                <a:cs typeface="Arial" panose="020B0604020202020204" pitchFamily="34" charset="0"/>
                <a:sym typeface="Arial"/>
              </a:rPr>
              <a:t>The 2021‒22 ESSA CSI LEA Application for Funding is used to award FY 2021 CSI funds to LEAs with schools eligible for CSI on the 2021‒22 ESSA Assistance Status Data Files (Data Files).</a:t>
            </a:r>
            <a:endParaRPr lang="en-US" sz="2600" dirty="0">
              <a:solidFill>
                <a:srgbClr val="212121"/>
              </a:solidFill>
              <a:cs typeface="Arial"/>
              <a:sym typeface="Arial"/>
            </a:endParaRPr>
          </a:p>
        </p:txBody>
      </p:sp>
      <p:sp>
        <p:nvSpPr>
          <p:cNvPr id="4" name="Content Placeholder 3">
            <a:extLst>
              <a:ext uri="{FF2B5EF4-FFF2-40B4-BE49-F238E27FC236}">
                <a16:creationId xmlns:a16="http://schemas.microsoft.com/office/drawing/2014/main" id="{545361C3-7105-4BD0-8D95-C07C788ED90D}"/>
              </a:ext>
            </a:extLst>
          </p:cNvPr>
          <p:cNvSpPr>
            <a:spLocks noGrp="1"/>
          </p:cNvSpPr>
          <p:nvPr>
            <p:ph sz="quarter" idx="10"/>
          </p:nvPr>
        </p:nvSpPr>
        <p:spPr/>
        <p:txBody>
          <a:bodyPr/>
          <a:lstStyle/>
          <a:p>
            <a:r>
              <a:rPr lang="en-US" dirty="0"/>
              <a:t>7</a:t>
            </a:r>
          </a:p>
        </p:txBody>
      </p:sp>
    </p:spTree>
    <p:extLst>
      <p:ext uri="{BB962C8B-B14F-4D97-AF65-F5344CB8AC3E}">
        <p14:creationId xmlns:p14="http://schemas.microsoft.com/office/powerpoint/2010/main" val="10430252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(2) (1)</a:t>
            </a:r>
          </a:p>
        </p:txBody>
      </p:sp>
      <p:sp>
        <p:nvSpPr>
          <p:cNvPr id="2" name="Text Placeholder 1">
            <a:extLst>
              <a:ext uri="{FF2B5EF4-FFF2-40B4-BE49-F238E27FC236}">
                <a16:creationId xmlns:a16="http://schemas.microsoft.com/office/drawing/2014/main" id="{915252EF-097E-405A-820A-F6992E54F700}"/>
              </a:ext>
            </a:extLst>
          </p:cNvPr>
          <p:cNvSpPr>
            <a:spLocks noGrp="1"/>
          </p:cNvSpPr>
          <p:nvPr>
            <p:ph type="body" idx="1"/>
          </p:nvPr>
        </p:nvSpPr>
        <p:spPr>
          <a:xfrm>
            <a:off x="0" y="962526"/>
            <a:ext cx="9138425" cy="3798070"/>
          </a:xfrm>
        </p:spPr>
        <p:txBody>
          <a:bodyPr/>
          <a:lstStyle/>
          <a:p>
            <a:pPr marL="120650" lvl="0">
              <a:buClr>
                <a:srgbClr val="000000"/>
              </a:buClr>
              <a:buSzTx/>
              <a:defRPr/>
            </a:pPr>
            <a:r>
              <a:rPr lang="en-US" altLang="en-US" sz="2400" dirty="0">
                <a:solidFill>
                  <a:srgbClr val="F2F2EB">
                    <a:lumMod val="10000"/>
                  </a:srgbClr>
                </a:solidFill>
                <a:cs typeface="Arial"/>
                <a:sym typeface="Arial"/>
                <a:hlinkClick r:id="rId3" action="ppaction://hlinksldjump"/>
              </a:rPr>
              <a:t>Slide 42</a:t>
            </a:r>
            <a:endParaRPr lang="en-US" altLang="en-US" sz="2400" dirty="0">
              <a:solidFill>
                <a:srgbClr val="F2F2EB">
                  <a:lumMod val="10000"/>
                </a:srgbClr>
              </a:solidFill>
              <a:cs typeface="Arial"/>
              <a:sym typeface="Arial"/>
            </a:endParaRPr>
          </a:p>
          <a:p>
            <a:pPr marL="120650" lvl="0">
              <a:spcAft>
                <a:spcPts val="18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Selecting the Application</a:t>
            </a:r>
          </a:p>
          <a:p>
            <a:pPr marL="120650" lvl="0">
              <a:spcAft>
                <a:spcPts val="1800"/>
              </a:spcAft>
              <a:buClr>
                <a:srgbClr val="000000"/>
              </a:buClr>
              <a:buSzTx/>
              <a:defRPr/>
            </a:pPr>
            <a:r>
              <a:rPr lang="en-US" altLang="en-US" sz="2400" dirty="0">
                <a:solidFill>
                  <a:srgbClr val="F2F2EB">
                    <a:lumMod val="10000"/>
                  </a:srgbClr>
                </a:solidFill>
                <a:cs typeface="Arial"/>
                <a:sym typeface="Arial"/>
              </a:rPr>
              <a:t>Screenshot of GMART Select Subgrant page. Text and Descriptive Text Links are shown in the following order:</a:t>
            </a:r>
          </a:p>
          <a:p>
            <a:pPr marL="120650" lvl="0">
              <a:buClr>
                <a:srgbClr val="000000"/>
              </a:buClr>
              <a:buSzTx/>
              <a:defRPr/>
            </a:pPr>
            <a:r>
              <a:rPr lang="en-US" altLang="en-US" sz="2400" dirty="0">
                <a:solidFill>
                  <a:srgbClr val="F2F2EB">
                    <a:lumMod val="10000"/>
                  </a:srgbClr>
                </a:solidFill>
                <a:cs typeface="Arial"/>
                <a:sym typeface="Arial"/>
              </a:rPr>
              <a:t>Grant Management and Reporting Tool (GMART)</a:t>
            </a:r>
          </a:p>
          <a:p>
            <a:pPr marL="120650" lvl="0">
              <a:buClr>
                <a:srgbClr val="000000"/>
              </a:buClr>
              <a:buSzTx/>
              <a:defRPr/>
            </a:pPr>
            <a:r>
              <a:rPr lang="en-US" altLang="en-US" sz="2400" dirty="0">
                <a:solidFill>
                  <a:srgbClr val="F2F2EB">
                    <a:lumMod val="10000"/>
                  </a:srgbClr>
                </a:solidFill>
                <a:cs typeface="Arial"/>
                <a:sym typeface="Arial"/>
              </a:rPr>
              <a:t>Select Subgrant</a:t>
            </a:r>
          </a:p>
          <a:p>
            <a:pPr marL="120650" lvl="0">
              <a:buClr>
                <a:srgbClr val="000000"/>
              </a:buClr>
              <a:buSzTx/>
              <a:defRPr/>
            </a:pPr>
            <a:r>
              <a:rPr lang="en-US" altLang="en-US" sz="2400" dirty="0">
                <a:solidFill>
                  <a:srgbClr val="F2F2EB">
                    <a:lumMod val="10000"/>
                  </a:srgbClr>
                </a:solidFill>
                <a:cs typeface="Arial"/>
                <a:sym typeface="Arial"/>
              </a:rPr>
              <a:t>Logoff (hyperlink)</a:t>
            </a:r>
          </a:p>
          <a:p>
            <a:pPr marL="120650" lvl="0">
              <a:buClr>
                <a:srgbClr val="000000"/>
              </a:buClr>
              <a:buSzTx/>
              <a:defRPr/>
            </a:pPr>
            <a:r>
              <a:rPr lang="en-US" altLang="en-US" sz="2400" dirty="0">
                <a:solidFill>
                  <a:srgbClr val="F2F2EB">
                    <a:lumMod val="10000"/>
                  </a:srgbClr>
                </a:solidFill>
                <a:cs typeface="Arial"/>
                <a:sym typeface="Arial"/>
              </a:rPr>
              <a:t>Every Student Succeeds Act Comprehensive Support and Improvement Local Educational Agency Subgrant/s/</a:t>
            </a:r>
          </a:p>
        </p:txBody>
      </p:sp>
      <p:sp>
        <p:nvSpPr>
          <p:cNvPr id="3" name="Content Placeholder 2">
            <a:extLst>
              <a:ext uri="{FF2B5EF4-FFF2-40B4-BE49-F238E27FC236}">
                <a16:creationId xmlns:a16="http://schemas.microsoft.com/office/drawing/2014/main" id="{9C6FCA79-22A7-42B3-81BF-40D785AFF848}"/>
              </a:ext>
            </a:extLst>
          </p:cNvPr>
          <p:cNvSpPr>
            <a:spLocks noGrp="1"/>
          </p:cNvSpPr>
          <p:nvPr>
            <p:ph sz="quarter" idx="10"/>
          </p:nvPr>
        </p:nvSpPr>
        <p:spPr/>
        <p:txBody>
          <a:bodyPr/>
          <a:lstStyle/>
          <a:p>
            <a:r>
              <a:rPr lang="en-US" dirty="0"/>
              <a:t>70</a:t>
            </a:r>
          </a:p>
        </p:txBody>
      </p:sp>
    </p:spTree>
    <p:extLst>
      <p:ext uri="{BB962C8B-B14F-4D97-AF65-F5344CB8AC3E}">
        <p14:creationId xmlns:p14="http://schemas.microsoft.com/office/powerpoint/2010/main" val="2391718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(2) (2)</a:t>
            </a:r>
          </a:p>
        </p:txBody>
      </p:sp>
      <p:sp>
        <p:nvSpPr>
          <p:cNvPr id="2" name="Text Placeholder 1">
            <a:extLst>
              <a:ext uri="{FF2B5EF4-FFF2-40B4-BE49-F238E27FC236}">
                <a16:creationId xmlns:a16="http://schemas.microsoft.com/office/drawing/2014/main" id="{ECCA5BA2-3666-460F-BE36-A7C26BE0E3A2}"/>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42</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Selecting the Application</a:t>
            </a:r>
          </a:p>
          <a:p>
            <a:pPr marL="0" lvl="0">
              <a:buClr>
                <a:srgbClr val="000000"/>
              </a:buClr>
              <a:buSzTx/>
              <a:defRPr/>
            </a:pPr>
            <a:r>
              <a:rPr lang="en-US" altLang="en-US" sz="2400" dirty="0">
                <a:solidFill>
                  <a:srgbClr val="F2F2EB">
                    <a:lumMod val="10000"/>
                  </a:srgbClr>
                </a:solidFill>
                <a:cs typeface="Arial"/>
                <a:sym typeface="Arial"/>
              </a:rPr>
              <a:t>FY 2021–22 Application for Funding (New) (hyperlink)</a:t>
            </a:r>
          </a:p>
          <a:p>
            <a:pPr marL="0" lvl="0">
              <a:buClr>
                <a:srgbClr val="000000"/>
              </a:buClr>
              <a:buSzTx/>
              <a:defRPr/>
            </a:pPr>
            <a:r>
              <a:rPr lang="en-US" altLang="en-US" sz="2400" dirty="0">
                <a:solidFill>
                  <a:srgbClr val="F2F2EB">
                    <a:lumMod val="10000"/>
                  </a:srgbClr>
                </a:solidFill>
                <a:cs typeface="Arial"/>
                <a:sym typeface="Arial"/>
              </a:rPr>
              <a:t>FY 2020–21 (hyperlink)</a:t>
            </a:r>
          </a:p>
          <a:p>
            <a:pPr marL="0" lvl="0">
              <a:buClr>
                <a:srgbClr val="000000"/>
              </a:buClr>
              <a:buSzTx/>
              <a:defRPr/>
            </a:pPr>
            <a:r>
              <a:rPr lang="en-US" altLang="en-US" sz="2400" dirty="0">
                <a:solidFill>
                  <a:srgbClr val="F2F2EB">
                    <a:lumMod val="10000"/>
                  </a:srgbClr>
                </a:solidFill>
                <a:cs typeface="Arial"/>
                <a:sym typeface="Arial"/>
              </a:rPr>
              <a:t>FY 2019–20 (hyperlink)</a:t>
            </a:r>
          </a:p>
          <a:p>
            <a:pPr marL="0" lvl="0">
              <a:buClr>
                <a:srgbClr val="000000"/>
              </a:buClr>
              <a:buSzTx/>
              <a:defRPr/>
            </a:pPr>
            <a:r>
              <a:rPr lang="en-US" altLang="en-US" sz="2400" dirty="0">
                <a:solidFill>
                  <a:srgbClr val="F2F2EB">
                    <a:lumMod val="10000"/>
                  </a:srgbClr>
                </a:solidFill>
                <a:cs typeface="Arial"/>
                <a:sym typeface="Arial"/>
              </a:rPr>
              <a:t>FY 2018–19 (hyperlink)</a:t>
            </a:r>
          </a:p>
        </p:txBody>
      </p:sp>
      <p:sp>
        <p:nvSpPr>
          <p:cNvPr id="4" name="page number"/>
          <p:cNvSpPr>
            <a:spLocks noGrp="1"/>
          </p:cNvSpPr>
          <p:nvPr>
            <p:ph sz="quarter" idx="10"/>
          </p:nvPr>
        </p:nvSpPr>
        <p:spPr/>
        <p:txBody>
          <a:bodyPr/>
          <a:lstStyle/>
          <a:p>
            <a:r>
              <a:rPr lang="en-US" dirty="0"/>
              <a:t>71</a:t>
            </a:r>
          </a:p>
        </p:txBody>
      </p:sp>
    </p:spTree>
    <p:extLst>
      <p:ext uri="{BB962C8B-B14F-4D97-AF65-F5344CB8AC3E}">
        <p14:creationId xmlns:p14="http://schemas.microsoft.com/office/powerpoint/2010/main" val="26842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(3) (1)</a:t>
            </a:r>
          </a:p>
        </p:txBody>
      </p:sp>
      <p:sp>
        <p:nvSpPr>
          <p:cNvPr id="2" name="Text Placeholder 1">
            <a:extLst>
              <a:ext uri="{FF2B5EF4-FFF2-40B4-BE49-F238E27FC236}">
                <a16:creationId xmlns:a16="http://schemas.microsoft.com/office/drawing/2014/main" id="{616B740D-0421-4EBD-8E3E-03948158C3A0}"/>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44</a:t>
            </a:r>
            <a:endParaRPr lang="en-US" altLang="en-US" sz="2400" dirty="0">
              <a:solidFill>
                <a:srgbClr val="F2F2EB">
                  <a:lumMod val="10000"/>
                </a:srgbClr>
              </a:solidFill>
              <a:cs typeface="Arial"/>
              <a:sym typeface="Arial"/>
            </a:endParaRP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Application Overview (1)</a:t>
            </a:r>
            <a:endParaRPr lang="en-US" altLang="en-US" sz="2400" dirty="0">
              <a:solidFill>
                <a:srgbClr val="F2F2EB">
                  <a:lumMod val="10000"/>
                </a:srgbClr>
              </a:solidFill>
              <a:cs typeface="Arial"/>
              <a:sym typeface="Arial"/>
            </a:endParaRPr>
          </a:p>
          <a:p>
            <a:pPr marL="0" lvl="0">
              <a:buClr>
                <a:srgbClr val="000000"/>
              </a:buClr>
              <a:buSzTx/>
              <a:defRPr/>
            </a:pPr>
            <a:r>
              <a:rPr lang="en-US" altLang="en-US" sz="2400" dirty="0">
                <a:solidFill>
                  <a:srgbClr val="F2F2EB">
                    <a:lumMod val="10000"/>
                  </a:srgbClr>
                </a:solidFill>
                <a:cs typeface="Arial"/>
                <a:sym typeface="Arial"/>
              </a:rPr>
              <a:t>Screenshot of the GMART subgrant Application Overview. It shows the following Eight Navigation tabs of the GMART: </a:t>
            </a:r>
          </a:p>
          <a:p>
            <a:pPr marL="0" lvl="0">
              <a:buClr>
                <a:srgbClr val="000000"/>
              </a:buClr>
              <a:buSzTx/>
              <a:defRPr/>
            </a:pPr>
            <a:r>
              <a:rPr lang="en-US" altLang="en-US" sz="2400" dirty="0">
                <a:solidFill>
                  <a:srgbClr val="F2F2EB">
                    <a:lumMod val="10000"/>
                  </a:srgbClr>
                </a:solidFill>
                <a:cs typeface="Arial"/>
                <a:sym typeface="Arial"/>
              </a:rPr>
              <a:t>GMART Home; Application Overview; Section 1‒Assurances; Section 2‒COE Information; Section 3‒Narrative Response; Section 4‒Project Budget; Section 5‒Signatures; Application Status; and CDE Contact Information.</a:t>
            </a:r>
          </a:p>
        </p:txBody>
      </p:sp>
      <p:sp>
        <p:nvSpPr>
          <p:cNvPr id="4" name="page number"/>
          <p:cNvSpPr>
            <a:spLocks noGrp="1"/>
          </p:cNvSpPr>
          <p:nvPr>
            <p:ph sz="quarter" idx="10"/>
          </p:nvPr>
        </p:nvSpPr>
        <p:spPr/>
        <p:txBody>
          <a:bodyPr/>
          <a:lstStyle/>
          <a:p>
            <a:r>
              <a:rPr lang="en-US" dirty="0"/>
              <a:t>72</a:t>
            </a:r>
          </a:p>
        </p:txBody>
      </p:sp>
    </p:spTree>
    <p:extLst>
      <p:ext uri="{BB962C8B-B14F-4D97-AF65-F5344CB8AC3E}">
        <p14:creationId xmlns:p14="http://schemas.microsoft.com/office/powerpoint/2010/main" val="2964920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(3) (2)</a:t>
            </a:r>
          </a:p>
        </p:txBody>
      </p:sp>
      <p:sp>
        <p:nvSpPr>
          <p:cNvPr id="2" name="Text Placeholder 1">
            <a:extLst>
              <a:ext uri="{FF2B5EF4-FFF2-40B4-BE49-F238E27FC236}">
                <a16:creationId xmlns:a16="http://schemas.microsoft.com/office/drawing/2014/main" id="{3FB14812-EB45-4590-8B61-C714C2FDE2D9}"/>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44</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Application Overview (1)</a:t>
            </a:r>
          </a:p>
          <a:p>
            <a:pPr marL="0">
              <a:spcAft>
                <a:spcPts val="1200"/>
              </a:spcAft>
              <a:buClr>
                <a:srgbClr val="000000"/>
              </a:buClr>
              <a:buSzTx/>
              <a:defRPr/>
            </a:pPr>
            <a:r>
              <a:rPr lang="en-US" altLang="en-US" sz="2400" dirty="0">
                <a:solidFill>
                  <a:srgbClr val="F2F2EB">
                    <a:lumMod val="10000"/>
                  </a:srgbClr>
                </a:solidFill>
                <a:cs typeface="Arial"/>
                <a:sym typeface="Arial"/>
              </a:rPr>
              <a:t>Underneath the tabs is the following text and links in order:</a:t>
            </a:r>
          </a:p>
          <a:p>
            <a:pPr marL="0" lvl="0">
              <a:buClr>
                <a:srgbClr val="000000"/>
              </a:buClr>
              <a:buSzTx/>
              <a:defRPr/>
            </a:pPr>
            <a:r>
              <a:rPr lang="en-US" altLang="en-US" sz="2400" dirty="0">
                <a:solidFill>
                  <a:srgbClr val="F2F2EB">
                    <a:lumMod val="10000"/>
                  </a:srgbClr>
                </a:solidFill>
                <a:cs typeface="Arial"/>
                <a:sym typeface="Arial"/>
              </a:rPr>
              <a:t>Logoff (hyperlink)</a:t>
            </a:r>
          </a:p>
          <a:p>
            <a:pPr marL="0" lvl="0">
              <a:spcAft>
                <a:spcPts val="2400"/>
              </a:spcAft>
              <a:buClr>
                <a:srgbClr val="000000"/>
              </a:buClr>
              <a:buSzTx/>
              <a:defRPr/>
            </a:pPr>
            <a:r>
              <a:rPr lang="en-US" altLang="en-US" sz="2400" dirty="0">
                <a:solidFill>
                  <a:srgbClr val="F2F2EB">
                    <a:lumMod val="10000"/>
                  </a:srgbClr>
                </a:solidFill>
                <a:cs typeface="Arial"/>
                <a:sym typeface="Arial"/>
              </a:rPr>
              <a:t>2021–22 Every Student Succeeds Act Comprehensive Support and Improvement Local Education Agency Application for Funding</a:t>
            </a:r>
            <a:br>
              <a:rPr lang="en-US" altLang="en-US" sz="2400" dirty="0">
                <a:solidFill>
                  <a:srgbClr val="F2F2EB">
                    <a:lumMod val="10000"/>
                  </a:srgbClr>
                </a:solidFill>
                <a:cs typeface="Arial"/>
                <a:sym typeface="Arial"/>
              </a:rPr>
            </a:br>
            <a:r>
              <a:rPr lang="en-US" altLang="en-US" sz="2400" dirty="0">
                <a:solidFill>
                  <a:srgbClr val="F2F2EB">
                    <a:lumMod val="10000"/>
                  </a:srgbClr>
                </a:solidFill>
                <a:cs typeface="Arial"/>
                <a:sym typeface="Arial"/>
              </a:rPr>
              <a:t>Due: February 28, 2022</a:t>
            </a:r>
            <a:br>
              <a:rPr lang="en-US" altLang="en-US" sz="2400" dirty="0">
                <a:solidFill>
                  <a:srgbClr val="F2F2EB">
                    <a:lumMod val="10000"/>
                  </a:srgbClr>
                </a:solidFill>
                <a:cs typeface="Arial"/>
                <a:sym typeface="Arial"/>
              </a:rPr>
            </a:br>
            <a:r>
              <a:rPr lang="en-US" altLang="en-US" sz="2400" dirty="0">
                <a:solidFill>
                  <a:srgbClr val="F2F2EB">
                    <a:lumMod val="10000"/>
                  </a:srgbClr>
                </a:solidFill>
                <a:cs typeface="Arial"/>
                <a:sym typeface="Arial"/>
              </a:rPr>
              <a:t>Application Status: Not Submitted</a:t>
            </a:r>
          </a:p>
        </p:txBody>
      </p:sp>
      <p:sp>
        <p:nvSpPr>
          <p:cNvPr id="4" name="page number"/>
          <p:cNvSpPr>
            <a:spLocks noGrp="1"/>
          </p:cNvSpPr>
          <p:nvPr>
            <p:ph sz="quarter" idx="10"/>
          </p:nvPr>
        </p:nvSpPr>
        <p:spPr/>
        <p:txBody>
          <a:bodyPr/>
          <a:lstStyle/>
          <a:p>
            <a:r>
              <a:rPr lang="en-US" dirty="0"/>
              <a:t>73</a:t>
            </a:r>
          </a:p>
        </p:txBody>
      </p:sp>
    </p:spTree>
    <p:extLst>
      <p:ext uri="{BB962C8B-B14F-4D97-AF65-F5344CB8AC3E}">
        <p14:creationId xmlns:p14="http://schemas.microsoft.com/office/powerpoint/2010/main" val="1994354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(4) (1)</a:t>
            </a:r>
          </a:p>
        </p:txBody>
      </p:sp>
      <p:sp>
        <p:nvSpPr>
          <p:cNvPr id="2" name="Text Placeholder 1">
            <a:extLst>
              <a:ext uri="{FF2B5EF4-FFF2-40B4-BE49-F238E27FC236}">
                <a16:creationId xmlns:a16="http://schemas.microsoft.com/office/drawing/2014/main" id="{00A22856-6558-4C0F-AC66-17B1C410A62C}"/>
              </a:ext>
            </a:extLst>
          </p:cNvPr>
          <p:cNvSpPr>
            <a:spLocks noGrp="1"/>
          </p:cNvSpPr>
          <p:nvPr>
            <p:ph type="body" idx="1"/>
          </p:nvPr>
        </p:nvSpPr>
        <p:spPr>
          <a:xfrm>
            <a:off x="0" y="785956"/>
            <a:ext cx="9138425" cy="3709206"/>
          </a:xfrm>
        </p:spPr>
        <p:txBody>
          <a:bodyPr/>
          <a:lstStyle/>
          <a:p>
            <a:pPr marL="0" lvl="0">
              <a:buClr>
                <a:srgbClr val="000000"/>
              </a:buClr>
              <a:buSzTx/>
              <a:defRPr/>
            </a:pPr>
            <a:r>
              <a:rPr lang="en-US" altLang="en-US" sz="2400" dirty="0">
                <a:solidFill>
                  <a:srgbClr val="212121"/>
                </a:solidFill>
                <a:cs typeface="Arial"/>
                <a:sym typeface="Arial"/>
                <a:hlinkClick r:id="rId3" action="ppaction://hlinksldjump"/>
              </a:rPr>
              <a:t>Slide 46</a:t>
            </a:r>
            <a:endParaRPr lang="en-US" altLang="en-US" sz="2400" dirty="0">
              <a:solidFill>
                <a:srgbClr val="212121"/>
              </a:solidFill>
              <a:cs typeface="Arial"/>
              <a:sym typeface="Arial"/>
            </a:endParaRPr>
          </a:p>
          <a:p>
            <a:pPr marL="0" lvl="0">
              <a:spcAft>
                <a:spcPts val="2400"/>
              </a:spcAft>
              <a:buClr>
                <a:srgbClr val="000000"/>
              </a:buClr>
              <a:buSzTx/>
              <a:defRPr/>
            </a:pPr>
            <a:r>
              <a:rPr lang="en-US" altLang="en-US" sz="2400" dirty="0">
                <a:solidFill>
                  <a:srgbClr val="212121"/>
                </a:solidFill>
                <a:cs typeface="Arial"/>
                <a:sym typeface="Arial"/>
              </a:rPr>
              <a:t>Slide Title: </a:t>
            </a:r>
            <a:r>
              <a:rPr lang="en-US" altLang="en-US" sz="2400" i="1" dirty="0">
                <a:solidFill>
                  <a:srgbClr val="212121"/>
                </a:solidFill>
                <a:cs typeface="Arial"/>
                <a:sym typeface="Arial"/>
              </a:rPr>
              <a:t>Section 1: Intent to Apply (1)</a:t>
            </a:r>
          </a:p>
          <a:p>
            <a:pPr marL="0" lvl="0">
              <a:spcAft>
                <a:spcPts val="2400"/>
              </a:spcAft>
              <a:buClr>
                <a:srgbClr val="000000"/>
              </a:buClr>
              <a:buSzTx/>
              <a:defRPr/>
            </a:pPr>
            <a:r>
              <a:rPr lang="en-US" sz="2400" dirty="0">
                <a:solidFill>
                  <a:srgbClr val="212121"/>
                </a:solidFill>
                <a:cs typeface="Arial"/>
                <a:sym typeface="Arial"/>
              </a:rPr>
              <a:t>Screenshot of GMART Intent to Apply section. Text and elements are shown in following order:</a:t>
            </a:r>
          </a:p>
          <a:p>
            <a:pPr marL="0" lvl="0">
              <a:spcAft>
                <a:spcPts val="2400"/>
              </a:spcAft>
              <a:buClr>
                <a:srgbClr val="000000"/>
              </a:buClr>
              <a:buSzTx/>
              <a:defRPr/>
            </a:pPr>
            <a:r>
              <a:rPr lang="en-US" sz="2400" dirty="0">
                <a:solidFill>
                  <a:srgbClr val="212121"/>
                </a:solidFill>
                <a:cs typeface="Arial"/>
                <a:sym typeface="Arial"/>
              </a:rPr>
              <a:t>The LEA must indicate if it intends to apply for funding. (Required)</a:t>
            </a:r>
          </a:p>
          <a:p>
            <a:pPr marL="0" lvl="0">
              <a:buClr>
                <a:srgbClr val="000000"/>
              </a:buClr>
              <a:buSzTx/>
              <a:defRPr/>
            </a:pPr>
            <a:r>
              <a:rPr lang="en-US" altLang="en-US" sz="2400" dirty="0">
                <a:solidFill>
                  <a:srgbClr val="212121"/>
                </a:solidFill>
                <a:cs typeface="Arial"/>
                <a:sym typeface="Arial"/>
              </a:rPr>
              <a:t>Check box (selected): </a:t>
            </a:r>
            <a:r>
              <a:rPr lang="en-US" sz="2400" dirty="0">
                <a:solidFill>
                  <a:srgbClr val="212121"/>
                </a:solidFill>
                <a:cs typeface="Arial"/>
                <a:sym typeface="Arial"/>
              </a:rPr>
              <a:t>The LEA </a:t>
            </a:r>
            <a:r>
              <a:rPr lang="en-US" sz="2400" b="1" dirty="0">
                <a:solidFill>
                  <a:srgbClr val="212121"/>
                </a:solidFill>
                <a:cs typeface="Arial"/>
                <a:sym typeface="Arial"/>
              </a:rPr>
              <a:t>intends</a:t>
            </a:r>
            <a:r>
              <a:rPr lang="en-US" sz="2400" dirty="0">
                <a:solidFill>
                  <a:srgbClr val="212121"/>
                </a:solidFill>
                <a:cs typeface="Arial"/>
                <a:sym typeface="Arial"/>
              </a:rPr>
              <a:t> to apply for FY 2021 ESSA, Section 1003 funds. By selecting this box, the LEA must complete the remaining five sections of this application.</a:t>
            </a:r>
            <a:endParaRPr lang="en-US" altLang="en-US" sz="2400" dirty="0">
              <a:solidFill>
                <a:srgbClr val="212121"/>
              </a:solidFill>
              <a:cs typeface="Arial"/>
              <a:sym typeface="Arial"/>
            </a:endParaRPr>
          </a:p>
        </p:txBody>
      </p:sp>
      <p:sp>
        <p:nvSpPr>
          <p:cNvPr id="3" name="Content Placeholder 2">
            <a:extLst>
              <a:ext uri="{FF2B5EF4-FFF2-40B4-BE49-F238E27FC236}">
                <a16:creationId xmlns:a16="http://schemas.microsoft.com/office/drawing/2014/main" id="{7AFFE722-25F6-4808-9B74-1AA6D13BCE29}"/>
              </a:ext>
            </a:extLst>
          </p:cNvPr>
          <p:cNvSpPr>
            <a:spLocks noGrp="1"/>
          </p:cNvSpPr>
          <p:nvPr>
            <p:ph sz="quarter" idx="10"/>
          </p:nvPr>
        </p:nvSpPr>
        <p:spPr/>
        <p:txBody>
          <a:bodyPr/>
          <a:lstStyle/>
          <a:p>
            <a:r>
              <a:rPr lang="en-US" dirty="0"/>
              <a:t>74</a:t>
            </a:r>
          </a:p>
        </p:txBody>
      </p:sp>
    </p:spTree>
    <p:extLst>
      <p:ext uri="{BB962C8B-B14F-4D97-AF65-F5344CB8AC3E}">
        <p14:creationId xmlns:p14="http://schemas.microsoft.com/office/powerpoint/2010/main" val="6094366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(4) (2)</a:t>
            </a:r>
          </a:p>
        </p:txBody>
      </p:sp>
      <p:sp>
        <p:nvSpPr>
          <p:cNvPr id="2" name="Text Placeholder 1">
            <a:extLst>
              <a:ext uri="{FF2B5EF4-FFF2-40B4-BE49-F238E27FC236}">
                <a16:creationId xmlns:a16="http://schemas.microsoft.com/office/drawing/2014/main" id="{29E449A1-8AE5-4E43-8D24-8FF73CD9E9FD}"/>
              </a:ext>
            </a:extLst>
          </p:cNvPr>
          <p:cNvSpPr>
            <a:spLocks noGrp="1"/>
          </p:cNvSpPr>
          <p:nvPr>
            <p:ph type="body" idx="1"/>
          </p:nvPr>
        </p:nvSpPr>
        <p:spPr>
          <a:xfrm>
            <a:off x="0" y="986589"/>
            <a:ext cx="9138425" cy="3508572"/>
          </a:xfrm>
        </p:spPr>
        <p:txBody>
          <a:bodyPr/>
          <a:lstStyle/>
          <a:p>
            <a:pPr marL="0" lvl="0">
              <a:buClr>
                <a:srgbClr val="000000"/>
              </a:buClr>
              <a:buSzTx/>
              <a:defRPr/>
            </a:pPr>
            <a:r>
              <a:rPr lang="en-US" altLang="en-US" sz="2400" dirty="0">
                <a:solidFill>
                  <a:srgbClr val="212121"/>
                </a:solidFill>
                <a:cs typeface="Arial"/>
                <a:sym typeface="Arial"/>
                <a:hlinkClick r:id="rId3" action="ppaction://hlinksldjump"/>
              </a:rPr>
              <a:t>Slide 46</a:t>
            </a:r>
            <a:r>
              <a:rPr lang="en-US" altLang="en-US" sz="2400" dirty="0">
                <a:solidFill>
                  <a:srgbClr val="F2F2EB">
                    <a:lumMod val="10000"/>
                  </a:srgbClr>
                </a:solidFill>
                <a:cs typeface="Arial"/>
                <a:sym typeface="Arial"/>
              </a:rPr>
              <a:t>-continued from previous slide</a:t>
            </a:r>
          </a:p>
          <a:p>
            <a:pPr marL="0" lvl="0">
              <a:spcAft>
                <a:spcPts val="1800"/>
              </a:spcAft>
              <a:buClr>
                <a:srgbClr val="000000"/>
              </a:buClr>
              <a:buSzTx/>
              <a:defRPr/>
            </a:pPr>
            <a:r>
              <a:rPr lang="en-US" altLang="en-US" sz="2400" dirty="0">
                <a:solidFill>
                  <a:srgbClr val="212121"/>
                </a:solidFill>
                <a:cs typeface="Arial"/>
                <a:sym typeface="Arial"/>
              </a:rPr>
              <a:t>Slide Title: </a:t>
            </a:r>
            <a:r>
              <a:rPr lang="en-US" altLang="en-US" sz="2400" i="1" dirty="0">
                <a:solidFill>
                  <a:srgbClr val="F2F2EB">
                    <a:lumMod val="10000"/>
                  </a:srgbClr>
                </a:solidFill>
                <a:cs typeface="Arial"/>
                <a:sym typeface="Arial"/>
              </a:rPr>
              <a:t>Section 1: Intent to Apply (1)</a:t>
            </a:r>
          </a:p>
          <a:p>
            <a:pPr marL="0" lvl="0">
              <a:spcAft>
                <a:spcPts val="1800"/>
              </a:spcAft>
              <a:buClr>
                <a:srgbClr val="000000"/>
              </a:buClr>
              <a:buSzTx/>
              <a:defRPr/>
            </a:pPr>
            <a:r>
              <a:rPr lang="en-US" altLang="en-US" sz="2400" dirty="0">
                <a:solidFill>
                  <a:srgbClr val="212121"/>
                </a:solidFill>
                <a:cs typeface="Arial"/>
                <a:sym typeface="Arial"/>
              </a:rPr>
              <a:t>Check box (not selected): </a:t>
            </a:r>
            <a:r>
              <a:rPr lang="en-US" sz="2400" dirty="0">
                <a:solidFill>
                  <a:srgbClr val="212121"/>
                </a:solidFill>
                <a:cs typeface="Arial"/>
                <a:sym typeface="Arial"/>
              </a:rPr>
              <a:t>The LEA </a:t>
            </a:r>
            <a:r>
              <a:rPr lang="en-US" sz="2400" b="1" dirty="0">
                <a:solidFill>
                  <a:srgbClr val="212121"/>
                </a:solidFill>
                <a:cs typeface="Arial"/>
                <a:sym typeface="Arial"/>
              </a:rPr>
              <a:t>does not intend </a:t>
            </a:r>
            <a:r>
              <a:rPr lang="en-US" sz="2400" dirty="0">
                <a:solidFill>
                  <a:srgbClr val="212121"/>
                </a:solidFill>
                <a:cs typeface="Arial"/>
                <a:sym typeface="Arial"/>
              </a:rPr>
              <a:t>to apply for FY 2021 ESSA, Section 1003 funds. By selecting this box, the LEA understands its statutory obligation to meet the requirements of the ESSA, Section 1111(d)(1). The LEA will be redirected to Section 6 to sign and submit this application. </a:t>
            </a:r>
          </a:p>
          <a:p>
            <a:pPr marL="0" lvl="0">
              <a:buClr>
                <a:srgbClr val="000000"/>
              </a:buClr>
              <a:buSzTx/>
              <a:defRPr/>
            </a:pPr>
            <a:r>
              <a:rPr lang="en-US" altLang="en-US" sz="2400" dirty="0">
                <a:solidFill>
                  <a:srgbClr val="212121"/>
                </a:solidFill>
                <a:cs typeface="Arial"/>
                <a:sym typeface="Arial"/>
              </a:rPr>
              <a:t>Save and Continue to Section 2 (button) or</a:t>
            </a:r>
          </a:p>
          <a:p>
            <a:pPr marL="0" lvl="0">
              <a:buClr>
                <a:srgbClr val="000000"/>
              </a:buClr>
              <a:buSzTx/>
              <a:defRPr/>
            </a:pPr>
            <a:r>
              <a:rPr lang="en-US" altLang="en-US" sz="2400" dirty="0">
                <a:solidFill>
                  <a:srgbClr val="212121"/>
                </a:solidFill>
                <a:cs typeface="Arial"/>
                <a:sym typeface="Arial"/>
              </a:rPr>
              <a:t>Save and Logoff (button)</a:t>
            </a:r>
          </a:p>
        </p:txBody>
      </p:sp>
      <p:sp>
        <p:nvSpPr>
          <p:cNvPr id="4" name="page number"/>
          <p:cNvSpPr>
            <a:spLocks noGrp="1"/>
          </p:cNvSpPr>
          <p:nvPr>
            <p:ph sz="quarter" idx="10"/>
          </p:nvPr>
        </p:nvSpPr>
        <p:spPr/>
        <p:txBody>
          <a:bodyPr/>
          <a:lstStyle/>
          <a:p>
            <a:r>
              <a:rPr lang="en-US" dirty="0"/>
              <a:t>75</a:t>
            </a:r>
          </a:p>
        </p:txBody>
      </p:sp>
    </p:spTree>
    <p:extLst>
      <p:ext uri="{BB962C8B-B14F-4D97-AF65-F5344CB8AC3E}">
        <p14:creationId xmlns:p14="http://schemas.microsoft.com/office/powerpoint/2010/main" val="781822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(5) (1)</a:t>
            </a:r>
          </a:p>
        </p:txBody>
      </p:sp>
      <p:sp>
        <p:nvSpPr>
          <p:cNvPr id="2" name="Text Placeholder 1">
            <a:extLst>
              <a:ext uri="{FF2B5EF4-FFF2-40B4-BE49-F238E27FC236}">
                <a16:creationId xmlns:a16="http://schemas.microsoft.com/office/drawing/2014/main" id="{D2778E45-90B1-44A9-B9BF-2C1C16F957FC}"/>
              </a:ext>
            </a:extLst>
          </p:cNvPr>
          <p:cNvSpPr>
            <a:spLocks noGrp="1"/>
          </p:cNvSpPr>
          <p:nvPr>
            <p:ph type="body" idx="1"/>
          </p:nvPr>
        </p:nvSpPr>
        <p:spPr/>
        <p:txBody>
          <a:bodyPr/>
          <a:lstStyle/>
          <a:p>
            <a:pPr marL="0" lvl="0">
              <a:buClr>
                <a:srgbClr val="000000"/>
              </a:buClr>
              <a:buSzTx/>
              <a:defRPr/>
            </a:pPr>
            <a:r>
              <a:rPr lang="en-US" altLang="en-US" sz="2400" dirty="0">
                <a:solidFill>
                  <a:srgbClr val="212121"/>
                </a:solidFill>
                <a:cs typeface="Arial"/>
                <a:sym typeface="Arial"/>
                <a:hlinkClick r:id="rId3" action="ppaction://hlinksldjump"/>
              </a:rPr>
              <a:t>Slide 47</a:t>
            </a:r>
            <a:endParaRPr lang="en-US" altLang="en-US" sz="2400" dirty="0">
              <a:solidFill>
                <a:srgbClr val="212121"/>
              </a:solidFill>
              <a:cs typeface="Arial"/>
              <a:sym typeface="Arial"/>
            </a:endParaRPr>
          </a:p>
          <a:p>
            <a:pPr marL="0" lvl="0">
              <a:spcAft>
                <a:spcPts val="1800"/>
              </a:spcAft>
              <a:buClr>
                <a:srgbClr val="000000"/>
              </a:buClr>
              <a:buSzTx/>
              <a:defRPr/>
            </a:pPr>
            <a:r>
              <a:rPr lang="en-US" altLang="en-US" sz="2400" dirty="0">
                <a:solidFill>
                  <a:srgbClr val="212121"/>
                </a:solidFill>
                <a:cs typeface="Arial"/>
                <a:sym typeface="Arial"/>
              </a:rPr>
              <a:t>Slide Title: </a:t>
            </a:r>
            <a:r>
              <a:rPr lang="en-US" altLang="en-US" sz="2400" i="1" dirty="0">
                <a:solidFill>
                  <a:srgbClr val="F2F2EB">
                    <a:lumMod val="10000"/>
                  </a:srgbClr>
                </a:solidFill>
                <a:cs typeface="Arial"/>
                <a:sym typeface="Arial"/>
              </a:rPr>
              <a:t>Section 1: Intent to Apply (2)</a:t>
            </a:r>
          </a:p>
          <a:p>
            <a:pPr marL="0" lvl="0">
              <a:spcAft>
                <a:spcPts val="1800"/>
              </a:spcAft>
              <a:buClr>
                <a:srgbClr val="000000"/>
              </a:buClr>
              <a:buSzTx/>
              <a:defRPr/>
            </a:pPr>
            <a:r>
              <a:rPr lang="en-US" sz="2400" dirty="0">
                <a:solidFill>
                  <a:srgbClr val="212121"/>
                </a:solidFill>
                <a:cs typeface="Arial"/>
                <a:sym typeface="Arial"/>
              </a:rPr>
              <a:t>Screenshot of GMART Intent to Apply section. Text and elements are shown in following order:</a:t>
            </a:r>
          </a:p>
          <a:p>
            <a:pPr marL="0" lvl="0">
              <a:spcAft>
                <a:spcPts val="1800"/>
              </a:spcAft>
              <a:buClr>
                <a:srgbClr val="000000"/>
              </a:buClr>
              <a:buSzTx/>
              <a:defRPr/>
            </a:pPr>
            <a:r>
              <a:rPr lang="en-US" sz="2400" dirty="0">
                <a:solidFill>
                  <a:srgbClr val="212121"/>
                </a:solidFill>
                <a:cs typeface="Arial"/>
                <a:sym typeface="Arial"/>
              </a:rPr>
              <a:t>The LEA must indicate if it intends to apply for funding. (Required)</a:t>
            </a:r>
          </a:p>
          <a:p>
            <a:pPr marL="0" lvl="0">
              <a:buClr>
                <a:srgbClr val="000000"/>
              </a:buClr>
              <a:buSzTx/>
              <a:defRPr/>
            </a:pPr>
            <a:r>
              <a:rPr lang="en-US" altLang="en-US" sz="2400" dirty="0">
                <a:solidFill>
                  <a:srgbClr val="212121"/>
                </a:solidFill>
                <a:cs typeface="Arial"/>
                <a:sym typeface="Arial"/>
              </a:rPr>
              <a:t>Check box (not selected): </a:t>
            </a:r>
            <a:r>
              <a:rPr lang="en-US" sz="2400" dirty="0">
                <a:solidFill>
                  <a:srgbClr val="212121"/>
                </a:solidFill>
                <a:cs typeface="Arial"/>
                <a:sym typeface="Arial"/>
              </a:rPr>
              <a:t>The LEA </a:t>
            </a:r>
            <a:r>
              <a:rPr lang="en-US" sz="2400" b="1" dirty="0">
                <a:solidFill>
                  <a:srgbClr val="212121"/>
                </a:solidFill>
                <a:cs typeface="Arial"/>
                <a:sym typeface="Arial"/>
              </a:rPr>
              <a:t>intends</a:t>
            </a:r>
            <a:r>
              <a:rPr lang="en-US" sz="2400" dirty="0">
                <a:solidFill>
                  <a:srgbClr val="212121"/>
                </a:solidFill>
                <a:cs typeface="Arial"/>
                <a:sym typeface="Arial"/>
              </a:rPr>
              <a:t> to apply for FY 2021 ESSA, Section 1003 funds. By selecting this box, the LEA must complete the remaining five sections of this application.</a:t>
            </a:r>
            <a:endParaRPr lang="en-US" altLang="en-US" sz="2400" dirty="0">
              <a:solidFill>
                <a:srgbClr val="212121"/>
              </a:solidFill>
              <a:cs typeface="Arial"/>
              <a:sym typeface="Arial"/>
            </a:endParaRPr>
          </a:p>
        </p:txBody>
      </p:sp>
      <p:sp>
        <p:nvSpPr>
          <p:cNvPr id="4" name="page number"/>
          <p:cNvSpPr>
            <a:spLocks noGrp="1"/>
          </p:cNvSpPr>
          <p:nvPr>
            <p:ph sz="quarter" idx="10"/>
          </p:nvPr>
        </p:nvSpPr>
        <p:spPr/>
        <p:txBody>
          <a:bodyPr/>
          <a:lstStyle/>
          <a:p>
            <a:r>
              <a:rPr lang="en-US" dirty="0"/>
              <a:t>76</a:t>
            </a:r>
          </a:p>
        </p:txBody>
      </p:sp>
    </p:spTree>
    <p:extLst>
      <p:ext uri="{BB962C8B-B14F-4D97-AF65-F5344CB8AC3E}">
        <p14:creationId xmlns:p14="http://schemas.microsoft.com/office/powerpoint/2010/main" val="1753677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(5) (2)</a:t>
            </a:r>
          </a:p>
        </p:txBody>
      </p:sp>
      <p:sp>
        <p:nvSpPr>
          <p:cNvPr id="2" name="Text Placeholder 1">
            <a:extLst>
              <a:ext uri="{FF2B5EF4-FFF2-40B4-BE49-F238E27FC236}">
                <a16:creationId xmlns:a16="http://schemas.microsoft.com/office/drawing/2014/main" id="{3DCF87DD-6F77-4A77-8001-C464551EA505}"/>
              </a:ext>
            </a:extLst>
          </p:cNvPr>
          <p:cNvSpPr>
            <a:spLocks noGrp="1"/>
          </p:cNvSpPr>
          <p:nvPr>
            <p:ph type="body" idx="1"/>
          </p:nvPr>
        </p:nvSpPr>
        <p:spPr/>
        <p:txBody>
          <a:bodyPr/>
          <a:lstStyle/>
          <a:p>
            <a:pPr marL="0" lvl="0">
              <a:buClr>
                <a:srgbClr val="000000"/>
              </a:buClr>
              <a:buSzTx/>
              <a:defRPr/>
            </a:pPr>
            <a:r>
              <a:rPr lang="en-US" altLang="en-US" sz="2400" dirty="0">
                <a:solidFill>
                  <a:srgbClr val="212121"/>
                </a:solidFill>
                <a:cs typeface="Arial"/>
                <a:sym typeface="Arial"/>
                <a:hlinkClick r:id="rId3" action="ppaction://hlinksldjump"/>
              </a:rPr>
              <a:t>Slide 47</a:t>
            </a:r>
            <a:r>
              <a:rPr lang="en-US" altLang="en-US" sz="2400" dirty="0">
                <a:solidFill>
                  <a:srgbClr val="212121"/>
                </a:solidFill>
                <a:cs typeface="Arial"/>
                <a:sym typeface="Arial"/>
              </a:rPr>
              <a:t>-continued from previous slide</a:t>
            </a:r>
          </a:p>
          <a:p>
            <a:pPr marL="0" lvl="0">
              <a:spcAft>
                <a:spcPts val="2400"/>
              </a:spcAft>
              <a:buClr>
                <a:srgbClr val="000000"/>
              </a:buClr>
              <a:buSzTx/>
              <a:defRPr/>
            </a:pPr>
            <a:r>
              <a:rPr lang="en-US" altLang="en-US" sz="2400" dirty="0">
                <a:solidFill>
                  <a:srgbClr val="212121"/>
                </a:solidFill>
                <a:cs typeface="Arial"/>
                <a:sym typeface="Arial"/>
              </a:rPr>
              <a:t>Slide Title: </a:t>
            </a:r>
            <a:r>
              <a:rPr lang="en-US" altLang="en-US" sz="2400" i="1" dirty="0">
                <a:solidFill>
                  <a:srgbClr val="F2F2EB">
                    <a:lumMod val="10000"/>
                  </a:srgbClr>
                </a:solidFill>
                <a:cs typeface="Arial"/>
                <a:sym typeface="Arial"/>
              </a:rPr>
              <a:t>Section 1: Intent to Apply (2)</a:t>
            </a:r>
          </a:p>
          <a:p>
            <a:pPr marL="0" lvl="0">
              <a:spcAft>
                <a:spcPts val="2400"/>
              </a:spcAft>
              <a:buClr>
                <a:srgbClr val="000000"/>
              </a:buClr>
              <a:buSzTx/>
              <a:defRPr/>
            </a:pPr>
            <a:r>
              <a:rPr lang="en-US" altLang="en-US" sz="2400" dirty="0">
                <a:solidFill>
                  <a:srgbClr val="212121"/>
                </a:solidFill>
                <a:cs typeface="Arial"/>
                <a:sym typeface="Arial"/>
              </a:rPr>
              <a:t>Check box (selected): </a:t>
            </a:r>
            <a:r>
              <a:rPr lang="en-US" sz="2400" dirty="0">
                <a:solidFill>
                  <a:srgbClr val="212121"/>
                </a:solidFill>
                <a:cs typeface="Arial"/>
                <a:sym typeface="Arial"/>
              </a:rPr>
              <a:t>The LEA </a:t>
            </a:r>
            <a:r>
              <a:rPr lang="en-US" sz="2400" b="1" dirty="0">
                <a:solidFill>
                  <a:srgbClr val="212121"/>
                </a:solidFill>
                <a:cs typeface="Arial"/>
                <a:sym typeface="Arial"/>
              </a:rPr>
              <a:t>does not intend </a:t>
            </a:r>
            <a:r>
              <a:rPr lang="en-US" sz="2400" dirty="0">
                <a:solidFill>
                  <a:srgbClr val="212121"/>
                </a:solidFill>
                <a:cs typeface="Arial"/>
                <a:sym typeface="Arial"/>
              </a:rPr>
              <a:t>to apply for FY 2021 ESSA, Section 1003 funds. By selecting this box, the LEA understands its statutory obligation to meet the requirements of the ESSA, Section 1111(d)(1). The LEA will be redirected to Section 6 to sign and submit this application.</a:t>
            </a:r>
            <a:endParaRPr lang="en-US" altLang="en-US" sz="2400" dirty="0">
              <a:solidFill>
                <a:srgbClr val="212121"/>
              </a:solidFill>
              <a:cs typeface="Arial"/>
              <a:sym typeface="Arial"/>
            </a:endParaRPr>
          </a:p>
        </p:txBody>
      </p:sp>
      <p:sp>
        <p:nvSpPr>
          <p:cNvPr id="4" name="page number"/>
          <p:cNvSpPr>
            <a:spLocks noGrp="1"/>
          </p:cNvSpPr>
          <p:nvPr>
            <p:ph sz="quarter" idx="10"/>
          </p:nvPr>
        </p:nvSpPr>
        <p:spPr/>
        <p:txBody>
          <a:bodyPr/>
          <a:lstStyle/>
          <a:p>
            <a:r>
              <a:rPr lang="en-US" dirty="0"/>
              <a:t>77</a:t>
            </a:r>
          </a:p>
        </p:txBody>
      </p:sp>
    </p:spTree>
    <p:extLst>
      <p:ext uri="{BB962C8B-B14F-4D97-AF65-F5344CB8AC3E}">
        <p14:creationId xmlns:p14="http://schemas.microsoft.com/office/powerpoint/2010/main" val="40466471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(5) (3)</a:t>
            </a:r>
          </a:p>
        </p:txBody>
      </p:sp>
      <p:sp>
        <p:nvSpPr>
          <p:cNvPr id="2" name="Text Placeholder 1">
            <a:extLst>
              <a:ext uri="{FF2B5EF4-FFF2-40B4-BE49-F238E27FC236}">
                <a16:creationId xmlns:a16="http://schemas.microsoft.com/office/drawing/2014/main" id="{A4BB1313-55D6-4338-BD5A-3E9C94AA9E39}"/>
              </a:ext>
            </a:extLst>
          </p:cNvPr>
          <p:cNvSpPr>
            <a:spLocks noGrp="1"/>
          </p:cNvSpPr>
          <p:nvPr>
            <p:ph type="body" idx="1"/>
          </p:nvPr>
        </p:nvSpPr>
        <p:spPr>
          <a:xfrm>
            <a:off x="5575" y="1032881"/>
            <a:ext cx="9138425" cy="3480788"/>
          </a:xfrm>
        </p:spPr>
        <p:txBody>
          <a:bodyPr/>
          <a:lstStyle/>
          <a:p>
            <a:pPr marL="0" lvl="0">
              <a:spcAft>
                <a:spcPts val="2400"/>
              </a:spcAft>
              <a:buClr>
                <a:srgbClr val="000000"/>
              </a:buClr>
              <a:buSzTx/>
              <a:defRPr/>
            </a:pPr>
            <a:r>
              <a:rPr lang="en-US" altLang="en-US" sz="2400" dirty="0">
                <a:solidFill>
                  <a:srgbClr val="F2F2EB">
                    <a:lumMod val="10000"/>
                  </a:srgbClr>
                </a:solidFill>
                <a:cs typeface="Arial"/>
                <a:sym typeface="Arial"/>
                <a:hlinkClick r:id="rId3" action="ppaction://hlinksldjump"/>
              </a:rPr>
              <a:t>Slide 47</a:t>
            </a:r>
            <a:r>
              <a:rPr lang="en-US" altLang="en-US" sz="2400" dirty="0">
                <a:solidFill>
                  <a:srgbClr val="F2F2EB">
                    <a:lumMod val="10000"/>
                  </a:srgbClr>
                </a:solidFill>
                <a:cs typeface="Arial"/>
                <a:sym typeface="Arial"/>
              </a:rPr>
              <a:t>-continued from previous slide</a:t>
            </a:r>
            <a:br>
              <a:rPr lang="en-US" altLang="en-US" sz="2400" dirty="0">
                <a:solidFill>
                  <a:srgbClr val="F2F2EB">
                    <a:lumMod val="10000"/>
                  </a:srgbClr>
                </a:solidFill>
                <a:cs typeface="Arial"/>
                <a:sym typeface="Arial"/>
              </a:rPr>
            </a:b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1: Intent to Apply (2)</a:t>
            </a:r>
            <a:endParaRPr lang="en-US" altLang="en-US" sz="2400" dirty="0">
              <a:solidFill>
                <a:srgbClr val="F2F2EB">
                  <a:lumMod val="10000"/>
                </a:srgbClr>
              </a:solidFill>
              <a:cs typeface="Arial"/>
              <a:sym typeface="Arial"/>
            </a:endParaRPr>
          </a:p>
          <a:p>
            <a:pPr marL="0" lvl="0">
              <a:spcAft>
                <a:spcPts val="2400"/>
              </a:spcAft>
              <a:buClr>
                <a:srgbClr val="000000"/>
              </a:buClr>
              <a:buSzTx/>
              <a:defRPr/>
            </a:pPr>
            <a:r>
              <a:rPr lang="en-US" altLang="en-US" sz="2400" dirty="0">
                <a:solidFill>
                  <a:srgbClr val="212121"/>
                </a:solidFill>
                <a:cs typeface="Arial"/>
                <a:sym typeface="Arial"/>
              </a:rPr>
              <a:t>If funding is declined, the LEA must indicate the reason it chooses not to accept funding. </a:t>
            </a:r>
          </a:p>
          <a:p>
            <a:pPr marL="0" lvl="0">
              <a:spcAft>
                <a:spcPts val="2400"/>
              </a:spcAft>
              <a:buClr>
                <a:srgbClr val="000000"/>
              </a:buClr>
              <a:buSzTx/>
              <a:defRPr/>
            </a:pPr>
            <a:r>
              <a:rPr lang="en-US" altLang="en-US" sz="2400" dirty="0">
                <a:solidFill>
                  <a:srgbClr val="212121"/>
                </a:solidFill>
                <a:cs typeface="Arial"/>
                <a:sym typeface="Arial"/>
              </a:rPr>
              <a:t>Textbox is visible for the LEA to provide a response.</a:t>
            </a:r>
          </a:p>
        </p:txBody>
      </p:sp>
      <p:sp>
        <p:nvSpPr>
          <p:cNvPr id="4" name="page number"/>
          <p:cNvSpPr>
            <a:spLocks noGrp="1"/>
          </p:cNvSpPr>
          <p:nvPr>
            <p:ph sz="quarter" idx="10"/>
          </p:nvPr>
        </p:nvSpPr>
        <p:spPr/>
        <p:txBody>
          <a:bodyPr/>
          <a:lstStyle/>
          <a:p>
            <a:r>
              <a:rPr lang="en-US" dirty="0"/>
              <a:t>78</a:t>
            </a:r>
          </a:p>
        </p:txBody>
      </p:sp>
    </p:spTree>
    <p:extLst>
      <p:ext uri="{BB962C8B-B14F-4D97-AF65-F5344CB8AC3E}">
        <p14:creationId xmlns:p14="http://schemas.microsoft.com/office/powerpoint/2010/main" val="180059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(6) (1)</a:t>
            </a:r>
          </a:p>
        </p:txBody>
      </p:sp>
      <p:sp>
        <p:nvSpPr>
          <p:cNvPr id="2" name="Text Placeholder 1">
            <a:extLst>
              <a:ext uri="{FF2B5EF4-FFF2-40B4-BE49-F238E27FC236}">
                <a16:creationId xmlns:a16="http://schemas.microsoft.com/office/drawing/2014/main" id="{3E6F4014-198E-479B-B38E-EB5D27511FB8}"/>
              </a:ext>
            </a:extLst>
          </p:cNvPr>
          <p:cNvSpPr>
            <a:spLocks noGrp="1"/>
          </p:cNvSpPr>
          <p:nvPr>
            <p:ph type="body" idx="1"/>
          </p:nvPr>
        </p:nvSpPr>
        <p:spPr>
          <a:xfrm>
            <a:off x="0" y="995803"/>
            <a:ext cx="9138425" cy="3499357"/>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53</a:t>
            </a:r>
            <a:endParaRPr lang="en-US" altLang="en-US" sz="2400" dirty="0">
              <a:solidFill>
                <a:srgbClr val="F2F2EB">
                  <a:lumMod val="10000"/>
                </a:srgbClr>
              </a:solidFill>
              <a:cs typeface="Arial"/>
              <a:sym typeface="Arial"/>
            </a:endParaRP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3: LEA Applicant Information (1)</a:t>
            </a:r>
          </a:p>
          <a:p>
            <a:pPr marL="0" lvl="0">
              <a:spcAft>
                <a:spcPts val="1200"/>
              </a:spcAft>
              <a:buClr>
                <a:srgbClr val="000000"/>
              </a:buClr>
              <a:buSzTx/>
            </a:pPr>
            <a:r>
              <a:rPr lang="en-US" sz="2400" dirty="0">
                <a:solidFill>
                  <a:srgbClr val="000000"/>
                </a:solidFill>
                <a:cs typeface="Arial"/>
                <a:sym typeface="Arial"/>
              </a:rPr>
              <a:t>Screenshot of GMART Applicant Information section of application. Text and links are shown in the following order:</a:t>
            </a:r>
          </a:p>
          <a:p>
            <a:pPr marL="0" lvl="0">
              <a:buClr>
                <a:srgbClr val="000000"/>
              </a:buClr>
              <a:buSzTx/>
            </a:pPr>
            <a:r>
              <a:rPr lang="en-US" sz="2400" dirty="0">
                <a:solidFill>
                  <a:srgbClr val="000000"/>
                </a:solidFill>
                <a:cs typeface="Arial"/>
                <a:sym typeface="Arial"/>
              </a:rPr>
              <a:t>Alvord Unified (County: Riverside)</a:t>
            </a:r>
            <a:br>
              <a:rPr lang="en-US" sz="2400" dirty="0">
                <a:solidFill>
                  <a:srgbClr val="000000"/>
                </a:solidFill>
                <a:cs typeface="Arial"/>
                <a:sym typeface="Arial"/>
              </a:rPr>
            </a:br>
            <a:r>
              <a:rPr lang="en-US" sz="2400" dirty="0">
                <a:solidFill>
                  <a:srgbClr val="000000"/>
                </a:solidFill>
                <a:cs typeface="Arial"/>
                <a:sym typeface="Arial"/>
              </a:rPr>
              <a:t>9 KPC Pkwy., Corona, 92879 CA</a:t>
            </a:r>
            <a:br>
              <a:rPr lang="en-US" sz="2400" dirty="0">
                <a:solidFill>
                  <a:srgbClr val="000000"/>
                </a:solidFill>
                <a:cs typeface="Arial"/>
                <a:sym typeface="Arial"/>
              </a:rPr>
            </a:br>
            <a:r>
              <a:rPr lang="en-US" sz="2400" dirty="0">
                <a:solidFill>
                  <a:srgbClr val="000000"/>
                </a:solidFill>
                <a:cs typeface="Arial"/>
                <a:sym typeface="Arial"/>
              </a:rPr>
              <a:t>Preliminary FY 2021 LEA Allocation: $170,283.00</a:t>
            </a:r>
            <a:br>
              <a:rPr lang="en-US" sz="2400" dirty="0">
                <a:solidFill>
                  <a:srgbClr val="000000"/>
                </a:solidFill>
                <a:cs typeface="Arial"/>
                <a:sym typeface="Arial"/>
              </a:rPr>
            </a:br>
            <a:r>
              <a:rPr lang="en-US" sz="2400" dirty="0">
                <a:solidFill>
                  <a:srgbClr val="000000"/>
                </a:solidFill>
                <a:cs typeface="Arial"/>
                <a:sym typeface="Arial"/>
              </a:rPr>
              <a:t>County/District Code: 33 66977</a:t>
            </a:r>
            <a:br>
              <a:rPr lang="en-US" sz="2400" dirty="0">
                <a:solidFill>
                  <a:srgbClr val="000000"/>
                </a:solidFill>
                <a:cs typeface="Arial"/>
                <a:sym typeface="Arial"/>
              </a:rPr>
            </a:br>
            <a:r>
              <a:rPr lang="en-US" sz="2400" dirty="0">
                <a:solidFill>
                  <a:srgbClr val="000000"/>
                </a:solidFill>
                <a:cs typeface="Arial"/>
                <a:sym typeface="Arial"/>
              </a:rPr>
              <a:t>NCES: XXXXXXX DUNS: XXXXXXXXX</a:t>
            </a:r>
            <a:endParaRPr lang="en-US" dirty="0"/>
          </a:p>
        </p:txBody>
      </p:sp>
      <p:sp>
        <p:nvSpPr>
          <p:cNvPr id="4" name="page number"/>
          <p:cNvSpPr>
            <a:spLocks noGrp="1"/>
          </p:cNvSpPr>
          <p:nvPr>
            <p:ph sz="quarter" idx="10"/>
          </p:nvPr>
        </p:nvSpPr>
        <p:spPr/>
        <p:txBody>
          <a:bodyPr/>
          <a:lstStyle/>
          <a:p>
            <a:r>
              <a:rPr lang="en-US" dirty="0"/>
              <a:t>79</a:t>
            </a:r>
          </a:p>
        </p:txBody>
      </p:sp>
    </p:spTree>
    <p:extLst>
      <p:ext uri="{BB962C8B-B14F-4D97-AF65-F5344CB8AC3E}">
        <p14:creationId xmlns:p14="http://schemas.microsoft.com/office/powerpoint/2010/main" val="50899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C60F-2E23-471D-AC4F-0B6FFFE4F851}"/>
              </a:ext>
            </a:extLst>
          </p:cNvPr>
          <p:cNvSpPr>
            <a:spLocks noGrp="1"/>
          </p:cNvSpPr>
          <p:nvPr>
            <p:ph type="title"/>
          </p:nvPr>
        </p:nvSpPr>
        <p:spPr/>
        <p:txBody>
          <a:bodyPr/>
          <a:lstStyle/>
          <a:p>
            <a:r>
              <a:rPr lang="en-US" dirty="0"/>
              <a:t>CSI Eligibility Criteria (2)</a:t>
            </a:r>
          </a:p>
        </p:txBody>
      </p:sp>
      <p:sp>
        <p:nvSpPr>
          <p:cNvPr id="3" name="Text Placeholder 2">
            <a:extLst>
              <a:ext uri="{FF2B5EF4-FFF2-40B4-BE49-F238E27FC236}">
                <a16:creationId xmlns:a16="http://schemas.microsoft.com/office/drawing/2014/main" id="{5074AF6B-DA01-4863-8528-664B8ED5F312}"/>
              </a:ext>
            </a:extLst>
          </p:cNvPr>
          <p:cNvSpPr>
            <a:spLocks noGrp="1"/>
          </p:cNvSpPr>
          <p:nvPr>
            <p:ph type="body" idx="1"/>
          </p:nvPr>
        </p:nvSpPr>
        <p:spPr/>
        <p:txBody>
          <a:bodyPr/>
          <a:lstStyle/>
          <a:p>
            <a:r>
              <a:rPr lang="en-US" dirty="0"/>
              <a:t>California received a federal waiver and was not required to report performance levels (or colors) on the 2021 Dashboard. Because these data are not available, determination of exit from the CSI–Lowest Performing Schools category is not possible. Therefore, schools designated as such in 2019–20, remained in place through 2021–22 and are reflected in the 2021–22 Data Files.</a:t>
            </a:r>
            <a:endParaRPr lang="en-US" dirty="0">
              <a:solidFill>
                <a:srgbClr val="FF0000"/>
              </a:solidFill>
            </a:endParaRPr>
          </a:p>
        </p:txBody>
      </p:sp>
      <p:sp>
        <p:nvSpPr>
          <p:cNvPr id="4" name="Content Placeholder 3">
            <a:extLst>
              <a:ext uri="{FF2B5EF4-FFF2-40B4-BE49-F238E27FC236}">
                <a16:creationId xmlns:a16="http://schemas.microsoft.com/office/drawing/2014/main" id="{41A55F49-5707-4C28-AB23-06F43C75F631}"/>
              </a:ext>
            </a:extLst>
          </p:cNvPr>
          <p:cNvSpPr>
            <a:spLocks noGrp="1"/>
          </p:cNvSpPr>
          <p:nvPr>
            <p:ph sz="quarter" idx="10"/>
          </p:nvPr>
        </p:nvSpPr>
        <p:spPr/>
        <p:txBody>
          <a:bodyPr/>
          <a:lstStyle/>
          <a:p>
            <a:r>
              <a:rPr lang="en-US" dirty="0"/>
              <a:t>8</a:t>
            </a:r>
          </a:p>
        </p:txBody>
      </p:sp>
    </p:spTree>
    <p:extLst>
      <p:ext uri="{BB962C8B-B14F-4D97-AF65-F5344CB8AC3E}">
        <p14:creationId xmlns:p14="http://schemas.microsoft.com/office/powerpoint/2010/main" val="24683334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(6) (2)</a:t>
            </a:r>
          </a:p>
        </p:txBody>
      </p:sp>
      <p:sp>
        <p:nvSpPr>
          <p:cNvPr id="2" name="Text Placeholder 1">
            <a:extLst>
              <a:ext uri="{FF2B5EF4-FFF2-40B4-BE49-F238E27FC236}">
                <a16:creationId xmlns:a16="http://schemas.microsoft.com/office/drawing/2014/main" id="{D5D4128D-ACF4-46F6-9F87-7590ACD9CBA3}"/>
              </a:ext>
            </a:extLst>
          </p:cNvPr>
          <p:cNvSpPr>
            <a:spLocks noGrp="1"/>
          </p:cNvSpPr>
          <p:nvPr>
            <p:ph type="body" idx="1"/>
          </p:nvPr>
        </p:nvSpPr>
        <p:spPr/>
        <p:txBody>
          <a:bodyPr/>
          <a:lstStyle/>
          <a:p>
            <a:pPr marL="0" lvl="0">
              <a:defRPr/>
            </a:pPr>
            <a:r>
              <a:rPr lang="en-US" altLang="en-US" sz="2400" dirty="0">
                <a:solidFill>
                  <a:schemeClr val="bg1">
                    <a:lumMod val="10000"/>
                  </a:schemeClr>
                </a:solidFill>
                <a:hlinkClick r:id="rId3" action="ppaction://hlinksldjump"/>
              </a:rPr>
              <a:t>Slide 53</a:t>
            </a:r>
            <a:r>
              <a:rPr lang="en-US" altLang="en-US" sz="2400" dirty="0">
                <a:solidFill>
                  <a:schemeClr val="bg1">
                    <a:lumMod val="10000"/>
                  </a:schemeClr>
                </a:solidFill>
              </a:rPr>
              <a:t>-continued from previous slide </a:t>
            </a:r>
          </a:p>
          <a:p>
            <a:pPr marL="0" lvl="0">
              <a:spcAft>
                <a:spcPts val="2400"/>
              </a:spcAft>
              <a:defRPr/>
            </a:pPr>
            <a:r>
              <a:rPr lang="en-US" altLang="en-US" sz="2400" dirty="0">
                <a:solidFill>
                  <a:schemeClr val="bg1">
                    <a:lumMod val="10000"/>
                  </a:schemeClr>
                </a:solidFill>
              </a:rPr>
              <a:t>Slide Title: </a:t>
            </a:r>
            <a:r>
              <a:rPr lang="en-US" altLang="en-US" sz="2400" i="1" dirty="0">
                <a:solidFill>
                  <a:schemeClr val="bg1">
                    <a:lumMod val="10000"/>
                  </a:schemeClr>
                </a:solidFill>
              </a:rPr>
              <a:t>Section 3: LEA Applicant Information (1)</a:t>
            </a:r>
          </a:p>
          <a:p>
            <a:pPr marL="0"/>
            <a:r>
              <a:rPr lang="en-US" sz="2400" dirty="0"/>
              <a:t>Please verify if the LEA Applicant Information listed above is accurate then check the appropriate box below. Applicant Information can be verified on the California School Directory web page located at </a:t>
            </a:r>
            <a:r>
              <a:rPr lang="en-US" sz="2400" u="sng" dirty="0">
                <a:hlinkClick r:id="rId4" tooltip="California School Directory"/>
              </a:rPr>
              <a:t>https://www.cde.ca.gov/schooldirectory/</a:t>
            </a:r>
            <a:r>
              <a:rPr lang="en-US" sz="2400" dirty="0"/>
              <a:t>.</a:t>
            </a:r>
          </a:p>
        </p:txBody>
      </p:sp>
      <p:sp>
        <p:nvSpPr>
          <p:cNvPr id="4" name="page number"/>
          <p:cNvSpPr>
            <a:spLocks noGrp="1"/>
          </p:cNvSpPr>
          <p:nvPr>
            <p:ph sz="quarter" idx="10"/>
          </p:nvPr>
        </p:nvSpPr>
        <p:spPr/>
        <p:txBody>
          <a:bodyPr/>
          <a:lstStyle/>
          <a:p>
            <a:r>
              <a:rPr lang="en-US" dirty="0"/>
              <a:t>80</a:t>
            </a:r>
          </a:p>
        </p:txBody>
      </p:sp>
    </p:spTree>
    <p:extLst>
      <p:ext uri="{BB962C8B-B14F-4D97-AF65-F5344CB8AC3E}">
        <p14:creationId xmlns:p14="http://schemas.microsoft.com/office/powerpoint/2010/main" val="231716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(6) (3)</a:t>
            </a:r>
          </a:p>
        </p:txBody>
      </p:sp>
      <p:sp>
        <p:nvSpPr>
          <p:cNvPr id="2" name="Text Placeholder 1">
            <a:extLst>
              <a:ext uri="{FF2B5EF4-FFF2-40B4-BE49-F238E27FC236}">
                <a16:creationId xmlns:a16="http://schemas.microsoft.com/office/drawing/2014/main" id="{D56D0148-4B18-45C6-9575-217FEDDA41CB}"/>
              </a:ext>
            </a:extLst>
          </p:cNvPr>
          <p:cNvSpPr>
            <a:spLocks noGrp="1"/>
          </p:cNvSpPr>
          <p:nvPr>
            <p:ph type="body" idx="1"/>
          </p:nvPr>
        </p:nvSpPr>
        <p:spPr/>
        <p:txBody>
          <a:bodyPr/>
          <a:lstStyle/>
          <a:p>
            <a:pPr marL="0" lvl="0">
              <a:defRPr/>
            </a:pPr>
            <a:r>
              <a:rPr lang="en-US" altLang="en-US" sz="2400" dirty="0">
                <a:solidFill>
                  <a:schemeClr val="bg1">
                    <a:lumMod val="10000"/>
                  </a:schemeClr>
                </a:solidFill>
                <a:hlinkClick r:id="rId3" action="ppaction://hlinksldjump"/>
              </a:rPr>
              <a:t>Slide 53</a:t>
            </a:r>
            <a:r>
              <a:rPr lang="en-US" altLang="en-US" sz="2400" dirty="0">
                <a:solidFill>
                  <a:schemeClr val="bg1">
                    <a:lumMod val="10000"/>
                  </a:schemeClr>
                </a:solidFill>
              </a:rPr>
              <a:t>-continued from previous slide </a:t>
            </a:r>
          </a:p>
          <a:p>
            <a:pPr marL="0" lvl="0">
              <a:spcAft>
                <a:spcPts val="2400"/>
              </a:spcAft>
              <a:defRPr/>
            </a:pPr>
            <a:r>
              <a:rPr lang="en-US" altLang="en-US" sz="2400" dirty="0">
                <a:solidFill>
                  <a:schemeClr val="bg1">
                    <a:lumMod val="10000"/>
                  </a:schemeClr>
                </a:solidFill>
              </a:rPr>
              <a:t>Slide Title: </a:t>
            </a:r>
            <a:r>
              <a:rPr lang="en-US" altLang="en-US" sz="2400" i="1" dirty="0">
                <a:solidFill>
                  <a:schemeClr val="bg1">
                    <a:lumMod val="10000"/>
                  </a:schemeClr>
                </a:solidFill>
              </a:rPr>
              <a:t>Section 3: LEA Applicant Information (1)</a:t>
            </a:r>
          </a:p>
          <a:p>
            <a:pPr marL="0">
              <a:spcAft>
                <a:spcPts val="2400"/>
              </a:spcAft>
            </a:pPr>
            <a:r>
              <a:rPr lang="en-US" sz="2400" dirty="0"/>
              <a:t>The Preliminary FY 2021 LEA Allocation can be verified on the CDE CSI LEA Fiscal Information web page at </a:t>
            </a:r>
            <a:r>
              <a:rPr lang="en-US" sz="2400" u="sng" dirty="0">
                <a:hlinkClick r:id="rId4" tooltip="Comprehensive Support and Improvement Fiscal Information "/>
              </a:rPr>
              <a:t>https://www.cde.ca.gov/sp/sw/t1/csileafiscalinfo.asp</a:t>
            </a:r>
            <a:r>
              <a:rPr lang="en-US" sz="2400" dirty="0"/>
              <a:t>.</a:t>
            </a:r>
          </a:p>
          <a:p>
            <a:pPr marL="0"/>
            <a:r>
              <a:rPr lang="en-US" sz="2400" dirty="0"/>
              <a:t>LEAs can verify their Data Universal Numbering System (DUNS) number through the Online Public Update for Schools web page located at </a:t>
            </a:r>
            <a:r>
              <a:rPr lang="en-US" sz="2400" u="sng" dirty="0">
                <a:hlinkClick r:id="rId5" tooltip="Online Public Update for Schools "/>
              </a:rPr>
              <a:t>https://www3.cde.ca.gov/opuscds/default.aspx</a:t>
            </a:r>
            <a:r>
              <a:rPr lang="en-US" sz="2400" dirty="0"/>
              <a:t>.</a:t>
            </a:r>
            <a:endParaRPr lang="en-US" altLang="en-US" sz="2400" dirty="0">
              <a:solidFill>
                <a:schemeClr val="bg1">
                  <a:lumMod val="10000"/>
                </a:schemeClr>
              </a:solidFill>
            </a:endParaRPr>
          </a:p>
        </p:txBody>
      </p:sp>
      <p:sp>
        <p:nvSpPr>
          <p:cNvPr id="4" name="page number"/>
          <p:cNvSpPr>
            <a:spLocks noGrp="1"/>
          </p:cNvSpPr>
          <p:nvPr>
            <p:ph sz="quarter" idx="10"/>
          </p:nvPr>
        </p:nvSpPr>
        <p:spPr/>
        <p:txBody>
          <a:bodyPr/>
          <a:lstStyle/>
          <a:p>
            <a:r>
              <a:rPr lang="en-US" dirty="0"/>
              <a:t>81</a:t>
            </a:r>
          </a:p>
        </p:txBody>
      </p:sp>
    </p:spTree>
    <p:extLst>
      <p:ext uri="{BB962C8B-B14F-4D97-AF65-F5344CB8AC3E}">
        <p14:creationId xmlns:p14="http://schemas.microsoft.com/office/powerpoint/2010/main" val="578780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(6) (4)</a:t>
            </a:r>
          </a:p>
        </p:txBody>
      </p:sp>
      <p:sp>
        <p:nvSpPr>
          <p:cNvPr id="2" name="Text Placeholder 1">
            <a:extLst>
              <a:ext uri="{FF2B5EF4-FFF2-40B4-BE49-F238E27FC236}">
                <a16:creationId xmlns:a16="http://schemas.microsoft.com/office/drawing/2014/main" id="{4F334ED0-7AAB-4A62-81AB-7C7B886825FF}"/>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53</a:t>
            </a:r>
            <a:r>
              <a:rPr lang="en-US" altLang="en-US" sz="2400" dirty="0">
                <a:solidFill>
                  <a:srgbClr val="F2F2EB">
                    <a:lumMod val="10000"/>
                  </a:srgbClr>
                </a:solidFill>
                <a:cs typeface="Arial"/>
                <a:sym typeface="Arial"/>
              </a:rPr>
              <a:t>-continued from previous slide </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3: LEA Applicant Information (1)</a:t>
            </a:r>
          </a:p>
          <a:p>
            <a:pPr marL="0" lvl="0">
              <a:buClr>
                <a:srgbClr val="000000"/>
              </a:buClr>
              <a:buSzTx/>
            </a:pPr>
            <a:r>
              <a:rPr lang="en-US" sz="2400" dirty="0">
                <a:solidFill>
                  <a:srgbClr val="000000"/>
                </a:solidFill>
                <a:cs typeface="Arial"/>
                <a:sym typeface="Arial"/>
              </a:rPr>
              <a:t>Please provide the required First and Last names and contact information for the Primary and Secondary Grant Coordinators and the Fiscal Coordinator. If the LEA only has a Primary Grant Coordinator, please duplicate that information for the Secondary Grant Coordinator.</a:t>
            </a:r>
            <a:endParaRPr lang="en-US" altLang="en-US" sz="2400" dirty="0">
              <a:solidFill>
                <a:srgbClr val="F2F2EB">
                  <a:lumMod val="10000"/>
                </a:srgbClr>
              </a:solidFill>
              <a:cs typeface="Arial"/>
              <a:sym typeface="Arial"/>
            </a:endParaRPr>
          </a:p>
        </p:txBody>
      </p:sp>
      <p:sp>
        <p:nvSpPr>
          <p:cNvPr id="4" name="page number"/>
          <p:cNvSpPr>
            <a:spLocks noGrp="1"/>
          </p:cNvSpPr>
          <p:nvPr>
            <p:ph sz="quarter" idx="10"/>
          </p:nvPr>
        </p:nvSpPr>
        <p:spPr/>
        <p:txBody>
          <a:bodyPr/>
          <a:lstStyle/>
          <a:p>
            <a:r>
              <a:rPr lang="en-US" dirty="0"/>
              <a:t>82</a:t>
            </a:r>
          </a:p>
        </p:txBody>
      </p:sp>
    </p:spTree>
    <p:extLst>
      <p:ext uri="{BB962C8B-B14F-4D97-AF65-F5344CB8AC3E}">
        <p14:creationId xmlns:p14="http://schemas.microsoft.com/office/powerpoint/2010/main" val="8990046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(6) (5)</a:t>
            </a:r>
          </a:p>
        </p:txBody>
      </p:sp>
      <p:sp>
        <p:nvSpPr>
          <p:cNvPr id="2" name="Text Placeholder 1">
            <a:extLst>
              <a:ext uri="{FF2B5EF4-FFF2-40B4-BE49-F238E27FC236}">
                <a16:creationId xmlns:a16="http://schemas.microsoft.com/office/drawing/2014/main" id="{D5D77BB7-920A-4E83-BADC-D90A6AF2A581}"/>
              </a:ext>
            </a:extLst>
          </p:cNvPr>
          <p:cNvSpPr>
            <a:spLocks noGrp="1"/>
          </p:cNvSpPr>
          <p:nvPr>
            <p:ph type="body" idx="1"/>
          </p:nvPr>
        </p:nvSpPr>
        <p:spPr/>
        <p:txBody>
          <a:bodyPr/>
          <a:lstStyle/>
          <a:p>
            <a:pPr marL="0" lvl="0">
              <a:defRPr/>
            </a:pPr>
            <a:r>
              <a:rPr lang="en-US" altLang="en-US" sz="2400" dirty="0">
                <a:solidFill>
                  <a:schemeClr val="bg1">
                    <a:lumMod val="10000"/>
                  </a:schemeClr>
                </a:solidFill>
                <a:hlinkClick r:id="rId3" action="ppaction://hlinksldjump"/>
              </a:rPr>
              <a:t>Slide 53</a:t>
            </a:r>
            <a:r>
              <a:rPr lang="en-US" altLang="en-US" sz="2400" dirty="0">
                <a:solidFill>
                  <a:schemeClr val="bg1">
                    <a:lumMod val="10000"/>
                  </a:schemeClr>
                </a:solidFill>
              </a:rPr>
              <a:t>-continued from previous slide </a:t>
            </a:r>
          </a:p>
          <a:p>
            <a:pPr marL="0" lvl="0">
              <a:spcAft>
                <a:spcPts val="2400"/>
              </a:spcAft>
              <a:defRPr/>
            </a:pPr>
            <a:r>
              <a:rPr lang="en-US" altLang="en-US" sz="2400" dirty="0">
                <a:solidFill>
                  <a:schemeClr val="bg1">
                    <a:lumMod val="10000"/>
                  </a:schemeClr>
                </a:solidFill>
              </a:rPr>
              <a:t>Slide Title: </a:t>
            </a:r>
            <a:r>
              <a:rPr lang="en-US" altLang="en-US" sz="2400" i="1" dirty="0">
                <a:solidFill>
                  <a:schemeClr val="bg1">
                    <a:lumMod val="10000"/>
                  </a:schemeClr>
                </a:solidFill>
              </a:rPr>
              <a:t>Section 3: LEA Applicant Information (1)</a:t>
            </a:r>
          </a:p>
          <a:p>
            <a:pPr marL="0"/>
            <a:r>
              <a:rPr lang="en-US" altLang="en-US" sz="2400" dirty="0"/>
              <a:t>Check box (selected): The LEA Applicant Information is </a:t>
            </a:r>
            <a:r>
              <a:rPr lang="en-US" altLang="en-US" sz="2400" b="1" dirty="0"/>
              <a:t>accurate</a:t>
            </a:r>
            <a:r>
              <a:rPr lang="en-US" altLang="en-US" sz="2400" dirty="0"/>
              <a:t>.</a:t>
            </a:r>
          </a:p>
          <a:p>
            <a:pPr marL="0"/>
            <a:r>
              <a:rPr lang="en-US" altLang="en-US" sz="2400" dirty="0">
                <a:solidFill>
                  <a:schemeClr val="bg1">
                    <a:lumMod val="10000"/>
                  </a:schemeClr>
                </a:solidFill>
              </a:rPr>
              <a:t>Check box (not selected): </a:t>
            </a:r>
            <a:r>
              <a:rPr lang="en-US" sz="2400" dirty="0"/>
              <a:t>The LEA Applicant Information is </a:t>
            </a:r>
            <a:r>
              <a:rPr lang="en-US" sz="2400" b="1" dirty="0"/>
              <a:t>inaccurate</a:t>
            </a:r>
            <a:r>
              <a:rPr lang="en-US" sz="2400" dirty="0"/>
              <a:t>. </a:t>
            </a:r>
            <a:r>
              <a:rPr lang="en-US" sz="2400" i="1" dirty="0"/>
              <a:t>(</a:t>
            </a:r>
            <a:r>
              <a:rPr lang="en-US" sz="2400" b="1" i="1" dirty="0"/>
              <a:t>Do not</a:t>
            </a:r>
            <a:r>
              <a:rPr lang="en-US" sz="2400" i="1" dirty="0"/>
              <a:t> submit this application. Please use the "</a:t>
            </a:r>
            <a:r>
              <a:rPr lang="en-US" sz="2400" b="1" i="1" dirty="0"/>
              <a:t>Save and Logoff</a:t>
            </a:r>
            <a:r>
              <a:rPr lang="en-US" sz="2400" i="1" dirty="0"/>
              <a:t>" button and contact the School Improvement and Support Office by phone at 916-319-0833 or by email at </a:t>
            </a:r>
            <a:r>
              <a:rPr lang="en-US" sz="2400" i="1" u="sng" dirty="0">
                <a:hlinkClick r:id="rId4"/>
              </a:rPr>
              <a:t>SISO@cde.ca.gov</a:t>
            </a:r>
            <a:r>
              <a:rPr lang="en-US" sz="2400" i="1" dirty="0"/>
              <a:t> for assistance.)</a:t>
            </a:r>
            <a:endParaRPr lang="en-US" altLang="en-US" sz="2400" dirty="0">
              <a:solidFill>
                <a:schemeClr val="bg1">
                  <a:lumMod val="10000"/>
                </a:schemeClr>
              </a:solidFill>
            </a:endParaRPr>
          </a:p>
        </p:txBody>
      </p:sp>
      <p:sp>
        <p:nvSpPr>
          <p:cNvPr id="4" name="page number"/>
          <p:cNvSpPr>
            <a:spLocks noGrp="1"/>
          </p:cNvSpPr>
          <p:nvPr>
            <p:ph sz="quarter" idx="10"/>
          </p:nvPr>
        </p:nvSpPr>
        <p:spPr/>
        <p:txBody>
          <a:bodyPr/>
          <a:lstStyle/>
          <a:p>
            <a:r>
              <a:rPr lang="en-US" dirty="0"/>
              <a:t>83</a:t>
            </a:r>
          </a:p>
        </p:txBody>
      </p:sp>
    </p:spTree>
    <p:extLst>
      <p:ext uri="{BB962C8B-B14F-4D97-AF65-F5344CB8AC3E}">
        <p14:creationId xmlns:p14="http://schemas.microsoft.com/office/powerpoint/2010/main" val="3605388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(7) (1)</a:t>
            </a:r>
          </a:p>
        </p:txBody>
      </p:sp>
      <p:sp>
        <p:nvSpPr>
          <p:cNvPr id="2" name="Text Placeholder 1">
            <a:extLst>
              <a:ext uri="{FF2B5EF4-FFF2-40B4-BE49-F238E27FC236}">
                <a16:creationId xmlns:a16="http://schemas.microsoft.com/office/drawing/2014/main" id="{39CB5A19-AEF7-4147-A19C-BEAC1939E70D}"/>
              </a:ext>
            </a:extLst>
          </p:cNvPr>
          <p:cNvSpPr>
            <a:spLocks noGrp="1"/>
          </p:cNvSpPr>
          <p:nvPr>
            <p:ph type="body" idx="1"/>
          </p:nvPr>
        </p:nvSpPr>
        <p:spPr>
          <a:xfrm>
            <a:off x="0" y="785955"/>
            <a:ext cx="9138425" cy="370920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54</a:t>
            </a:r>
            <a:endParaRPr lang="en-US" altLang="en-US" sz="2400" dirty="0">
              <a:solidFill>
                <a:srgbClr val="F2F2EB">
                  <a:lumMod val="10000"/>
                </a:srgbClr>
              </a:solidFill>
              <a:cs typeface="Arial"/>
              <a:sym typeface="Arial"/>
            </a:endParaRP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3: LEA Applicant Information (2)</a:t>
            </a:r>
          </a:p>
          <a:p>
            <a:pPr marL="0" lvl="0">
              <a:spcAft>
                <a:spcPts val="2400"/>
              </a:spcAft>
              <a:buClr>
                <a:srgbClr val="000000"/>
              </a:buClr>
              <a:buSzTx/>
              <a:defRPr/>
            </a:pPr>
            <a:r>
              <a:rPr lang="en-US" altLang="en-US" sz="2400" dirty="0">
                <a:solidFill>
                  <a:srgbClr val="F2F2EB">
                    <a:lumMod val="10000"/>
                  </a:srgbClr>
                </a:solidFill>
                <a:cs typeface="Arial"/>
                <a:sym typeface="Arial"/>
              </a:rPr>
              <a:t>Screenshot of GMART Contact Information section. Text and elements are shown in the following order:</a:t>
            </a:r>
          </a:p>
          <a:p>
            <a:pPr marL="0" lvl="0">
              <a:spcAft>
                <a:spcPts val="2400"/>
              </a:spcAft>
              <a:buClr>
                <a:srgbClr val="000000"/>
              </a:buClr>
              <a:buSzTx/>
              <a:defRPr/>
            </a:pPr>
            <a:r>
              <a:rPr lang="en-US" altLang="en-US" sz="2400" dirty="0">
                <a:solidFill>
                  <a:srgbClr val="F2F2EB">
                    <a:lumMod val="10000"/>
                  </a:srgbClr>
                </a:solidFill>
                <a:cs typeface="Arial"/>
                <a:sym typeface="Arial"/>
              </a:rPr>
              <a:t>Edit contact information (button); Cancel (button)</a:t>
            </a:r>
          </a:p>
          <a:p>
            <a:pPr marL="0" lvl="0">
              <a:spcAft>
                <a:spcPts val="2400"/>
              </a:spcAft>
              <a:buClr>
                <a:srgbClr val="000000"/>
              </a:buClr>
              <a:buSzTx/>
              <a:defRPr/>
            </a:pPr>
            <a:r>
              <a:rPr lang="en-US" altLang="en-US" sz="2400" dirty="0">
                <a:solidFill>
                  <a:srgbClr val="F2F2EB">
                    <a:lumMod val="10000"/>
                  </a:srgbClr>
                </a:solidFill>
                <a:cs typeface="Arial"/>
                <a:sym typeface="Arial"/>
              </a:rPr>
              <a:t>Primary Grant Coordinator (with the following fields to complete below it): First and Last Name, Title, Phone, Extension, Email, and Fax</a:t>
            </a:r>
          </a:p>
        </p:txBody>
      </p:sp>
      <p:sp>
        <p:nvSpPr>
          <p:cNvPr id="4" name="page number"/>
          <p:cNvSpPr>
            <a:spLocks noGrp="1"/>
          </p:cNvSpPr>
          <p:nvPr>
            <p:ph sz="quarter" idx="10"/>
          </p:nvPr>
        </p:nvSpPr>
        <p:spPr/>
        <p:txBody>
          <a:bodyPr/>
          <a:lstStyle/>
          <a:p>
            <a:r>
              <a:rPr lang="en-US" dirty="0"/>
              <a:t>84</a:t>
            </a:r>
          </a:p>
        </p:txBody>
      </p:sp>
    </p:spTree>
    <p:extLst>
      <p:ext uri="{BB962C8B-B14F-4D97-AF65-F5344CB8AC3E}">
        <p14:creationId xmlns:p14="http://schemas.microsoft.com/office/powerpoint/2010/main" val="28806325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(7) (2)</a:t>
            </a:r>
          </a:p>
        </p:txBody>
      </p:sp>
      <p:sp>
        <p:nvSpPr>
          <p:cNvPr id="2" name="Text Placeholder 1">
            <a:extLst>
              <a:ext uri="{FF2B5EF4-FFF2-40B4-BE49-F238E27FC236}">
                <a16:creationId xmlns:a16="http://schemas.microsoft.com/office/drawing/2014/main" id="{39CB5A19-AEF7-4147-A19C-BEAC1939E70D}"/>
              </a:ext>
            </a:extLst>
          </p:cNvPr>
          <p:cNvSpPr>
            <a:spLocks noGrp="1"/>
          </p:cNvSpPr>
          <p:nvPr>
            <p:ph type="body" idx="1"/>
          </p:nvPr>
        </p:nvSpPr>
        <p:spPr>
          <a:xfrm>
            <a:off x="0" y="995803"/>
            <a:ext cx="9138425" cy="3499357"/>
          </a:xfrm>
        </p:spPr>
        <p:txBody>
          <a:bodyPr/>
          <a:lstStyle/>
          <a:p>
            <a:pPr marL="0" lvl="0">
              <a:buClr>
                <a:srgbClr val="000000"/>
              </a:buClr>
              <a:buSzTx/>
              <a:defRPr/>
            </a:pPr>
            <a:r>
              <a:rPr lang="en-US" altLang="en-US" sz="2400" dirty="0">
                <a:solidFill>
                  <a:srgbClr val="F2F2EB">
                    <a:lumMod val="10000"/>
                  </a:srgbClr>
                </a:solidFill>
                <a:cs typeface="Arial"/>
                <a:sym typeface="Arial"/>
                <a:hlinkClick r:id="rId2" action="ppaction://hlinksldjump"/>
              </a:rPr>
              <a:t>Slide 54</a:t>
            </a:r>
            <a:r>
              <a:rPr lang="en-US" altLang="en-US" sz="2400" dirty="0">
                <a:solidFill>
                  <a:srgbClr val="F2F2EB">
                    <a:lumMod val="10000"/>
                  </a:srgbClr>
                </a:solidFill>
                <a:cs typeface="Arial"/>
                <a:sym typeface="Arial"/>
              </a:rPr>
              <a:t>-continued from previous slide</a:t>
            </a:r>
          </a:p>
          <a:p>
            <a:pPr marL="0" lvl="0">
              <a:spcAft>
                <a:spcPts val="18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3: LEA Applicant Information (2)</a:t>
            </a:r>
          </a:p>
          <a:p>
            <a:pPr marL="0" lvl="0">
              <a:spcAft>
                <a:spcPts val="1800"/>
              </a:spcAft>
              <a:buClr>
                <a:srgbClr val="000000"/>
              </a:buClr>
              <a:buSzTx/>
              <a:defRPr/>
            </a:pPr>
            <a:r>
              <a:rPr lang="en-US" altLang="en-US" sz="2400" dirty="0">
                <a:solidFill>
                  <a:srgbClr val="F2F2EB">
                    <a:lumMod val="10000"/>
                  </a:srgbClr>
                </a:solidFill>
                <a:cs typeface="Arial"/>
                <a:sym typeface="Arial"/>
              </a:rPr>
              <a:t>Secondary Grant Coordinator (with the following fields to complete below it): First and Last Name, Title, Phone, Extension, Email, and Fax</a:t>
            </a:r>
          </a:p>
          <a:p>
            <a:pPr marL="0" lvl="0">
              <a:spcAft>
                <a:spcPts val="1800"/>
              </a:spcAft>
              <a:buClr>
                <a:srgbClr val="000000"/>
              </a:buClr>
              <a:buSzTx/>
              <a:defRPr/>
            </a:pPr>
            <a:r>
              <a:rPr lang="en-US" altLang="en-US" sz="2400" dirty="0">
                <a:solidFill>
                  <a:srgbClr val="F2F2EB">
                    <a:lumMod val="10000"/>
                  </a:srgbClr>
                </a:solidFill>
                <a:cs typeface="Arial"/>
                <a:sym typeface="Arial"/>
              </a:rPr>
              <a:t>Fiscal Coordinator (with the following fields to complete below it):  First and Last Name, Title, Phone, Extension, Email, and Fax</a:t>
            </a:r>
          </a:p>
        </p:txBody>
      </p:sp>
      <p:sp>
        <p:nvSpPr>
          <p:cNvPr id="4" name="page number"/>
          <p:cNvSpPr>
            <a:spLocks noGrp="1"/>
          </p:cNvSpPr>
          <p:nvPr>
            <p:ph sz="quarter" idx="10"/>
          </p:nvPr>
        </p:nvSpPr>
        <p:spPr/>
        <p:txBody>
          <a:bodyPr/>
          <a:lstStyle/>
          <a:p>
            <a:r>
              <a:rPr lang="en-US" dirty="0"/>
              <a:t>85</a:t>
            </a:r>
          </a:p>
        </p:txBody>
      </p:sp>
    </p:spTree>
    <p:extLst>
      <p:ext uri="{BB962C8B-B14F-4D97-AF65-F5344CB8AC3E}">
        <p14:creationId xmlns:p14="http://schemas.microsoft.com/office/powerpoint/2010/main" val="2846091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(8) (1)</a:t>
            </a:r>
          </a:p>
        </p:txBody>
      </p:sp>
      <p:sp>
        <p:nvSpPr>
          <p:cNvPr id="2" name="Text Placeholder 1">
            <a:extLst>
              <a:ext uri="{FF2B5EF4-FFF2-40B4-BE49-F238E27FC236}">
                <a16:creationId xmlns:a16="http://schemas.microsoft.com/office/drawing/2014/main" id="{3B4FA8F9-7AB0-4276-89BC-C54F209453D7}"/>
              </a:ext>
            </a:extLst>
          </p:cNvPr>
          <p:cNvSpPr>
            <a:spLocks noGrp="1"/>
          </p:cNvSpPr>
          <p:nvPr>
            <p:ph type="body" idx="1"/>
          </p:nvPr>
        </p:nvSpPr>
        <p:spPr>
          <a:xfrm>
            <a:off x="0" y="1048215"/>
            <a:ext cx="9138425" cy="344694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55</a:t>
            </a:r>
            <a:endParaRPr lang="en-US" altLang="en-US" sz="2400" dirty="0">
              <a:solidFill>
                <a:srgbClr val="F2F2EB">
                  <a:lumMod val="10000"/>
                </a:srgbClr>
              </a:solidFill>
              <a:cs typeface="Arial"/>
              <a:sym typeface="Arial"/>
            </a:endParaRP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(1)</a:t>
            </a:r>
          </a:p>
          <a:p>
            <a:pPr marL="0" lvl="0">
              <a:spcAft>
                <a:spcPts val="1800"/>
              </a:spcAft>
              <a:buClr>
                <a:srgbClr val="000000"/>
              </a:buClr>
              <a:buSzTx/>
              <a:defRPr/>
            </a:pPr>
            <a:r>
              <a:rPr lang="en-US" sz="2400" dirty="0">
                <a:solidFill>
                  <a:srgbClr val="000000"/>
                </a:solidFill>
                <a:cs typeface="Arial"/>
                <a:sym typeface="Arial"/>
              </a:rPr>
              <a:t>Screenshot of GMART Application Section 4 prompts 1 and 2. The following text and elements are shown in the following order:</a:t>
            </a:r>
          </a:p>
          <a:p>
            <a:pPr marL="0" lvl="0">
              <a:spcAft>
                <a:spcPts val="1200"/>
              </a:spcAft>
              <a:buClr>
                <a:srgbClr val="000000"/>
              </a:buClr>
              <a:buSzTx/>
              <a:defRPr/>
            </a:pPr>
            <a:r>
              <a:rPr lang="en-US" sz="2400" dirty="0">
                <a:solidFill>
                  <a:srgbClr val="000000"/>
                </a:solidFill>
                <a:cs typeface="Arial"/>
                <a:sym typeface="Arial"/>
              </a:rPr>
              <a:t>The LEA must provide complete responses to the four prompts below. Please note the character limits allowed for each prompt.</a:t>
            </a:r>
          </a:p>
        </p:txBody>
      </p:sp>
      <p:sp>
        <p:nvSpPr>
          <p:cNvPr id="4" name="page number"/>
          <p:cNvSpPr>
            <a:spLocks noGrp="1"/>
          </p:cNvSpPr>
          <p:nvPr>
            <p:ph sz="quarter" idx="10"/>
          </p:nvPr>
        </p:nvSpPr>
        <p:spPr/>
        <p:txBody>
          <a:bodyPr/>
          <a:lstStyle/>
          <a:p>
            <a:r>
              <a:rPr lang="en-US" dirty="0"/>
              <a:t>86</a:t>
            </a:r>
          </a:p>
        </p:txBody>
      </p:sp>
    </p:spTree>
    <p:extLst>
      <p:ext uri="{BB962C8B-B14F-4D97-AF65-F5344CB8AC3E}">
        <p14:creationId xmlns:p14="http://schemas.microsoft.com/office/powerpoint/2010/main" val="10102893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(8) (2)</a:t>
            </a:r>
          </a:p>
        </p:txBody>
      </p:sp>
      <p:sp>
        <p:nvSpPr>
          <p:cNvPr id="2" name="Text Placeholder 1">
            <a:extLst>
              <a:ext uri="{FF2B5EF4-FFF2-40B4-BE49-F238E27FC236}">
                <a16:creationId xmlns:a16="http://schemas.microsoft.com/office/drawing/2014/main" id="{D024FAFF-4A30-46D5-8ADD-35C35CAE8D0E}"/>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55</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(1)</a:t>
            </a:r>
          </a:p>
          <a:p>
            <a:pPr marL="0" lvl="0">
              <a:buClr>
                <a:srgbClr val="000000"/>
              </a:buClr>
              <a:buSzTx/>
              <a:defRPr/>
            </a:pPr>
            <a:r>
              <a:rPr lang="en-US" sz="2400" dirty="0">
                <a:solidFill>
                  <a:srgbClr val="000000"/>
                </a:solidFill>
                <a:cs typeface="Arial"/>
                <a:sym typeface="Arial"/>
              </a:rPr>
              <a:t>The LEA is required to utilize the LCAP and SPSA processes for the 2022–23 school year to locally develop and implement a plan for the school to improve student outcomes in each school that meets the criteria for CSI based on the </a:t>
            </a:r>
            <a:r>
              <a:rPr lang="en-US" sz="2400" b="1" dirty="0">
                <a:solidFill>
                  <a:srgbClr val="000000"/>
                </a:solidFill>
                <a:cs typeface="Arial"/>
                <a:sym typeface="Arial"/>
              </a:rPr>
              <a:t>2021–22 Data Files</a:t>
            </a:r>
            <a:r>
              <a:rPr lang="en-US" sz="2400" dirty="0">
                <a:solidFill>
                  <a:srgbClr val="000000"/>
                </a:solidFill>
                <a:cs typeface="Arial"/>
                <a:sym typeface="Arial"/>
              </a:rPr>
              <a:t>.</a:t>
            </a:r>
            <a:endParaRPr lang="en-US" altLang="en-US" sz="2400" dirty="0">
              <a:solidFill>
                <a:srgbClr val="F2F2EB">
                  <a:lumMod val="10000"/>
                </a:srgbClr>
              </a:solidFill>
              <a:cs typeface="Arial"/>
              <a:sym typeface="Arial"/>
            </a:endParaRPr>
          </a:p>
        </p:txBody>
      </p:sp>
      <p:sp>
        <p:nvSpPr>
          <p:cNvPr id="4" name="page number"/>
          <p:cNvSpPr>
            <a:spLocks noGrp="1"/>
          </p:cNvSpPr>
          <p:nvPr>
            <p:ph sz="quarter" idx="10"/>
          </p:nvPr>
        </p:nvSpPr>
        <p:spPr/>
        <p:txBody>
          <a:bodyPr/>
          <a:lstStyle/>
          <a:p>
            <a:r>
              <a:rPr lang="en-US" dirty="0"/>
              <a:t>87</a:t>
            </a:r>
          </a:p>
        </p:txBody>
      </p:sp>
    </p:spTree>
    <p:extLst>
      <p:ext uri="{BB962C8B-B14F-4D97-AF65-F5344CB8AC3E}">
        <p14:creationId xmlns:p14="http://schemas.microsoft.com/office/powerpoint/2010/main" val="1043190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(8) (3)</a:t>
            </a:r>
          </a:p>
        </p:txBody>
      </p:sp>
      <p:sp>
        <p:nvSpPr>
          <p:cNvPr id="2" name="Text Placeholder 1">
            <a:extLst>
              <a:ext uri="{FF2B5EF4-FFF2-40B4-BE49-F238E27FC236}">
                <a16:creationId xmlns:a16="http://schemas.microsoft.com/office/drawing/2014/main" id="{20E5CD8E-3E02-4AC5-8FE5-F689AE12436C}"/>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55</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(1)</a:t>
            </a:r>
          </a:p>
          <a:p>
            <a:pPr marL="0" lvl="0">
              <a:spcAft>
                <a:spcPts val="2400"/>
              </a:spcAft>
              <a:buClr>
                <a:srgbClr val="000000"/>
              </a:buClr>
              <a:buSzTx/>
              <a:defRPr/>
            </a:pPr>
            <a:r>
              <a:rPr lang="en-US" sz="2400" b="1" dirty="0">
                <a:solidFill>
                  <a:srgbClr val="000000"/>
                </a:solidFill>
                <a:cs typeface="Arial"/>
                <a:sym typeface="Arial"/>
              </a:rPr>
              <a:t>Prompt 1:</a:t>
            </a:r>
            <a:r>
              <a:rPr lang="en-US" sz="2400" dirty="0">
                <a:solidFill>
                  <a:srgbClr val="000000"/>
                </a:solidFill>
                <a:cs typeface="Arial"/>
                <a:sym typeface="Arial"/>
              </a:rPr>
              <a:t> In the textbox below, describe any separate planning process that the LEA will use. If the LEA will not use any separate planning process, please type </a:t>
            </a:r>
            <a:r>
              <a:rPr lang="en-US" sz="2400" b="1" dirty="0">
                <a:solidFill>
                  <a:srgbClr val="000000"/>
                </a:solidFill>
                <a:cs typeface="Arial"/>
                <a:sym typeface="Arial"/>
              </a:rPr>
              <a:t>NA</a:t>
            </a:r>
            <a:r>
              <a:rPr lang="en-US" sz="2400" dirty="0">
                <a:solidFill>
                  <a:srgbClr val="000000"/>
                </a:solidFill>
                <a:cs typeface="Arial"/>
                <a:sym typeface="Arial"/>
              </a:rPr>
              <a:t> for the response. </a:t>
            </a:r>
            <a:r>
              <a:rPr lang="en-US" sz="2400" b="1" dirty="0">
                <a:solidFill>
                  <a:srgbClr val="000000"/>
                </a:solidFill>
                <a:cs typeface="Arial"/>
                <a:sym typeface="Arial"/>
              </a:rPr>
              <a:t>(Max 500 characters)</a:t>
            </a:r>
          </a:p>
          <a:p>
            <a:pPr marL="0" lvl="0">
              <a:buClr>
                <a:srgbClr val="000000"/>
              </a:buClr>
              <a:buSzTx/>
              <a:defRPr/>
            </a:pPr>
            <a:r>
              <a:rPr lang="en-US" altLang="en-US" sz="2400" dirty="0">
                <a:solidFill>
                  <a:srgbClr val="F2F2EB">
                    <a:lumMod val="10000"/>
                  </a:srgbClr>
                </a:solidFill>
                <a:cs typeface="Arial"/>
                <a:sym typeface="Arial"/>
              </a:rPr>
              <a:t>Response 1: (text box for the LEA to provide a response.)</a:t>
            </a:r>
          </a:p>
        </p:txBody>
      </p:sp>
      <p:sp>
        <p:nvSpPr>
          <p:cNvPr id="3" name="Content Placeholder 2">
            <a:extLst>
              <a:ext uri="{FF2B5EF4-FFF2-40B4-BE49-F238E27FC236}">
                <a16:creationId xmlns:a16="http://schemas.microsoft.com/office/drawing/2014/main" id="{27F97D38-3AB9-4D86-9F4A-0D3210EDFE7C}"/>
              </a:ext>
            </a:extLst>
          </p:cNvPr>
          <p:cNvSpPr>
            <a:spLocks noGrp="1"/>
          </p:cNvSpPr>
          <p:nvPr>
            <p:ph sz="quarter" idx="10"/>
          </p:nvPr>
        </p:nvSpPr>
        <p:spPr/>
        <p:txBody>
          <a:bodyPr/>
          <a:lstStyle/>
          <a:p>
            <a:r>
              <a:rPr lang="en-US" dirty="0"/>
              <a:t>88</a:t>
            </a:r>
          </a:p>
        </p:txBody>
      </p:sp>
    </p:spTree>
    <p:extLst>
      <p:ext uri="{BB962C8B-B14F-4D97-AF65-F5344CB8AC3E}">
        <p14:creationId xmlns:p14="http://schemas.microsoft.com/office/powerpoint/2010/main" val="9861097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(8) (4)</a:t>
            </a:r>
          </a:p>
        </p:txBody>
      </p:sp>
      <p:sp>
        <p:nvSpPr>
          <p:cNvPr id="2" name="Text Placeholder 1">
            <a:extLst>
              <a:ext uri="{FF2B5EF4-FFF2-40B4-BE49-F238E27FC236}">
                <a16:creationId xmlns:a16="http://schemas.microsoft.com/office/drawing/2014/main" id="{8F7E6FF9-F438-4C3D-A277-2708E7392313}"/>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55</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(1)</a:t>
            </a:r>
          </a:p>
          <a:p>
            <a:pPr marL="0" lvl="0">
              <a:spcAft>
                <a:spcPts val="2400"/>
              </a:spcAft>
              <a:buClr>
                <a:srgbClr val="000000"/>
              </a:buClr>
              <a:buSzTx/>
              <a:defRPr/>
            </a:pPr>
            <a:r>
              <a:rPr lang="en-US" sz="2400" b="1" dirty="0">
                <a:solidFill>
                  <a:srgbClr val="000000"/>
                </a:solidFill>
                <a:cs typeface="Arial"/>
                <a:sym typeface="Arial"/>
              </a:rPr>
              <a:t>Prompt 2:</a:t>
            </a:r>
            <a:r>
              <a:rPr lang="en-US" sz="2400" dirty="0">
                <a:solidFill>
                  <a:srgbClr val="000000"/>
                </a:solidFill>
                <a:cs typeface="Arial"/>
                <a:sym typeface="Arial"/>
              </a:rPr>
              <a:t> In the textbox below, describe any separate monitoring process that the LEA will use. If the LEA will not use any separate monitoring process, please type </a:t>
            </a:r>
            <a:r>
              <a:rPr lang="en-US" sz="2400" b="1" dirty="0">
                <a:solidFill>
                  <a:srgbClr val="000000"/>
                </a:solidFill>
                <a:cs typeface="Arial"/>
                <a:sym typeface="Arial"/>
              </a:rPr>
              <a:t>NA</a:t>
            </a:r>
            <a:r>
              <a:rPr lang="en-US" sz="2400" dirty="0">
                <a:solidFill>
                  <a:srgbClr val="000000"/>
                </a:solidFill>
                <a:cs typeface="Arial"/>
                <a:sym typeface="Arial"/>
              </a:rPr>
              <a:t> for the response. (</a:t>
            </a:r>
            <a:r>
              <a:rPr lang="en-US" sz="2400" i="1" dirty="0">
                <a:solidFill>
                  <a:srgbClr val="000000"/>
                </a:solidFill>
                <a:cs typeface="Arial"/>
                <a:sym typeface="Arial"/>
              </a:rPr>
              <a:t>Note: The LEA is required to utilize the LCAP and SPSA processes to monitor schools eligible for CSI.</a:t>
            </a:r>
            <a:r>
              <a:rPr lang="en-US" sz="2400" dirty="0">
                <a:solidFill>
                  <a:srgbClr val="000000"/>
                </a:solidFill>
                <a:cs typeface="Arial"/>
                <a:sym typeface="Arial"/>
              </a:rPr>
              <a:t>) </a:t>
            </a:r>
            <a:r>
              <a:rPr lang="en-US" sz="2400" b="1" dirty="0">
                <a:solidFill>
                  <a:srgbClr val="000000"/>
                </a:solidFill>
                <a:cs typeface="Arial"/>
                <a:sym typeface="Arial"/>
              </a:rPr>
              <a:t>(Max 500 characters)</a:t>
            </a:r>
          </a:p>
          <a:p>
            <a:pPr marL="0" lvl="0">
              <a:buClr>
                <a:srgbClr val="000000"/>
              </a:buClr>
              <a:buSzTx/>
              <a:defRPr/>
            </a:pPr>
            <a:r>
              <a:rPr lang="en-US" altLang="en-US" sz="2400" dirty="0">
                <a:solidFill>
                  <a:srgbClr val="F2F2EB">
                    <a:lumMod val="10000"/>
                  </a:srgbClr>
                </a:solidFill>
                <a:cs typeface="Arial"/>
                <a:sym typeface="Arial"/>
              </a:rPr>
              <a:t>Response 2: (text box for the LEA to provide a response.)</a:t>
            </a:r>
          </a:p>
        </p:txBody>
      </p:sp>
      <p:sp>
        <p:nvSpPr>
          <p:cNvPr id="3" name="Content Placeholder 2">
            <a:extLst>
              <a:ext uri="{FF2B5EF4-FFF2-40B4-BE49-F238E27FC236}">
                <a16:creationId xmlns:a16="http://schemas.microsoft.com/office/drawing/2014/main" id="{A92EC649-1D5C-41F5-BD91-E1805BED428F}"/>
              </a:ext>
            </a:extLst>
          </p:cNvPr>
          <p:cNvSpPr>
            <a:spLocks noGrp="1"/>
          </p:cNvSpPr>
          <p:nvPr>
            <p:ph sz="quarter" idx="10"/>
          </p:nvPr>
        </p:nvSpPr>
        <p:spPr/>
        <p:txBody>
          <a:bodyPr/>
          <a:lstStyle/>
          <a:p>
            <a:r>
              <a:rPr lang="en-US" dirty="0"/>
              <a:t>89</a:t>
            </a:r>
          </a:p>
        </p:txBody>
      </p:sp>
    </p:spTree>
    <p:extLst>
      <p:ext uri="{BB962C8B-B14F-4D97-AF65-F5344CB8AC3E}">
        <p14:creationId xmlns:p14="http://schemas.microsoft.com/office/powerpoint/2010/main" val="207985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AD99-E345-4071-A77B-654D242E2E40}"/>
              </a:ext>
            </a:extLst>
          </p:cNvPr>
          <p:cNvSpPr>
            <a:spLocks noGrp="1"/>
          </p:cNvSpPr>
          <p:nvPr>
            <p:ph type="title"/>
          </p:nvPr>
        </p:nvSpPr>
        <p:spPr/>
        <p:txBody>
          <a:bodyPr/>
          <a:lstStyle/>
          <a:p>
            <a:r>
              <a:rPr lang="en-US" dirty="0"/>
              <a:t>CSI Eligibility Criteria (3)</a:t>
            </a:r>
          </a:p>
        </p:txBody>
      </p:sp>
      <p:sp>
        <p:nvSpPr>
          <p:cNvPr id="3" name="Text Placeholder 2">
            <a:extLst>
              <a:ext uri="{FF2B5EF4-FFF2-40B4-BE49-F238E27FC236}">
                <a16:creationId xmlns:a16="http://schemas.microsoft.com/office/drawing/2014/main" id="{71FF9B8A-5E2C-461A-99F3-B16A3909639C}"/>
              </a:ext>
            </a:extLst>
          </p:cNvPr>
          <p:cNvSpPr>
            <a:spLocks noGrp="1"/>
          </p:cNvSpPr>
          <p:nvPr>
            <p:ph type="body" idx="1"/>
          </p:nvPr>
        </p:nvSpPr>
        <p:spPr>
          <a:xfrm>
            <a:off x="0" y="1014372"/>
            <a:ext cx="9138425" cy="3645309"/>
          </a:xfrm>
        </p:spPr>
        <p:txBody>
          <a:bodyPr/>
          <a:lstStyle/>
          <a:p>
            <a:pPr marL="0" lvl="0">
              <a:spcAft>
                <a:spcPts val="1200"/>
              </a:spcAft>
              <a:buClr>
                <a:srgbClr val="000000"/>
              </a:buClr>
              <a:buSzTx/>
            </a:pPr>
            <a:r>
              <a:rPr lang="en-US" sz="2500" i="1" dirty="0">
                <a:solidFill>
                  <a:srgbClr val="000000"/>
                </a:solidFill>
                <a:cs typeface="Arial"/>
                <a:sym typeface="Arial"/>
              </a:rPr>
              <a:t>Continued from previous slide:</a:t>
            </a:r>
            <a:endParaRPr lang="en-US" sz="2500" dirty="0">
              <a:solidFill>
                <a:srgbClr val="000000"/>
              </a:solidFill>
              <a:cs typeface="Arial"/>
              <a:sym typeface="Arial"/>
            </a:endParaRPr>
          </a:p>
          <a:p>
            <a:pPr marL="0" lvl="0">
              <a:spcAft>
                <a:spcPts val="2400"/>
              </a:spcAft>
              <a:buClr>
                <a:srgbClr val="000000"/>
              </a:buClr>
              <a:buSzTx/>
            </a:pPr>
            <a:r>
              <a:rPr lang="en-US" sz="2500" dirty="0">
                <a:solidFill>
                  <a:srgbClr val="000000"/>
                </a:solidFill>
                <a:cs typeface="Arial"/>
                <a:sym typeface="Arial"/>
              </a:rPr>
              <a:t>However, LEAs were required to report graduation rate data which California used to determine if those schools designated as CSI–Low Graduation Rate in 2019–20 were eligible to exit.</a:t>
            </a:r>
          </a:p>
          <a:p>
            <a:pPr marL="0" lvl="0">
              <a:buClr>
                <a:srgbClr val="000000"/>
              </a:buClr>
              <a:buSzTx/>
            </a:pPr>
            <a:r>
              <a:rPr lang="en-US" sz="2500" dirty="0">
                <a:solidFill>
                  <a:srgbClr val="000000"/>
                </a:solidFill>
                <a:cs typeface="Arial"/>
                <a:sym typeface="Arial"/>
              </a:rPr>
              <a:t>Schools with a three-year school-wide (i.e., 2018–19, 2019–20, and 2020–21 school years) average graduation rate at or above 68 percent exited the CSI–Low Graduation Rate category on the 2021–22 Data Files</a:t>
            </a:r>
            <a:endParaRPr lang="en-US" dirty="0"/>
          </a:p>
        </p:txBody>
      </p:sp>
      <p:sp>
        <p:nvSpPr>
          <p:cNvPr id="4" name="Content Placeholder 3">
            <a:extLst>
              <a:ext uri="{FF2B5EF4-FFF2-40B4-BE49-F238E27FC236}">
                <a16:creationId xmlns:a16="http://schemas.microsoft.com/office/drawing/2014/main" id="{19FDF1CA-977A-4FA8-8CD4-41DB0ED70D4C}"/>
              </a:ext>
            </a:extLst>
          </p:cNvPr>
          <p:cNvSpPr>
            <a:spLocks noGrp="1"/>
          </p:cNvSpPr>
          <p:nvPr>
            <p:ph sz="quarter" idx="10"/>
          </p:nvPr>
        </p:nvSpPr>
        <p:spPr/>
        <p:txBody>
          <a:bodyPr/>
          <a:lstStyle/>
          <a:p>
            <a:r>
              <a:rPr lang="en-US" dirty="0"/>
              <a:t>9</a:t>
            </a:r>
          </a:p>
        </p:txBody>
      </p:sp>
    </p:spTree>
    <p:extLst>
      <p:ext uri="{BB962C8B-B14F-4D97-AF65-F5344CB8AC3E}">
        <p14:creationId xmlns:p14="http://schemas.microsoft.com/office/powerpoint/2010/main" val="9482009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(9) (1)</a:t>
            </a:r>
          </a:p>
        </p:txBody>
      </p:sp>
      <p:sp>
        <p:nvSpPr>
          <p:cNvPr id="2" name="Text Placeholder 1">
            <a:extLst>
              <a:ext uri="{FF2B5EF4-FFF2-40B4-BE49-F238E27FC236}">
                <a16:creationId xmlns:a16="http://schemas.microsoft.com/office/drawing/2014/main" id="{3EC8598E-5F41-44DD-B3C7-F19E793944B5}"/>
              </a:ext>
            </a:extLst>
          </p:cNvPr>
          <p:cNvSpPr>
            <a:spLocks noGrp="1"/>
          </p:cNvSpPr>
          <p:nvPr>
            <p:ph type="body" idx="1"/>
          </p:nvPr>
        </p:nvSpPr>
        <p:spPr>
          <a:xfrm>
            <a:off x="0" y="785955"/>
            <a:ext cx="9138425" cy="370920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56</a:t>
            </a:r>
            <a:endParaRPr lang="en-US" altLang="en-US" sz="2400" dirty="0">
              <a:solidFill>
                <a:srgbClr val="F2F2EB">
                  <a:lumMod val="10000"/>
                </a:srgbClr>
              </a:solidFill>
              <a:cs typeface="Arial"/>
              <a:sym typeface="Arial"/>
            </a:endParaRP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(2)</a:t>
            </a:r>
          </a:p>
          <a:p>
            <a:pPr marL="0" lvl="0">
              <a:spcAft>
                <a:spcPts val="1800"/>
              </a:spcAft>
              <a:buClr>
                <a:srgbClr val="000000"/>
              </a:buClr>
              <a:buSzTx/>
              <a:defRPr/>
            </a:pPr>
            <a:r>
              <a:rPr lang="en-US" sz="2400" dirty="0">
                <a:solidFill>
                  <a:srgbClr val="000000"/>
                </a:solidFill>
                <a:cs typeface="Arial"/>
                <a:sym typeface="Arial"/>
              </a:rPr>
              <a:t>Screenshot of GMART Application Section 4 prompts 3 and 4. The following text and elements are shown in the following order:</a:t>
            </a:r>
            <a:endParaRPr lang="en-US" altLang="en-US" sz="2400" i="1" dirty="0">
              <a:solidFill>
                <a:srgbClr val="F2F2EB">
                  <a:lumMod val="10000"/>
                </a:srgbClr>
              </a:solidFill>
              <a:cs typeface="Arial"/>
              <a:sym typeface="Arial"/>
            </a:endParaRPr>
          </a:p>
          <a:p>
            <a:pPr marL="0" lvl="0">
              <a:spcAft>
                <a:spcPts val="2400"/>
              </a:spcAft>
              <a:buClr>
                <a:srgbClr val="000000"/>
              </a:buClr>
              <a:buSzTx/>
              <a:defRPr/>
            </a:pPr>
            <a:r>
              <a:rPr lang="en-US" sz="2400" b="1" dirty="0">
                <a:solidFill>
                  <a:srgbClr val="000000"/>
                </a:solidFill>
                <a:cs typeface="Arial"/>
                <a:sym typeface="Arial"/>
              </a:rPr>
              <a:t>Prompt 3:</a:t>
            </a:r>
            <a:r>
              <a:rPr lang="en-US" sz="2400" dirty="0">
                <a:solidFill>
                  <a:srgbClr val="000000"/>
                </a:solidFill>
                <a:cs typeface="Arial"/>
                <a:sym typeface="Arial"/>
              </a:rPr>
              <a:t> In the textbox below, describe how CSI funds will be used to support the needs assessment and root cause analysis process to address the reasons for eligibility and to ensure that interventions/strategies/activities align to the goals, actions, and services in the LCAP. </a:t>
            </a:r>
            <a:r>
              <a:rPr lang="en-US" sz="2400" b="1" dirty="0">
                <a:solidFill>
                  <a:srgbClr val="000000"/>
                </a:solidFill>
                <a:cs typeface="Arial"/>
                <a:sym typeface="Arial"/>
              </a:rPr>
              <a:t>(Max 1000 characters)</a:t>
            </a:r>
          </a:p>
        </p:txBody>
      </p:sp>
      <p:sp>
        <p:nvSpPr>
          <p:cNvPr id="3" name="Content Placeholder 2">
            <a:extLst>
              <a:ext uri="{FF2B5EF4-FFF2-40B4-BE49-F238E27FC236}">
                <a16:creationId xmlns:a16="http://schemas.microsoft.com/office/drawing/2014/main" id="{82B3E76A-8496-4D96-ABE2-371F11BBE921}"/>
              </a:ext>
            </a:extLst>
          </p:cNvPr>
          <p:cNvSpPr>
            <a:spLocks noGrp="1"/>
          </p:cNvSpPr>
          <p:nvPr>
            <p:ph sz="quarter" idx="10"/>
          </p:nvPr>
        </p:nvSpPr>
        <p:spPr/>
        <p:txBody>
          <a:bodyPr/>
          <a:lstStyle/>
          <a:p>
            <a:r>
              <a:rPr lang="en-US" dirty="0"/>
              <a:t>90</a:t>
            </a:r>
          </a:p>
        </p:txBody>
      </p:sp>
    </p:spTree>
    <p:extLst>
      <p:ext uri="{BB962C8B-B14F-4D97-AF65-F5344CB8AC3E}">
        <p14:creationId xmlns:p14="http://schemas.microsoft.com/office/powerpoint/2010/main" val="34127499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(9) (2)</a:t>
            </a:r>
          </a:p>
        </p:txBody>
      </p:sp>
      <p:sp>
        <p:nvSpPr>
          <p:cNvPr id="2" name="Text Placeholder 1">
            <a:extLst>
              <a:ext uri="{FF2B5EF4-FFF2-40B4-BE49-F238E27FC236}">
                <a16:creationId xmlns:a16="http://schemas.microsoft.com/office/drawing/2014/main" id="{62433A8F-A81A-4A4F-B051-2E167F7D0160}"/>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56</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(2)</a:t>
            </a:r>
          </a:p>
          <a:p>
            <a:pPr marL="0" lvl="0">
              <a:spcAft>
                <a:spcPts val="1800"/>
              </a:spcAft>
              <a:buClr>
                <a:srgbClr val="000000"/>
              </a:buClr>
              <a:buSzTx/>
              <a:defRPr/>
            </a:pPr>
            <a:r>
              <a:rPr lang="en-US" altLang="en-US" sz="2400" dirty="0">
                <a:solidFill>
                  <a:srgbClr val="F2F2EB">
                    <a:lumMod val="10000"/>
                  </a:srgbClr>
                </a:solidFill>
                <a:cs typeface="Arial"/>
                <a:sym typeface="Arial"/>
              </a:rPr>
              <a:t>Response 3: (text box for the LEA to provide a response.)</a:t>
            </a:r>
            <a:endParaRPr lang="en-US" altLang="en-US" sz="2400" i="1" dirty="0">
              <a:solidFill>
                <a:srgbClr val="F2F2EB">
                  <a:lumMod val="10000"/>
                </a:srgbClr>
              </a:solidFill>
              <a:cs typeface="Arial"/>
              <a:sym typeface="Arial"/>
            </a:endParaRPr>
          </a:p>
          <a:p>
            <a:pPr marL="0" lvl="0">
              <a:buClr>
                <a:srgbClr val="000000"/>
              </a:buClr>
              <a:buSzTx/>
              <a:defRPr/>
            </a:pPr>
            <a:r>
              <a:rPr lang="en-US" sz="2400" b="1" dirty="0">
                <a:solidFill>
                  <a:srgbClr val="000000"/>
                </a:solidFill>
                <a:cs typeface="Arial"/>
                <a:sym typeface="Arial"/>
              </a:rPr>
              <a:t>Prompt 4:</a:t>
            </a:r>
            <a:r>
              <a:rPr lang="en-US" sz="2400" dirty="0">
                <a:solidFill>
                  <a:srgbClr val="000000"/>
                </a:solidFill>
                <a:cs typeface="Arial"/>
                <a:sym typeface="Arial"/>
              </a:rPr>
              <a:t> In the textbox below, describe the LEA’s rigorous review process to recruit, screen, select, and evaluate any external service provider with whom the LEA will partner. If the LEA will not partner with any external service provider/s/, please type </a:t>
            </a:r>
            <a:r>
              <a:rPr lang="en-US" sz="2400" b="1" dirty="0">
                <a:solidFill>
                  <a:srgbClr val="000000"/>
                </a:solidFill>
                <a:cs typeface="Arial"/>
                <a:sym typeface="Arial"/>
              </a:rPr>
              <a:t>NA</a:t>
            </a:r>
            <a:r>
              <a:rPr lang="en-US" sz="2400" dirty="0">
                <a:solidFill>
                  <a:srgbClr val="000000"/>
                </a:solidFill>
                <a:cs typeface="Arial"/>
                <a:sym typeface="Arial"/>
              </a:rPr>
              <a:t> for the response. </a:t>
            </a:r>
            <a:endParaRPr lang="en-US" altLang="en-US" sz="2400" dirty="0">
              <a:solidFill>
                <a:srgbClr val="F2F2EB">
                  <a:lumMod val="10000"/>
                </a:srgbClr>
              </a:solidFill>
              <a:cs typeface="Arial"/>
              <a:sym typeface="Arial"/>
            </a:endParaRPr>
          </a:p>
        </p:txBody>
      </p:sp>
      <p:sp>
        <p:nvSpPr>
          <p:cNvPr id="3" name="Content Placeholder 2">
            <a:extLst>
              <a:ext uri="{FF2B5EF4-FFF2-40B4-BE49-F238E27FC236}">
                <a16:creationId xmlns:a16="http://schemas.microsoft.com/office/drawing/2014/main" id="{F1112E4F-DCA4-4FD0-A3D2-6CBEE7ED8DE9}"/>
              </a:ext>
            </a:extLst>
          </p:cNvPr>
          <p:cNvSpPr>
            <a:spLocks noGrp="1"/>
          </p:cNvSpPr>
          <p:nvPr>
            <p:ph sz="quarter" idx="10"/>
          </p:nvPr>
        </p:nvSpPr>
        <p:spPr/>
        <p:txBody>
          <a:bodyPr/>
          <a:lstStyle/>
          <a:p>
            <a:r>
              <a:rPr lang="en-US" dirty="0"/>
              <a:t>91</a:t>
            </a:r>
          </a:p>
        </p:txBody>
      </p:sp>
    </p:spTree>
    <p:extLst>
      <p:ext uri="{BB962C8B-B14F-4D97-AF65-F5344CB8AC3E}">
        <p14:creationId xmlns:p14="http://schemas.microsoft.com/office/powerpoint/2010/main" val="2218360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(9) (3)</a:t>
            </a:r>
            <a:endParaRPr lang="en-US" sz="2800" b="1" dirty="0">
              <a:solidFill>
                <a:srgbClr val="FF0000"/>
              </a:solidFill>
            </a:endParaRPr>
          </a:p>
        </p:txBody>
      </p:sp>
      <p:sp>
        <p:nvSpPr>
          <p:cNvPr id="2" name="Text Placeholder 1">
            <a:extLst>
              <a:ext uri="{FF2B5EF4-FFF2-40B4-BE49-F238E27FC236}">
                <a16:creationId xmlns:a16="http://schemas.microsoft.com/office/drawing/2014/main" id="{AD19AEE9-2756-47D4-A1A1-69FDE6A1E0B1}"/>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56</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(2)</a:t>
            </a:r>
          </a:p>
          <a:p>
            <a:pPr marL="0" lvl="0">
              <a:spcAft>
                <a:spcPts val="2400"/>
              </a:spcAft>
              <a:buClr>
                <a:srgbClr val="000000"/>
              </a:buClr>
              <a:buSzTx/>
              <a:defRPr/>
            </a:pPr>
            <a:r>
              <a:rPr lang="en-US" sz="2400" dirty="0">
                <a:solidFill>
                  <a:srgbClr val="000000"/>
                </a:solidFill>
                <a:cs typeface="Arial"/>
                <a:sym typeface="Arial"/>
              </a:rPr>
              <a:t>(</a:t>
            </a:r>
            <a:r>
              <a:rPr lang="en-US" sz="2400" i="1" dirty="0">
                <a:solidFill>
                  <a:srgbClr val="000000"/>
                </a:solidFill>
                <a:cs typeface="Arial"/>
                <a:sym typeface="Arial"/>
              </a:rPr>
              <a:t>Note: External partners include any external service provider </a:t>
            </a:r>
            <a:r>
              <a:rPr lang="en-US" sz="2400" b="1" i="1" dirty="0">
                <a:solidFill>
                  <a:srgbClr val="000000"/>
                </a:solidFill>
                <a:cs typeface="Arial"/>
                <a:sym typeface="Arial"/>
              </a:rPr>
              <a:t>other than the COE and other agencies within the state system of support</a:t>
            </a:r>
            <a:r>
              <a:rPr lang="en-US" sz="2400" i="1" dirty="0">
                <a:solidFill>
                  <a:srgbClr val="000000"/>
                </a:solidFill>
                <a:cs typeface="Arial"/>
                <a:sym typeface="Arial"/>
              </a:rPr>
              <a:t> that the LEA would partner with to develop and implement the CSI plan.</a:t>
            </a:r>
            <a:r>
              <a:rPr lang="en-US" sz="2400" dirty="0">
                <a:solidFill>
                  <a:srgbClr val="000000"/>
                </a:solidFill>
                <a:cs typeface="Arial"/>
                <a:sym typeface="Arial"/>
              </a:rPr>
              <a:t>) </a:t>
            </a:r>
            <a:r>
              <a:rPr lang="en-US" sz="2400" b="1" dirty="0">
                <a:solidFill>
                  <a:srgbClr val="000000"/>
                </a:solidFill>
                <a:cs typeface="Arial"/>
                <a:sym typeface="Arial"/>
              </a:rPr>
              <a:t>(Max 1000 characters)</a:t>
            </a:r>
          </a:p>
          <a:p>
            <a:pPr marL="0" lvl="0">
              <a:buClr>
                <a:srgbClr val="000000"/>
              </a:buClr>
              <a:buSzTx/>
              <a:defRPr/>
            </a:pPr>
            <a:r>
              <a:rPr lang="en-US" altLang="en-US" sz="2400" dirty="0">
                <a:solidFill>
                  <a:srgbClr val="F2F2EB">
                    <a:lumMod val="10000"/>
                  </a:srgbClr>
                </a:solidFill>
                <a:cs typeface="Arial"/>
                <a:sym typeface="Arial"/>
              </a:rPr>
              <a:t>Response 4: (text box for the LEA to provide a response.)</a:t>
            </a:r>
          </a:p>
        </p:txBody>
      </p:sp>
      <p:sp>
        <p:nvSpPr>
          <p:cNvPr id="3" name="Content Placeholder 2">
            <a:extLst>
              <a:ext uri="{FF2B5EF4-FFF2-40B4-BE49-F238E27FC236}">
                <a16:creationId xmlns:a16="http://schemas.microsoft.com/office/drawing/2014/main" id="{DE566539-912F-4744-BD7B-BA6D66644BB3}"/>
              </a:ext>
            </a:extLst>
          </p:cNvPr>
          <p:cNvSpPr>
            <a:spLocks noGrp="1"/>
          </p:cNvSpPr>
          <p:nvPr>
            <p:ph sz="quarter" idx="10"/>
          </p:nvPr>
        </p:nvSpPr>
        <p:spPr/>
        <p:txBody>
          <a:bodyPr/>
          <a:lstStyle/>
          <a:p>
            <a:r>
              <a:rPr lang="en-US" dirty="0"/>
              <a:t>92</a:t>
            </a:r>
          </a:p>
        </p:txBody>
      </p:sp>
    </p:spTree>
    <p:extLst>
      <p:ext uri="{BB962C8B-B14F-4D97-AF65-F5344CB8AC3E}">
        <p14:creationId xmlns:p14="http://schemas.microsoft.com/office/powerpoint/2010/main" val="41077800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(9) (4)</a:t>
            </a:r>
            <a:endParaRPr lang="en-US" sz="2800" b="1" dirty="0">
              <a:solidFill>
                <a:srgbClr val="FF0000"/>
              </a:solidFill>
            </a:endParaRPr>
          </a:p>
        </p:txBody>
      </p:sp>
      <p:sp>
        <p:nvSpPr>
          <p:cNvPr id="2" name="Text Placeholder 1">
            <a:extLst>
              <a:ext uri="{FF2B5EF4-FFF2-40B4-BE49-F238E27FC236}">
                <a16:creationId xmlns:a16="http://schemas.microsoft.com/office/drawing/2014/main" id="{D5B46C0F-BF7D-4349-85B2-139C94C6457D}"/>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56</a:t>
            </a:r>
            <a:r>
              <a:rPr lang="en-US" altLang="en-US" sz="2400" dirty="0">
                <a:solidFill>
                  <a:srgbClr val="F2F2EB">
                    <a:lumMod val="10000"/>
                  </a:srgbClr>
                </a:solidFill>
                <a:cs typeface="Arial"/>
                <a:sym typeface="Arial"/>
              </a:rPr>
              <a:t>-continued from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4: Narrative Responses (2)</a:t>
            </a:r>
          </a:p>
          <a:p>
            <a:pPr marL="0" lvl="0">
              <a:buClr>
                <a:srgbClr val="000000"/>
              </a:buClr>
              <a:buSzTx/>
              <a:defRPr/>
            </a:pPr>
            <a:r>
              <a:rPr lang="en-US" sz="2400" dirty="0">
                <a:solidFill>
                  <a:srgbClr val="000000"/>
                </a:solidFill>
                <a:cs typeface="Arial"/>
                <a:sym typeface="Arial"/>
              </a:rPr>
              <a:t>Save and Continue to Section 5 (button)</a:t>
            </a:r>
          </a:p>
          <a:p>
            <a:pPr marL="0" lvl="0">
              <a:buClr>
                <a:srgbClr val="000000"/>
              </a:buClr>
              <a:buSzTx/>
              <a:defRPr/>
            </a:pPr>
            <a:r>
              <a:rPr lang="en-US" altLang="en-US" sz="2400" dirty="0">
                <a:solidFill>
                  <a:srgbClr val="F2F2EB">
                    <a:lumMod val="10000"/>
                  </a:srgbClr>
                </a:solidFill>
                <a:cs typeface="Arial"/>
                <a:sym typeface="Arial"/>
              </a:rPr>
              <a:t>Or</a:t>
            </a:r>
          </a:p>
          <a:p>
            <a:pPr marL="0" lvl="0">
              <a:buClr>
                <a:srgbClr val="000000"/>
              </a:buClr>
              <a:buSzTx/>
              <a:defRPr/>
            </a:pPr>
            <a:r>
              <a:rPr lang="en-US" altLang="en-US" sz="2400" dirty="0">
                <a:solidFill>
                  <a:srgbClr val="F2F2EB">
                    <a:lumMod val="10000"/>
                  </a:srgbClr>
                </a:solidFill>
                <a:cs typeface="Arial"/>
                <a:sym typeface="Arial"/>
              </a:rPr>
              <a:t>Save and Logoff (button)</a:t>
            </a:r>
          </a:p>
        </p:txBody>
      </p:sp>
      <p:sp>
        <p:nvSpPr>
          <p:cNvPr id="3" name="Content Placeholder 2">
            <a:extLst>
              <a:ext uri="{FF2B5EF4-FFF2-40B4-BE49-F238E27FC236}">
                <a16:creationId xmlns:a16="http://schemas.microsoft.com/office/drawing/2014/main" id="{8B3E1547-A3BD-478A-BEB5-792E86694D90}"/>
              </a:ext>
            </a:extLst>
          </p:cNvPr>
          <p:cNvSpPr>
            <a:spLocks noGrp="1"/>
          </p:cNvSpPr>
          <p:nvPr>
            <p:ph sz="quarter" idx="10"/>
          </p:nvPr>
        </p:nvSpPr>
        <p:spPr/>
        <p:txBody>
          <a:bodyPr/>
          <a:lstStyle/>
          <a:p>
            <a:r>
              <a:rPr lang="en-US" dirty="0"/>
              <a:t>93</a:t>
            </a:r>
          </a:p>
        </p:txBody>
      </p:sp>
    </p:spTree>
    <p:extLst>
      <p:ext uri="{BB962C8B-B14F-4D97-AF65-F5344CB8AC3E}">
        <p14:creationId xmlns:p14="http://schemas.microsoft.com/office/powerpoint/2010/main" val="2136441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(10) (1)</a:t>
            </a:r>
          </a:p>
        </p:txBody>
      </p:sp>
      <p:sp>
        <p:nvSpPr>
          <p:cNvPr id="2" name="Text Placeholder 1">
            <a:extLst>
              <a:ext uri="{FF2B5EF4-FFF2-40B4-BE49-F238E27FC236}">
                <a16:creationId xmlns:a16="http://schemas.microsoft.com/office/drawing/2014/main" id="{72AEFC10-1DF7-4D73-8517-2D290BB2AC5D}"/>
              </a:ext>
            </a:extLst>
          </p:cNvPr>
          <p:cNvSpPr>
            <a:spLocks noGrp="1"/>
          </p:cNvSpPr>
          <p:nvPr>
            <p:ph type="body" idx="1"/>
          </p:nvPr>
        </p:nvSpPr>
        <p:spPr>
          <a:xfrm>
            <a:off x="0" y="785955"/>
            <a:ext cx="9138425" cy="370920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57</a:t>
            </a:r>
            <a:endParaRPr lang="en-US" altLang="en-US" sz="2400" dirty="0">
              <a:solidFill>
                <a:srgbClr val="F2F2EB">
                  <a:lumMod val="10000"/>
                </a:srgbClr>
              </a:solidFill>
              <a:cs typeface="Arial"/>
              <a:sym typeface="Arial"/>
            </a:endParaRP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5: Funding Plan (1)</a:t>
            </a:r>
          </a:p>
          <a:p>
            <a:pPr marL="0" lvl="0">
              <a:spcAft>
                <a:spcPts val="2400"/>
              </a:spcAft>
              <a:buClr>
                <a:srgbClr val="000000"/>
              </a:buClr>
              <a:buSzTx/>
              <a:defRPr/>
            </a:pPr>
            <a:r>
              <a:rPr lang="en-US" altLang="en-US" sz="2400" dirty="0">
                <a:solidFill>
                  <a:srgbClr val="F2F2EB">
                    <a:lumMod val="10000"/>
                  </a:srgbClr>
                </a:solidFill>
                <a:cs typeface="Arial"/>
                <a:sym typeface="Arial"/>
              </a:rPr>
              <a:t>Screenshot of GMART Application funding plan section. The following text and elements are shown in the following order:</a:t>
            </a:r>
          </a:p>
          <a:p>
            <a:pPr marL="0" lvl="0">
              <a:buClr>
                <a:srgbClr val="000000"/>
              </a:buClr>
              <a:buSzTx/>
              <a:defRPr/>
            </a:pPr>
            <a:r>
              <a:rPr lang="en-US" sz="2400" dirty="0">
                <a:solidFill>
                  <a:srgbClr val="000000"/>
                </a:solidFill>
                <a:cs typeface="Arial"/>
                <a:sym typeface="Arial"/>
              </a:rPr>
              <a:t>(Table with two columns and two rows)</a:t>
            </a:r>
            <a:br>
              <a:rPr lang="en-US" sz="2400" dirty="0">
                <a:solidFill>
                  <a:srgbClr val="000000"/>
                </a:solidFill>
                <a:cs typeface="Arial"/>
                <a:sym typeface="Arial"/>
              </a:rPr>
            </a:br>
            <a:r>
              <a:rPr lang="en-US" sz="2400" dirty="0">
                <a:solidFill>
                  <a:srgbClr val="000000"/>
                </a:solidFill>
                <a:cs typeface="Arial"/>
                <a:sym typeface="Arial"/>
              </a:rPr>
              <a:t>Row 1 (Table Headings): </a:t>
            </a:r>
          </a:p>
          <a:p>
            <a:pPr marL="342900" lvl="0" indent="-342900">
              <a:buClr>
                <a:srgbClr val="000000"/>
              </a:buClr>
              <a:buSzTx/>
              <a:buFont typeface="Arial" panose="020B0604020202020204" pitchFamily="34" charset="0"/>
              <a:buChar char="•"/>
              <a:defRPr/>
            </a:pPr>
            <a:r>
              <a:rPr lang="en-US" sz="2400" dirty="0">
                <a:solidFill>
                  <a:srgbClr val="000000"/>
                </a:solidFill>
                <a:cs typeface="Arial"/>
                <a:sym typeface="Arial"/>
              </a:rPr>
              <a:t>LEA Name; Preliminary FY 2021 LEA Allocation</a:t>
            </a:r>
          </a:p>
          <a:p>
            <a:pPr marL="0" lvl="0">
              <a:buClr>
                <a:srgbClr val="000000"/>
              </a:buClr>
              <a:buSzTx/>
              <a:defRPr/>
            </a:pPr>
            <a:r>
              <a:rPr lang="en-US" altLang="en-US" sz="2400" dirty="0">
                <a:solidFill>
                  <a:srgbClr val="F2F2EB">
                    <a:lumMod val="10000"/>
                  </a:srgbClr>
                </a:solidFill>
                <a:cs typeface="Arial"/>
                <a:sym typeface="Arial"/>
              </a:rPr>
              <a:t>Row 2</a:t>
            </a:r>
          </a:p>
          <a:p>
            <a:pPr marL="342900" lvl="0" indent="-342900">
              <a:buClr>
                <a:srgbClr val="000000"/>
              </a:buClr>
              <a:buSzTx/>
              <a:buFont typeface="Arial" panose="020B0604020202020204" pitchFamily="34" charset="0"/>
              <a:buChar char="•"/>
              <a:defRPr/>
            </a:pPr>
            <a:r>
              <a:rPr lang="en-US" altLang="en-US" sz="2400" dirty="0">
                <a:solidFill>
                  <a:srgbClr val="F2F2EB">
                    <a:lumMod val="10000"/>
                  </a:srgbClr>
                </a:solidFill>
                <a:cs typeface="Arial"/>
                <a:sym typeface="Arial"/>
              </a:rPr>
              <a:t>Alvord Unified; $170,283.00</a:t>
            </a:r>
          </a:p>
        </p:txBody>
      </p:sp>
      <p:sp>
        <p:nvSpPr>
          <p:cNvPr id="3" name="Content Placeholder 2">
            <a:extLst>
              <a:ext uri="{FF2B5EF4-FFF2-40B4-BE49-F238E27FC236}">
                <a16:creationId xmlns:a16="http://schemas.microsoft.com/office/drawing/2014/main" id="{ADA1A9B4-9E4B-43C3-8052-2FB552573A9E}"/>
              </a:ext>
            </a:extLst>
          </p:cNvPr>
          <p:cNvSpPr>
            <a:spLocks noGrp="1"/>
          </p:cNvSpPr>
          <p:nvPr>
            <p:ph sz="quarter" idx="10"/>
          </p:nvPr>
        </p:nvSpPr>
        <p:spPr/>
        <p:txBody>
          <a:bodyPr/>
          <a:lstStyle/>
          <a:p>
            <a:r>
              <a:rPr lang="en-US" dirty="0"/>
              <a:t>94</a:t>
            </a:r>
          </a:p>
        </p:txBody>
      </p:sp>
    </p:spTree>
    <p:extLst>
      <p:ext uri="{BB962C8B-B14F-4D97-AF65-F5344CB8AC3E}">
        <p14:creationId xmlns:p14="http://schemas.microsoft.com/office/powerpoint/2010/main" val="28066045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(10) (2)</a:t>
            </a:r>
          </a:p>
        </p:txBody>
      </p:sp>
      <p:sp>
        <p:nvSpPr>
          <p:cNvPr id="2" name="Text Placeholder 1">
            <a:extLst>
              <a:ext uri="{FF2B5EF4-FFF2-40B4-BE49-F238E27FC236}">
                <a16:creationId xmlns:a16="http://schemas.microsoft.com/office/drawing/2014/main" id="{9FACE63D-E412-46FB-A1D0-4FC38754BD23}"/>
              </a:ext>
            </a:extLst>
          </p:cNvPr>
          <p:cNvSpPr>
            <a:spLocks noGrp="1"/>
          </p:cNvSpPr>
          <p:nvPr>
            <p:ph type="body" idx="1"/>
          </p:nvPr>
        </p:nvSpPr>
        <p:spPr>
          <a:xfrm>
            <a:off x="0" y="785955"/>
            <a:ext cx="9138425" cy="3709206"/>
          </a:xfrm>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57</a:t>
            </a:r>
            <a:r>
              <a:rPr lang="en-US" altLang="en-US" sz="2400" dirty="0">
                <a:solidFill>
                  <a:srgbClr val="F2F2EB">
                    <a:lumMod val="10000"/>
                  </a:srgbClr>
                </a:solidFill>
                <a:cs typeface="Arial"/>
                <a:sym typeface="Arial"/>
              </a:rPr>
              <a:t>-continued from the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5: Funding Plan (1)</a:t>
            </a:r>
          </a:p>
          <a:p>
            <a:pPr marL="0" lvl="0">
              <a:spcAft>
                <a:spcPts val="1800"/>
              </a:spcAft>
              <a:buClr>
                <a:srgbClr val="000000"/>
              </a:buClr>
              <a:buSzTx/>
              <a:defRPr/>
            </a:pPr>
            <a:r>
              <a:rPr lang="en-US" sz="2400" dirty="0">
                <a:solidFill>
                  <a:srgbClr val="000000"/>
                </a:solidFill>
                <a:cs typeface="Arial"/>
                <a:sym typeface="Arial"/>
              </a:rPr>
              <a:t>From the LEA’s Preliminary Allocation under this grant, the LEA may distribute funds among the schools that meet the criteria for CSI based on the </a:t>
            </a:r>
            <a:r>
              <a:rPr lang="en-US" sz="2400" b="1" dirty="0">
                <a:solidFill>
                  <a:srgbClr val="000000"/>
                </a:solidFill>
                <a:cs typeface="Arial"/>
                <a:sym typeface="Arial"/>
              </a:rPr>
              <a:t>2021–22 Data Files</a:t>
            </a:r>
            <a:r>
              <a:rPr lang="en-US" sz="2400" dirty="0">
                <a:solidFill>
                  <a:srgbClr val="000000"/>
                </a:solidFill>
                <a:cs typeface="Arial"/>
                <a:sym typeface="Arial"/>
              </a:rPr>
              <a:t>. The total amount of distributed funds must match the LEA’s Preliminary Allocation amount.</a:t>
            </a:r>
          </a:p>
          <a:p>
            <a:pPr marL="0" lvl="0">
              <a:spcAft>
                <a:spcPts val="2400"/>
              </a:spcAft>
              <a:buClr>
                <a:srgbClr val="000000"/>
              </a:buClr>
              <a:buSzTx/>
            </a:pPr>
            <a:r>
              <a:rPr lang="en-US" sz="2400" b="1" dirty="0">
                <a:solidFill>
                  <a:srgbClr val="000000"/>
                </a:solidFill>
                <a:cs typeface="Arial"/>
                <a:sym typeface="Arial"/>
              </a:rPr>
              <a:t>Note:</a:t>
            </a:r>
            <a:r>
              <a:rPr lang="en-US" sz="2400" dirty="0">
                <a:solidFill>
                  <a:srgbClr val="000000"/>
                </a:solidFill>
                <a:cs typeface="Arial"/>
                <a:sym typeface="Arial"/>
              </a:rPr>
              <a:t> The LEA will be required to adjust its Funding Plan when LEA allocation amounts are revised and determined to be final.</a:t>
            </a:r>
          </a:p>
        </p:txBody>
      </p:sp>
      <p:sp>
        <p:nvSpPr>
          <p:cNvPr id="3" name="Content Placeholder 2">
            <a:extLst>
              <a:ext uri="{FF2B5EF4-FFF2-40B4-BE49-F238E27FC236}">
                <a16:creationId xmlns:a16="http://schemas.microsoft.com/office/drawing/2014/main" id="{E7BF2712-69B3-43DC-A920-9E0F400C5DED}"/>
              </a:ext>
            </a:extLst>
          </p:cNvPr>
          <p:cNvSpPr>
            <a:spLocks noGrp="1"/>
          </p:cNvSpPr>
          <p:nvPr>
            <p:ph sz="quarter" idx="10"/>
          </p:nvPr>
        </p:nvSpPr>
        <p:spPr/>
        <p:txBody>
          <a:bodyPr/>
          <a:lstStyle/>
          <a:p>
            <a:r>
              <a:rPr lang="en-US" dirty="0"/>
              <a:t>95</a:t>
            </a:r>
          </a:p>
        </p:txBody>
      </p:sp>
    </p:spTree>
    <p:extLst>
      <p:ext uri="{BB962C8B-B14F-4D97-AF65-F5344CB8AC3E}">
        <p14:creationId xmlns:p14="http://schemas.microsoft.com/office/powerpoint/2010/main" val="29569375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(10) (3)</a:t>
            </a:r>
          </a:p>
        </p:txBody>
      </p:sp>
      <p:sp>
        <p:nvSpPr>
          <p:cNvPr id="2" name="Text Placeholder 1">
            <a:extLst>
              <a:ext uri="{FF2B5EF4-FFF2-40B4-BE49-F238E27FC236}">
                <a16:creationId xmlns:a16="http://schemas.microsoft.com/office/drawing/2014/main" id="{A1AB3FC8-ECE8-41A3-89BB-802064094604}"/>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57</a:t>
            </a:r>
            <a:r>
              <a:rPr lang="en-US" altLang="en-US" sz="2400" dirty="0">
                <a:solidFill>
                  <a:srgbClr val="F2F2EB">
                    <a:lumMod val="10000"/>
                  </a:srgbClr>
                </a:solidFill>
                <a:cs typeface="Arial"/>
                <a:sym typeface="Arial"/>
              </a:rPr>
              <a:t>-continued from the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5: Funding Plan (1)</a:t>
            </a:r>
          </a:p>
          <a:p>
            <a:pPr marL="0" lvl="0">
              <a:spcAft>
                <a:spcPts val="1800"/>
              </a:spcAft>
              <a:buClr>
                <a:srgbClr val="000000"/>
              </a:buClr>
              <a:buSzTx/>
            </a:pPr>
            <a:r>
              <a:rPr lang="en-US" sz="2400" b="1" dirty="0">
                <a:solidFill>
                  <a:srgbClr val="000000"/>
                </a:solidFill>
                <a:cs typeface="Arial"/>
                <a:sym typeface="Arial"/>
              </a:rPr>
              <a:t>Instructions:</a:t>
            </a:r>
            <a:r>
              <a:rPr lang="en-US" sz="2400" dirty="0">
                <a:solidFill>
                  <a:srgbClr val="000000"/>
                </a:solidFill>
                <a:cs typeface="Arial"/>
                <a:sym typeface="Arial"/>
              </a:rPr>
              <a:t> Please use the "Edit" button to input data into the "Amount of Funds Distributed" fields. Once data has been entered, use the "Update" button to save the data or the "Cancel" button to cancel the revision.</a:t>
            </a:r>
          </a:p>
          <a:p>
            <a:pPr marL="0" lvl="0">
              <a:spcAft>
                <a:spcPts val="1800"/>
              </a:spcAft>
              <a:buClr>
                <a:srgbClr val="000000"/>
              </a:buClr>
              <a:buSzTx/>
            </a:pPr>
            <a:r>
              <a:rPr lang="en-US" sz="2400" dirty="0">
                <a:solidFill>
                  <a:srgbClr val="000000"/>
                </a:solidFill>
                <a:latin typeface="Arial" panose="020B0604020202020204" pitchFamily="34" charset="0"/>
              </a:rPr>
              <a:t>*** - There are no data in this field</a:t>
            </a:r>
            <a:endParaRPr lang="en-US" altLang="en-US" sz="2400" dirty="0">
              <a:solidFill>
                <a:srgbClr val="F2F2EB">
                  <a:lumMod val="10000"/>
                </a:srgbClr>
              </a:solidFill>
              <a:cs typeface="Arial"/>
              <a:sym typeface="Arial"/>
            </a:endParaRPr>
          </a:p>
        </p:txBody>
      </p:sp>
      <p:sp>
        <p:nvSpPr>
          <p:cNvPr id="3" name="Content Placeholder 2">
            <a:extLst>
              <a:ext uri="{FF2B5EF4-FFF2-40B4-BE49-F238E27FC236}">
                <a16:creationId xmlns:a16="http://schemas.microsoft.com/office/drawing/2014/main" id="{6F91BFD4-3B5B-4C59-9898-510D0477157C}"/>
              </a:ext>
            </a:extLst>
          </p:cNvPr>
          <p:cNvSpPr>
            <a:spLocks noGrp="1"/>
          </p:cNvSpPr>
          <p:nvPr>
            <p:ph sz="quarter" idx="10"/>
          </p:nvPr>
        </p:nvSpPr>
        <p:spPr/>
        <p:txBody>
          <a:bodyPr/>
          <a:lstStyle/>
          <a:p>
            <a:r>
              <a:rPr lang="en-US" dirty="0"/>
              <a:t>96</a:t>
            </a:r>
          </a:p>
        </p:txBody>
      </p:sp>
    </p:spTree>
    <p:extLst>
      <p:ext uri="{BB962C8B-B14F-4D97-AF65-F5344CB8AC3E}">
        <p14:creationId xmlns:p14="http://schemas.microsoft.com/office/powerpoint/2010/main" val="27809990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(10) (4)</a:t>
            </a:r>
          </a:p>
        </p:txBody>
      </p:sp>
      <p:sp>
        <p:nvSpPr>
          <p:cNvPr id="2" name="Text Placeholder 1">
            <a:extLst>
              <a:ext uri="{FF2B5EF4-FFF2-40B4-BE49-F238E27FC236}">
                <a16:creationId xmlns:a16="http://schemas.microsoft.com/office/drawing/2014/main" id="{DADD600E-6425-4F18-9305-C9A60062CC33}"/>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57</a:t>
            </a:r>
            <a:r>
              <a:rPr lang="en-US" altLang="en-US" sz="2400" dirty="0">
                <a:solidFill>
                  <a:srgbClr val="F2F2EB">
                    <a:lumMod val="10000"/>
                  </a:srgbClr>
                </a:solidFill>
                <a:cs typeface="Arial"/>
                <a:sym typeface="Arial"/>
              </a:rPr>
              <a:t>-continued from the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5: Funding Plan (1)</a:t>
            </a:r>
          </a:p>
          <a:p>
            <a:pPr marL="0" lvl="0">
              <a:buClr>
                <a:srgbClr val="000000"/>
              </a:buClr>
              <a:buSzTx/>
            </a:pPr>
            <a:r>
              <a:rPr lang="en-US" sz="2400" dirty="0">
                <a:solidFill>
                  <a:srgbClr val="000000"/>
                </a:solidFill>
                <a:cs typeface="Arial"/>
                <a:sym typeface="Arial"/>
              </a:rPr>
              <a:t>(Table with four columns and four rows)</a:t>
            </a:r>
            <a:br>
              <a:rPr lang="en-US" sz="2400" dirty="0">
                <a:solidFill>
                  <a:srgbClr val="000000"/>
                </a:solidFill>
                <a:cs typeface="Arial"/>
                <a:sym typeface="Arial"/>
              </a:rPr>
            </a:br>
            <a:r>
              <a:rPr lang="en-US" sz="2400" dirty="0">
                <a:solidFill>
                  <a:srgbClr val="000000"/>
                </a:solidFill>
                <a:cs typeface="Arial"/>
                <a:sym typeface="Arial"/>
              </a:rPr>
              <a:t>Row 1: (Table Headings) </a:t>
            </a:r>
          </a:p>
          <a:p>
            <a:pPr marL="342900" lvl="0" indent="-342900">
              <a:buClr>
                <a:srgbClr val="000000"/>
              </a:buClr>
              <a:buSzTx/>
              <a:buFont typeface="Arial" panose="020B0604020202020204" pitchFamily="34" charset="0"/>
              <a:buChar char="•"/>
            </a:pPr>
            <a:r>
              <a:rPr lang="en-US" sz="2400" dirty="0">
                <a:solidFill>
                  <a:srgbClr val="000000"/>
                </a:solidFill>
                <a:cs typeface="Arial"/>
                <a:sym typeface="Arial"/>
              </a:rPr>
              <a:t>LEA and School Name; CSI Eligibility Status (2021-22 Data Files); Preliminary FY 2021 Amount of Funds Distributed; LEA Action</a:t>
            </a:r>
          </a:p>
        </p:txBody>
      </p:sp>
      <p:sp>
        <p:nvSpPr>
          <p:cNvPr id="3" name="Content Placeholder 2">
            <a:extLst>
              <a:ext uri="{FF2B5EF4-FFF2-40B4-BE49-F238E27FC236}">
                <a16:creationId xmlns:a16="http://schemas.microsoft.com/office/drawing/2014/main" id="{2F29AF89-283C-4385-A140-3DADC2E154DB}"/>
              </a:ext>
            </a:extLst>
          </p:cNvPr>
          <p:cNvSpPr>
            <a:spLocks noGrp="1"/>
          </p:cNvSpPr>
          <p:nvPr>
            <p:ph sz="quarter" idx="10"/>
          </p:nvPr>
        </p:nvSpPr>
        <p:spPr/>
        <p:txBody>
          <a:bodyPr/>
          <a:lstStyle/>
          <a:p>
            <a:r>
              <a:rPr lang="en-US" dirty="0"/>
              <a:t>97</a:t>
            </a:r>
          </a:p>
        </p:txBody>
      </p:sp>
    </p:spTree>
    <p:extLst>
      <p:ext uri="{BB962C8B-B14F-4D97-AF65-F5344CB8AC3E}">
        <p14:creationId xmlns:p14="http://schemas.microsoft.com/office/powerpoint/2010/main" val="14301899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(10) (5)</a:t>
            </a:r>
          </a:p>
        </p:txBody>
      </p:sp>
      <p:sp>
        <p:nvSpPr>
          <p:cNvPr id="2" name="Text Placeholder 1">
            <a:extLst>
              <a:ext uri="{FF2B5EF4-FFF2-40B4-BE49-F238E27FC236}">
                <a16:creationId xmlns:a16="http://schemas.microsoft.com/office/drawing/2014/main" id="{970A4DA9-8D4D-40C4-A8FA-BCCA3C284A05}"/>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57</a:t>
            </a:r>
            <a:r>
              <a:rPr lang="en-US" altLang="en-US" sz="2400" dirty="0">
                <a:solidFill>
                  <a:srgbClr val="F2F2EB">
                    <a:lumMod val="10000"/>
                  </a:srgbClr>
                </a:solidFill>
                <a:cs typeface="Arial"/>
                <a:sym typeface="Arial"/>
              </a:rPr>
              <a:t>-continued from the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5: Funding Plan (1)</a:t>
            </a:r>
          </a:p>
          <a:p>
            <a:pPr marL="0" lvl="0">
              <a:buClr>
                <a:srgbClr val="000000"/>
              </a:buClr>
              <a:buSzTx/>
            </a:pPr>
            <a:r>
              <a:rPr lang="en-US" sz="2400" dirty="0">
                <a:solidFill>
                  <a:srgbClr val="000000"/>
                </a:solidFill>
                <a:cs typeface="Arial"/>
                <a:sym typeface="Arial"/>
              </a:rPr>
              <a:t>Row 2</a:t>
            </a:r>
          </a:p>
          <a:p>
            <a:pPr marL="342900" lvl="0" indent="-342900">
              <a:buClr>
                <a:srgbClr val="000000"/>
              </a:buClr>
              <a:buSzTx/>
              <a:buFont typeface="Arial" panose="020B0604020202020204" pitchFamily="34" charset="0"/>
              <a:buChar char="•"/>
            </a:pPr>
            <a:r>
              <a:rPr lang="en-US" sz="2400" dirty="0">
                <a:solidFill>
                  <a:srgbClr val="000000"/>
                </a:solidFill>
                <a:cs typeface="Arial"/>
                <a:sym typeface="Arial"/>
              </a:rPr>
              <a:t>Alvord Unified District; CSI Low Perform; $170,283.00; Edit (hyperlinked text)</a:t>
            </a:r>
          </a:p>
          <a:p>
            <a:pPr marL="0" lvl="0">
              <a:buClr>
                <a:srgbClr val="000000"/>
              </a:buClr>
              <a:buSzTx/>
            </a:pPr>
            <a:r>
              <a:rPr lang="en-US" sz="2400" dirty="0">
                <a:solidFill>
                  <a:srgbClr val="000000"/>
                </a:solidFill>
                <a:cs typeface="Arial"/>
                <a:sym typeface="Arial"/>
              </a:rPr>
              <a:t>Row 3</a:t>
            </a:r>
          </a:p>
          <a:p>
            <a:pPr marL="342900" lvl="0" indent="-342900">
              <a:buClr>
                <a:srgbClr val="000000"/>
              </a:buClr>
              <a:buSzTx/>
              <a:buFont typeface="Arial" panose="020B0604020202020204" pitchFamily="34" charset="0"/>
              <a:buChar char="•"/>
            </a:pPr>
            <a:r>
              <a:rPr lang="en-US" sz="2400" dirty="0">
                <a:solidFill>
                  <a:srgbClr val="000000"/>
                </a:solidFill>
                <a:cs typeface="Arial"/>
                <a:sym typeface="Arial"/>
              </a:rPr>
              <a:t>Alvord Continuation High; CSI Low Perform; $0.00; Edit (hyperlinked text)</a:t>
            </a:r>
          </a:p>
        </p:txBody>
      </p:sp>
      <p:sp>
        <p:nvSpPr>
          <p:cNvPr id="4" name="Content Placeholder 3">
            <a:extLst>
              <a:ext uri="{FF2B5EF4-FFF2-40B4-BE49-F238E27FC236}">
                <a16:creationId xmlns:a16="http://schemas.microsoft.com/office/drawing/2014/main" id="{910499E5-11FA-4564-AB66-A7FFEFC2A5B9}"/>
              </a:ext>
            </a:extLst>
          </p:cNvPr>
          <p:cNvSpPr>
            <a:spLocks noGrp="1"/>
          </p:cNvSpPr>
          <p:nvPr>
            <p:ph sz="quarter" idx="10"/>
          </p:nvPr>
        </p:nvSpPr>
        <p:spPr/>
        <p:txBody>
          <a:bodyPr/>
          <a:lstStyle/>
          <a:p>
            <a:r>
              <a:rPr lang="en-US" dirty="0"/>
              <a:t>98</a:t>
            </a:r>
          </a:p>
        </p:txBody>
      </p:sp>
    </p:spTree>
    <p:extLst>
      <p:ext uri="{BB962C8B-B14F-4D97-AF65-F5344CB8AC3E}">
        <p14:creationId xmlns:p14="http://schemas.microsoft.com/office/powerpoint/2010/main" val="2840081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Title"/>
          <p:cNvSpPr txBox="1">
            <a:spLocks noGrp="1"/>
          </p:cNvSpPr>
          <p:nvPr>
            <p:ph type="title"/>
          </p:nvPr>
        </p:nvSpPr>
        <p:spPr/>
        <p:txBody>
          <a:bodyPr/>
          <a:lstStyle/>
          <a:p>
            <a:pPr lvl="0"/>
            <a:r>
              <a:rPr lang="en-US" sz="2800" b="1" dirty="0"/>
              <a:t>Appendix (10) (6)</a:t>
            </a:r>
          </a:p>
        </p:txBody>
      </p:sp>
      <p:sp>
        <p:nvSpPr>
          <p:cNvPr id="2" name="Text Placeholder 1">
            <a:extLst>
              <a:ext uri="{FF2B5EF4-FFF2-40B4-BE49-F238E27FC236}">
                <a16:creationId xmlns:a16="http://schemas.microsoft.com/office/drawing/2014/main" id="{A94F25B6-A341-47CC-A626-BEEA9039BCEF}"/>
              </a:ext>
            </a:extLst>
          </p:cNvPr>
          <p:cNvSpPr>
            <a:spLocks noGrp="1"/>
          </p:cNvSpPr>
          <p:nvPr>
            <p:ph type="body" idx="1"/>
          </p:nvPr>
        </p:nvSpPr>
        <p:spPr/>
        <p:txBody>
          <a:bodyPr/>
          <a:lstStyle/>
          <a:p>
            <a:pPr marL="0" lvl="0">
              <a:buClr>
                <a:srgbClr val="000000"/>
              </a:buClr>
              <a:buSzTx/>
              <a:defRPr/>
            </a:pPr>
            <a:r>
              <a:rPr lang="en-US" altLang="en-US" sz="2400" dirty="0">
                <a:solidFill>
                  <a:srgbClr val="F2F2EB">
                    <a:lumMod val="10000"/>
                  </a:srgbClr>
                </a:solidFill>
                <a:cs typeface="Arial"/>
                <a:sym typeface="Arial"/>
                <a:hlinkClick r:id="rId3" action="ppaction://hlinksldjump"/>
              </a:rPr>
              <a:t>Slide 57</a:t>
            </a:r>
            <a:r>
              <a:rPr lang="en-US" altLang="en-US" sz="2400" dirty="0">
                <a:solidFill>
                  <a:srgbClr val="F2F2EB">
                    <a:lumMod val="10000"/>
                  </a:srgbClr>
                </a:solidFill>
                <a:cs typeface="Arial"/>
                <a:sym typeface="Arial"/>
              </a:rPr>
              <a:t>-continued from the previous slide</a:t>
            </a:r>
          </a:p>
          <a:p>
            <a:pPr marL="0" lvl="0">
              <a:spcAft>
                <a:spcPts val="2400"/>
              </a:spcAft>
              <a:buClr>
                <a:srgbClr val="000000"/>
              </a:buClr>
              <a:buSzTx/>
              <a:defRPr/>
            </a:pPr>
            <a:r>
              <a:rPr lang="en-US" altLang="en-US" sz="2400" dirty="0">
                <a:solidFill>
                  <a:srgbClr val="F2F2EB">
                    <a:lumMod val="10000"/>
                  </a:srgbClr>
                </a:solidFill>
                <a:cs typeface="Arial"/>
                <a:sym typeface="Arial"/>
              </a:rPr>
              <a:t>Slide Title: </a:t>
            </a:r>
            <a:r>
              <a:rPr lang="en-US" altLang="en-US" sz="2400" i="1" dirty="0">
                <a:solidFill>
                  <a:srgbClr val="F2F2EB">
                    <a:lumMod val="10000"/>
                  </a:srgbClr>
                </a:solidFill>
                <a:cs typeface="Arial"/>
                <a:sym typeface="Arial"/>
              </a:rPr>
              <a:t>Section 5: Funding Plan (1)</a:t>
            </a:r>
          </a:p>
          <a:p>
            <a:pPr marL="0" lvl="0">
              <a:buClr>
                <a:srgbClr val="000000"/>
              </a:buClr>
              <a:buSzTx/>
            </a:pPr>
            <a:r>
              <a:rPr lang="en-US" sz="2400" dirty="0">
                <a:solidFill>
                  <a:srgbClr val="000000"/>
                </a:solidFill>
                <a:cs typeface="Arial"/>
                <a:sym typeface="Arial"/>
              </a:rPr>
              <a:t>Row 4 (Totals row) </a:t>
            </a:r>
          </a:p>
          <a:p>
            <a:pPr marL="342900" lvl="0" indent="-342900">
              <a:spcAft>
                <a:spcPts val="1800"/>
              </a:spcAft>
              <a:buClr>
                <a:srgbClr val="000000"/>
              </a:buClr>
              <a:buSzTx/>
              <a:buFont typeface="Arial" panose="020B0604020202020204" pitchFamily="34" charset="0"/>
              <a:buChar char="•"/>
            </a:pPr>
            <a:r>
              <a:rPr lang="en-US" sz="2400" dirty="0">
                <a:solidFill>
                  <a:srgbClr val="000000"/>
                </a:solidFill>
                <a:cs typeface="Arial"/>
                <a:sym typeface="Arial"/>
              </a:rPr>
              <a:t>Total Distributed; $170,283.00; n/a; (empty cell)</a:t>
            </a:r>
          </a:p>
          <a:p>
            <a:pPr marL="0" lvl="0">
              <a:buClr>
                <a:srgbClr val="000000"/>
              </a:buClr>
              <a:buSzTx/>
            </a:pPr>
            <a:r>
              <a:rPr lang="en-US" sz="2400" dirty="0">
                <a:solidFill>
                  <a:srgbClr val="000000"/>
                </a:solidFill>
                <a:cs typeface="Arial"/>
                <a:sym typeface="Arial"/>
              </a:rPr>
              <a:t>Save and Continue to Section 6 (button)</a:t>
            </a:r>
          </a:p>
          <a:p>
            <a:pPr marL="0" lvl="0">
              <a:buClr>
                <a:srgbClr val="000000"/>
              </a:buClr>
              <a:buSzTx/>
            </a:pPr>
            <a:r>
              <a:rPr lang="en-US" sz="2400" dirty="0">
                <a:solidFill>
                  <a:srgbClr val="000000"/>
                </a:solidFill>
                <a:cs typeface="Arial"/>
                <a:sym typeface="Arial"/>
              </a:rPr>
              <a:t>or </a:t>
            </a:r>
          </a:p>
          <a:p>
            <a:pPr marL="0" lvl="0">
              <a:buClr>
                <a:srgbClr val="000000"/>
              </a:buClr>
              <a:buSzTx/>
            </a:pPr>
            <a:r>
              <a:rPr lang="en-US" sz="2400" dirty="0">
                <a:solidFill>
                  <a:srgbClr val="000000"/>
                </a:solidFill>
                <a:cs typeface="Arial"/>
                <a:sym typeface="Arial"/>
              </a:rPr>
              <a:t>Save and Log Off (button)</a:t>
            </a:r>
          </a:p>
        </p:txBody>
      </p:sp>
      <p:sp>
        <p:nvSpPr>
          <p:cNvPr id="3" name="Content Placeholder 2">
            <a:extLst>
              <a:ext uri="{FF2B5EF4-FFF2-40B4-BE49-F238E27FC236}">
                <a16:creationId xmlns:a16="http://schemas.microsoft.com/office/drawing/2014/main" id="{5A338BBB-1407-4810-968C-56141E3811BE}"/>
              </a:ext>
            </a:extLst>
          </p:cNvPr>
          <p:cNvSpPr>
            <a:spLocks noGrp="1"/>
          </p:cNvSpPr>
          <p:nvPr>
            <p:ph sz="quarter" idx="10"/>
          </p:nvPr>
        </p:nvSpPr>
        <p:spPr/>
        <p:txBody>
          <a:bodyPr/>
          <a:lstStyle/>
          <a:p>
            <a:r>
              <a:rPr lang="en-US" dirty="0"/>
              <a:t>99</a:t>
            </a:r>
          </a:p>
        </p:txBody>
      </p:sp>
    </p:spTree>
    <p:extLst>
      <p:ext uri="{BB962C8B-B14F-4D97-AF65-F5344CB8AC3E}">
        <p14:creationId xmlns:p14="http://schemas.microsoft.com/office/powerpoint/2010/main" val="4149514386"/>
      </p:ext>
    </p:extLst>
  </p:cSld>
  <p:clrMapOvr>
    <a:masterClrMapping/>
  </p:clrMapOvr>
</p:sld>
</file>

<file path=ppt/theme/theme1.xml><?xml version="1.0" encoding="utf-8"?>
<a:theme xmlns:a="http://schemas.openxmlformats.org/drawingml/2006/main" name="Watercolor Medical Breakthrough by Slidesgo">
  <a:themeElements>
    <a:clrScheme name="Custom 1">
      <a:dk1>
        <a:srgbClr val="212121"/>
      </a:dk1>
      <a:lt1>
        <a:srgbClr val="F2F2EB"/>
      </a:lt1>
      <a:dk2>
        <a:srgbClr val="212121"/>
      </a:dk2>
      <a:lt2>
        <a:srgbClr val="F2F2EB"/>
      </a:lt2>
      <a:accent1>
        <a:srgbClr val="30D2C3"/>
      </a:accent1>
      <a:accent2>
        <a:srgbClr val="00B3A3"/>
      </a:accent2>
      <a:accent3>
        <a:srgbClr val="7AE3CA"/>
      </a:accent3>
      <a:accent4>
        <a:srgbClr val="84F0E8"/>
      </a:accent4>
      <a:accent5>
        <a:srgbClr val="F2F2EB"/>
      </a:accent5>
      <a:accent6>
        <a:srgbClr val="F2F2EB"/>
      </a:accent6>
      <a:hlink>
        <a:srgbClr val="0053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6431</Words>
  <Application>Microsoft Office PowerPoint</Application>
  <PresentationFormat>On-screen Show (16:9)</PresentationFormat>
  <Paragraphs>610</Paragraphs>
  <Slides>105</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Barlow</vt:lpstr>
      <vt:lpstr>Cambria Math</vt:lpstr>
      <vt:lpstr>Raleway Thin</vt:lpstr>
      <vt:lpstr>Roboto Condensed Light</vt:lpstr>
      <vt:lpstr>Wingdings</vt:lpstr>
      <vt:lpstr>Watercolor Medical Breakthrough by Slidesgo</vt:lpstr>
      <vt:lpstr>2021–22 Every Student Succeeds Act Comprehensive Support and Improvement  Local Educational Agency  Application for Funding</vt:lpstr>
      <vt:lpstr>Housekeeping</vt:lpstr>
      <vt:lpstr>Acronyms and Initialisms (1)</vt:lpstr>
      <vt:lpstr>Acronyms and Initialisms (2)</vt:lpstr>
      <vt:lpstr>Agenda</vt:lpstr>
      <vt:lpstr>Overview of CSI and  CSI Funding</vt:lpstr>
      <vt:lpstr>CSI Eligibility Criteria (1)</vt:lpstr>
      <vt:lpstr>CSI Eligibility Criteria (2)</vt:lpstr>
      <vt:lpstr>CSI Eligibility Criteria (3)</vt:lpstr>
      <vt:lpstr>CSI Eligibility Criteria (4)</vt:lpstr>
      <vt:lpstr>Statutory and Spending Authority of CSI Funds (1)</vt:lpstr>
      <vt:lpstr>Statutory and Spending Authority of CSI Funds (2)</vt:lpstr>
      <vt:lpstr>CSI Funding Formula (1)</vt:lpstr>
      <vt:lpstr>CSI Funding Formula (2)</vt:lpstr>
      <vt:lpstr>Funding Results and Timeline</vt:lpstr>
      <vt:lpstr>Preliminary and Final Award Amounts</vt:lpstr>
      <vt:lpstr>Subgrant Information (1)</vt:lpstr>
      <vt:lpstr>Subgrant Information (2)</vt:lpstr>
      <vt:lpstr>Subgrant Information (3)</vt:lpstr>
      <vt:lpstr>Allowable Subgrant Activities (1)</vt:lpstr>
      <vt:lpstr>Allowable Subgrant Activities (2)</vt:lpstr>
      <vt:lpstr>Allowable Activities (3)</vt:lpstr>
      <vt:lpstr>Allowable Activities (4)</vt:lpstr>
      <vt:lpstr>Allowable Activities (5)</vt:lpstr>
      <vt:lpstr>Allowable Activities (6)</vt:lpstr>
      <vt:lpstr>Disallowable Subgrant Activities (1)</vt:lpstr>
      <vt:lpstr>Disallowable Subgrant Activities (2)</vt:lpstr>
      <vt:lpstr>FY 2021–22 CSI Funds Reporting Requirements (1)</vt:lpstr>
      <vt:lpstr>FY 2021–22 CSI Funds Reporting Requirements (2)</vt:lpstr>
      <vt:lpstr>FY 2021–22 CSI Funds Reporting Requirements (3)</vt:lpstr>
      <vt:lpstr>FY 2021–22 CSI Funds Reporting Requirements (4)</vt:lpstr>
      <vt:lpstr>FY 2021–22 CSI Funds Reporting Requirements (5)</vt:lpstr>
      <vt:lpstr>FY 2021–22 CSI Funds Reporting Requirements (6)</vt:lpstr>
      <vt:lpstr>Apportionments (1)</vt:lpstr>
      <vt:lpstr>Apportionments (2)</vt:lpstr>
      <vt:lpstr>Apportionments (3)</vt:lpstr>
      <vt:lpstr>Monitoring</vt:lpstr>
      <vt:lpstr>Completing and Submitting the  2021–22 CSI LEA  Application for Funding </vt:lpstr>
      <vt:lpstr>GMART (1)</vt:lpstr>
      <vt:lpstr>GMART (2)</vt:lpstr>
      <vt:lpstr>Logging On</vt:lpstr>
      <vt:lpstr>Selecting the Application</vt:lpstr>
      <vt:lpstr>Application for Funding Sections</vt:lpstr>
      <vt:lpstr>Application Overview (1)</vt:lpstr>
      <vt:lpstr>Application Overview (2)</vt:lpstr>
      <vt:lpstr>Section 1: Intent to Apply (1)</vt:lpstr>
      <vt:lpstr>Section 1: Intent to Apply (2)</vt:lpstr>
      <vt:lpstr>Section 2: General Assurances, Terms, etc. (1)</vt:lpstr>
      <vt:lpstr>Section 2: General Assurances, Terms, etc. (2)</vt:lpstr>
      <vt:lpstr>Section 2: General Assurances, Terms, etc. (3)</vt:lpstr>
      <vt:lpstr>Section 2: General Assurances, Terms, etc. (4)</vt:lpstr>
      <vt:lpstr>Section 2: General Assurances, Terms, etc. (5)</vt:lpstr>
      <vt:lpstr>Section 3: LEA Applicant Information (1)</vt:lpstr>
      <vt:lpstr>Section 3: LEA Applicant Information (2)</vt:lpstr>
      <vt:lpstr>Section 4: Narrative Responses (1)</vt:lpstr>
      <vt:lpstr>Section 4: Narrative Responses (2)</vt:lpstr>
      <vt:lpstr>Section 5: Funding Plan</vt:lpstr>
      <vt:lpstr>Section 6: Signatures</vt:lpstr>
      <vt:lpstr>After the Application Submission</vt:lpstr>
      <vt:lpstr>FY 2021–22 Application and Subgrant Recap</vt:lpstr>
      <vt:lpstr>Points to Remember CSI Plans</vt:lpstr>
      <vt:lpstr>CSI Plan Approval Requirements (1)</vt:lpstr>
      <vt:lpstr>CSI Plan Approval Requirements (2)</vt:lpstr>
      <vt:lpstr>CSI Plan Approval Requirements (3)</vt:lpstr>
      <vt:lpstr>Single School Districts and Charter Schools</vt:lpstr>
      <vt:lpstr>Resources (1)</vt:lpstr>
      <vt:lpstr>Resources (2)</vt:lpstr>
      <vt:lpstr>How to Reach Us</vt:lpstr>
      <vt:lpstr>Appendix (1)</vt:lpstr>
      <vt:lpstr>Appendix (2) (1)</vt:lpstr>
      <vt:lpstr>Appendix (2) (2)</vt:lpstr>
      <vt:lpstr>Appendix (3) (1)</vt:lpstr>
      <vt:lpstr>Appendix (3) (2)</vt:lpstr>
      <vt:lpstr>Appendix (4) (1)</vt:lpstr>
      <vt:lpstr>Appendix (4) (2)</vt:lpstr>
      <vt:lpstr>Appendix (5) (1)</vt:lpstr>
      <vt:lpstr>Appendix (5) (2)</vt:lpstr>
      <vt:lpstr>Appendix (5) (3)</vt:lpstr>
      <vt:lpstr>Appendix (6) (1)</vt:lpstr>
      <vt:lpstr>Appendix (6) (2)</vt:lpstr>
      <vt:lpstr>Appendix (6) (3)</vt:lpstr>
      <vt:lpstr>Appendix (6) (4)</vt:lpstr>
      <vt:lpstr>Appendix (6) (5)</vt:lpstr>
      <vt:lpstr>Appendix (7) (1)</vt:lpstr>
      <vt:lpstr>Appendix (7) (2)</vt:lpstr>
      <vt:lpstr>Appendix (8) (1)</vt:lpstr>
      <vt:lpstr>Appendix (8) (2)</vt:lpstr>
      <vt:lpstr>Appendix (8) (3)</vt:lpstr>
      <vt:lpstr>Appendix (8) (4)</vt:lpstr>
      <vt:lpstr>Appendix (9) (1)</vt:lpstr>
      <vt:lpstr>Appendix (9) (2)</vt:lpstr>
      <vt:lpstr>Appendix (9) (3)</vt:lpstr>
      <vt:lpstr>Appendix (9) (4)</vt:lpstr>
      <vt:lpstr>Appendix (10) (1)</vt:lpstr>
      <vt:lpstr>Appendix (10) (2)</vt:lpstr>
      <vt:lpstr>Appendix (10) (3)</vt:lpstr>
      <vt:lpstr>Appendix (10) (4)</vt:lpstr>
      <vt:lpstr>Appendix (10) (5)</vt:lpstr>
      <vt:lpstr>Appendix (10) (6)</vt:lpstr>
      <vt:lpstr>Appendix (11) (1)</vt:lpstr>
      <vt:lpstr>Appendix (11) (2)</vt:lpstr>
      <vt:lpstr>Appendix (11) (3)</vt:lpstr>
      <vt:lpstr>Appendix (11) (4)</vt:lpstr>
      <vt:lpstr>Appendix (11) (5)</vt:lpstr>
      <vt:lpstr>Appendix (11)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2021-22 CSI LEA Application Webinar - Title I, Part A (CA Dept of Education)</dc:title>
  <dc:subject>Every Student Succeeds Act (ESSA) Comprehensive Support and Improvement (CSI) Subgrant for Local Educational Agencies (LEAs) Application for Funding walk through webinar.</dc:subject>
  <dc:creator/>
  <cp:lastModifiedBy/>
  <cp:revision>1</cp:revision>
  <dcterms:modified xsi:type="dcterms:W3CDTF">2023-12-14T00:13:08Z</dcterms:modified>
</cp:coreProperties>
</file>