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3"/>
  </p:notesMasterIdLst>
  <p:sldIdLst>
    <p:sldId id="401" r:id="rId5"/>
    <p:sldId id="599" r:id="rId6"/>
    <p:sldId id="600" r:id="rId7"/>
    <p:sldId id="602" r:id="rId8"/>
    <p:sldId id="601" r:id="rId9"/>
    <p:sldId id="604" r:id="rId10"/>
    <p:sldId id="603" r:id="rId11"/>
    <p:sldId id="574" r:id="rId12"/>
    <p:sldId id="598" r:id="rId13"/>
    <p:sldId id="586" r:id="rId14"/>
    <p:sldId id="507" r:id="rId15"/>
    <p:sldId id="531" r:id="rId16"/>
    <p:sldId id="538" r:id="rId17"/>
    <p:sldId id="402" r:id="rId18"/>
    <p:sldId id="529" r:id="rId19"/>
    <p:sldId id="404" r:id="rId20"/>
    <p:sldId id="407" r:id="rId21"/>
    <p:sldId id="408" r:id="rId22"/>
    <p:sldId id="464" r:id="rId23"/>
    <p:sldId id="578" r:id="rId24"/>
    <p:sldId id="505" r:id="rId25"/>
    <p:sldId id="508" r:id="rId26"/>
    <p:sldId id="510" r:id="rId27"/>
    <p:sldId id="579" r:id="rId28"/>
    <p:sldId id="516" r:id="rId29"/>
    <p:sldId id="580" r:id="rId30"/>
    <p:sldId id="534" r:id="rId31"/>
    <p:sldId id="576" r:id="rId32"/>
    <p:sldId id="585" r:id="rId33"/>
    <p:sldId id="583" r:id="rId34"/>
    <p:sldId id="584" r:id="rId35"/>
    <p:sldId id="518" r:id="rId36"/>
    <p:sldId id="462" r:id="rId37"/>
    <p:sldId id="587" r:id="rId38"/>
    <p:sldId id="521" r:id="rId39"/>
    <p:sldId id="522" r:id="rId40"/>
    <p:sldId id="581" r:id="rId41"/>
    <p:sldId id="524" r:id="rId42"/>
    <p:sldId id="525" r:id="rId43"/>
    <p:sldId id="526" r:id="rId44"/>
    <p:sldId id="528" r:id="rId45"/>
    <p:sldId id="418" r:id="rId46"/>
    <p:sldId id="429" r:id="rId47"/>
    <p:sldId id="430" r:id="rId48"/>
    <p:sldId id="588" r:id="rId49"/>
    <p:sldId id="452" r:id="rId50"/>
    <p:sldId id="453" r:id="rId51"/>
    <p:sldId id="454" r:id="rId52"/>
    <p:sldId id="455" r:id="rId53"/>
    <p:sldId id="589" r:id="rId54"/>
    <p:sldId id="590" r:id="rId55"/>
    <p:sldId id="594" r:id="rId56"/>
    <p:sldId id="595" r:id="rId57"/>
    <p:sldId id="423" r:id="rId58"/>
    <p:sldId id="593" r:id="rId59"/>
    <p:sldId id="592" r:id="rId60"/>
    <p:sldId id="424" r:id="rId61"/>
    <p:sldId id="425" r:id="rId62"/>
    <p:sldId id="596" r:id="rId63"/>
    <p:sldId id="427" r:id="rId64"/>
    <p:sldId id="422" r:id="rId65"/>
    <p:sldId id="597" r:id="rId66"/>
    <p:sldId id="428" r:id="rId67"/>
    <p:sldId id="532" r:id="rId68"/>
    <p:sldId id="440" r:id="rId69"/>
    <p:sldId id="398" r:id="rId70"/>
    <p:sldId id="399" r:id="rId71"/>
    <p:sldId id="441" r:id="rId7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Sackheim" initial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3" autoAdjust="0"/>
    <p:restoredTop sz="86388" autoAdjust="0"/>
  </p:normalViewPr>
  <p:slideViewPr>
    <p:cSldViewPr snapToGrid="0" showGuides="1">
      <p:cViewPr varScale="1">
        <p:scale>
          <a:sx n="98" d="100"/>
          <a:sy n="98" d="100"/>
        </p:scale>
        <p:origin x="276" y="18"/>
      </p:cViewPr>
      <p:guideLst>
        <p:guide orient="horz" pos="2160"/>
        <p:guide pos="3840"/>
      </p:guideLst>
    </p:cSldViewPr>
  </p:slideViewPr>
  <p:outlineViewPr>
    <p:cViewPr>
      <p:scale>
        <a:sx n="33" d="100"/>
        <a:sy n="33" d="100"/>
      </p:scale>
      <p:origin x="0" y="-11544"/>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49" d="100"/>
          <a:sy n="49" d="100"/>
        </p:scale>
        <p:origin x="2668"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374BCA-F0CC-4F48-AF83-7788D989F82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0F74F3E3-CCE9-40DD-A2D5-B2062F9DCDF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863B784-79B1-49F9-96A6-6B80DADE66FD}" type="datetimeFigureOut">
              <a:rPr lang="en-US"/>
              <a:pPr>
                <a:defRPr/>
              </a:pPr>
              <a:t>5/5/2023</a:t>
            </a:fld>
            <a:endParaRPr lang="en-US" dirty="0"/>
          </a:p>
        </p:txBody>
      </p:sp>
      <p:sp>
        <p:nvSpPr>
          <p:cNvPr id="4" name="Slide Image Placeholder 3">
            <a:extLst>
              <a:ext uri="{FF2B5EF4-FFF2-40B4-BE49-F238E27FC236}">
                <a16:creationId xmlns:a16="http://schemas.microsoft.com/office/drawing/2014/main" id="{CF0CB0CC-8CFC-4372-B75A-A571C5603D73}"/>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525F93C3-52A5-4C5A-A997-1617B844ABB5}"/>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8B7BC6B-2D78-4168-9351-FB757D3A87F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CC90E5BC-42A3-4883-B457-3EBE3252FAE1}"/>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B74F5FA-65F7-4D38-ACBB-18C233A4ED1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1D0309F-C3A3-4791-B7C5-E135EB4AD2C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20ED3552-DF22-433E-9531-48C57755A9F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10244" name="Slide Number Placeholder 3">
            <a:extLst>
              <a:ext uri="{FF2B5EF4-FFF2-40B4-BE49-F238E27FC236}">
                <a16:creationId xmlns:a16="http://schemas.microsoft.com/office/drawing/2014/main" id="{CC88E509-2AD1-4602-A4B3-534C554EE1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24C8CBB7-09DE-4519-B477-4CEF433E5B50}" type="slidenum">
              <a:rPr lang="en-US" altLang="en-US" smtClean="0">
                <a:solidFill>
                  <a:srgbClr val="000000"/>
                </a:solidFill>
                <a:latin typeface="Arial" panose="020B0604020202020204" pitchFamily="34" charset="0"/>
              </a:rPr>
              <a:pPr eaLnBrk="0" hangingPunct="0"/>
              <a:t>1</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86FB6A6D-6884-4AA2-BC92-215C9197F5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389C857E-F671-4507-B168-422D8234D2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6868" name="Slide Number Placeholder 3">
            <a:extLst>
              <a:ext uri="{FF2B5EF4-FFF2-40B4-BE49-F238E27FC236}">
                <a16:creationId xmlns:a16="http://schemas.microsoft.com/office/drawing/2014/main" id="{8D580863-8677-4749-8270-E92194B63F7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862DC82F-6523-4FE6-9C17-15F480859E0E}" type="slidenum">
              <a:rPr lang="en-US" altLang="en-US" smtClean="0">
                <a:solidFill>
                  <a:srgbClr val="000000"/>
                </a:solidFill>
                <a:latin typeface="Arial" panose="020B0604020202020204" pitchFamily="34" charset="0"/>
              </a:rPr>
              <a:pPr eaLnBrk="0" hangingPunct="0"/>
              <a:t>17</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441DCCB6-DC73-4526-B926-4E7C0BFC105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83E7A4D6-B520-4779-AB82-BDF2491EBEA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8916" name="Slide Number Placeholder 3">
            <a:extLst>
              <a:ext uri="{FF2B5EF4-FFF2-40B4-BE49-F238E27FC236}">
                <a16:creationId xmlns:a16="http://schemas.microsoft.com/office/drawing/2014/main" id="{757803F0-B4DE-44A5-AD16-5241086EB9F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8C3F7C02-FEE1-47AD-84D5-505F2056FA8B}" type="slidenum">
              <a:rPr lang="en-US" altLang="en-US" smtClean="0">
                <a:solidFill>
                  <a:srgbClr val="000000"/>
                </a:solidFill>
                <a:latin typeface="Arial" panose="020B0604020202020204" pitchFamily="34" charset="0"/>
              </a:rPr>
              <a:pPr eaLnBrk="0" hangingPunct="0"/>
              <a:t>18</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DD1D57CD-EE71-4D24-B314-1A53B51D879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0AC82E22-438B-4BE6-A638-32A8BB1124F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0964" name="Slide Number Placeholder 3">
            <a:extLst>
              <a:ext uri="{FF2B5EF4-FFF2-40B4-BE49-F238E27FC236}">
                <a16:creationId xmlns:a16="http://schemas.microsoft.com/office/drawing/2014/main" id="{2EFD9006-621E-4E4A-AB62-E14CC9D176D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2F718763-0BD2-45F3-975F-85DA2364D67E}" type="slidenum">
              <a:rPr lang="en-US" altLang="en-US" smtClean="0">
                <a:solidFill>
                  <a:srgbClr val="000000"/>
                </a:solidFill>
                <a:latin typeface="Arial" panose="020B0604020202020204" pitchFamily="34" charset="0"/>
              </a:rPr>
              <a:pPr eaLnBrk="0" hangingPunct="0"/>
              <a:t>19</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07497BC-6F8F-489A-954C-B2952D31B4D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BB89DB53-BCE1-405A-BBB4-8E1A990902A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3012" name="Slide Number Placeholder 3">
            <a:extLst>
              <a:ext uri="{FF2B5EF4-FFF2-40B4-BE49-F238E27FC236}">
                <a16:creationId xmlns:a16="http://schemas.microsoft.com/office/drawing/2014/main" id="{EC50DDBA-404E-4A3D-B88D-B5E09873867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B94E6A4F-5CD5-4FA4-B98D-C4640C88DF71}" type="slidenum">
              <a:rPr lang="en-US" altLang="en-US" smtClean="0">
                <a:solidFill>
                  <a:srgbClr val="000000"/>
                </a:solidFill>
                <a:latin typeface="Arial" panose="020B0604020202020204" pitchFamily="34" charset="0"/>
              </a:rPr>
              <a:pPr eaLnBrk="0" hangingPunct="0"/>
              <a:t>20</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ADDFDB7-883F-451E-BA2F-45C3B96AAC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22ED541E-E88E-4B6F-B5A0-23B627704E0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5060" name="Slide Number Placeholder 3">
            <a:extLst>
              <a:ext uri="{FF2B5EF4-FFF2-40B4-BE49-F238E27FC236}">
                <a16:creationId xmlns:a16="http://schemas.microsoft.com/office/drawing/2014/main" id="{4C35FD23-41DD-4F09-ADE7-C4F80D3C68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A3C7884C-23FC-4EB9-A10D-933344F6C3B6}" type="slidenum">
              <a:rPr lang="en-US" altLang="en-US" smtClean="0">
                <a:solidFill>
                  <a:srgbClr val="000000"/>
                </a:solidFill>
                <a:latin typeface="Arial" panose="020B0604020202020204" pitchFamily="34" charset="0"/>
              </a:rPr>
              <a:pPr eaLnBrk="0" hangingPunct="0"/>
              <a:t>21</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E9F97800-B5DC-4C14-BD35-7E7A7EF87CD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1F7757D1-9F8A-4798-A88D-C8AF0E82CFE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7108" name="Slide Number Placeholder 3">
            <a:extLst>
              <a:ext uri="{FF2B5EF4-FFF2-40B4-BE49-F238E27FC236}">
                <a16:creationId xmlns:a16="http://schemas.microsoft.com/office/drawing/2014/main" id="{5C1D5568-D1BB-4A47-B308-A6D0A962525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B1A439E7-7787-4806-8A21-A9FF7961AFCD}" type="slidenum">
              <a:rPr lang="en-US" altLang="en-US" smtClean="0">
                <a:solidFill>
                  <a:srgbClr val="000000"/>
                </a:solidFill>
                <a:latin typeface="Arial" panose="020B0604020202020204" pitchFamily="34" charset="0"/>
              </a:rPr>
              <a:pPr eaLnBrk="0" hangingPunct="0"/>
              <a:t>22</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764D573C-0FB9-450B-A322-70BB6953A02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CBA4FE56-C06D-48EC-A60B-C94415D63EA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9156" name="Slide Number Placeholder 3">
            <a:extLst>
              <a:ext uri="{FF2B5EF4-FFF2-40B4-BE49-F238E27FC236}">
                <a16:creationId xmlns:a16="http://schemas.microsoft.com/office/drawing/2014/main" id="{7A3DBD64-A495-4D00-A902-5318442DC5F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BF58851B-F814-4C10-BD0D-70B51551A603}" type="slidenum">
              <a:rPr lang="en-US" altLang="en-US" smtClean="0">
                <a:solidFill>
                  <a:srgbClr val="000000"/>
                </a:solidFill>
                <a:latin typeface="Arial" panose="020B0604020202020204" pitchFamily="34" charset="0"/>
              </a:rPr>
              <a:pPr eaLnBrk="0" hangingPunct="0"/>
              <a:t>23</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723A3099-02E1-47F1-BA79-790AD2C78C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B46514DE-00DE-4077-AF3C-22224A38C53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04" name="Slide Number Placeholder 3">
            <a:extLst>
              <a:ext uri="{FF2B5EF4-FFF2-40B4-BE49-F238E27FC236}">
                <a16:creationId xmlns:a16="http://schemas.microsoft.com/office/drawing/2014/main" id="{19552E95-3B0C-4A49-8B9C-77C15E5D6BB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3AEDB14C-0A79-47B8-AD75-3700CDD070BA}" type="slidenum">
              <a:rPr lang="en-US" altLang="en-US" smtClean="0">
                <a:solidFill>
                  <a:srgbClr val="000000"/>
                </a:solidFill>
                <a:latin typeface="Arial" panose="020B0604020202020204" pitchFamily="34" charset="0"/>
              </a:rPr>
              <a:pPr eaLnBrk="0" hangingPunct="0"/>
              <a:t>24</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7C8A1D93-5794-4EF3-ABBA-927319DB9E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046701CA-861D-4A2A-8F02-937ABEFCC16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53252" name="Slide Number Placeholder 3">
            <a:extLst>
              <a:ext uri="{FF2B5EF4-FFF2-40B4-BE49-F238E27FC236}">
                <a16:creationId xmlns:a16="http://schemas.microsoft.com/office/drawing/2014/main" id="{71561117-2DCA-48E4-874C-986ABAAEEE9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AD478AA3-5C86-4F4C-BE3B-4E350FD77DFA}" type="slidenum">
              <a:rPr lang="en-US" altLang="en-US" smtClean="0">
                <a:solidFill>
                  <a:srgbClr val="000000"/>
                </a:solidFill>
                <a:latin typeface="Arial" panose="020B0604020202020204" pitchFamily="34" charset="0"/>
              </a:rPr>
              <a:pPr eaLnBrk="0" hangingPunct="0"/>
              <a:t>25</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A17E6DA-C3BB-4043-A385-3C6370AE2BD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35D950D0-1740-4C1D-97ED-231A1BCB83C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55300" name="Slide Number Placeholder 3">
            <a:extLst>
              <a:ext uri="{FF2B5EF4-FFF2-40B4-BE49-F238E27FC236}">
                <a16:creationId xmlns:a16="http://schemas.microsoft.com/office/drawing/2014/main" id="{5D0B5537-A3C9-4B78-9485-9BE29BF899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C938E02E-3A51-4D82-9054-D733300E16D2}" type="slidenum">
              <a:rPr lang="en-US" altLang="en-US" smtClean="0">
                <a:solidFill>
                  <a:srgbClr val="000000"/>
                </a:solidFill>
                <a:latin typeface="Arial" panose="020B0604020202020204" pitchFamily="34" charset="0"/>
              </a:rPr>
              <a:pPr eaLnBrk="0" hangingPunct="0"/>
              <a:t>26</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F3C166BB-6317-4503-83AD-7B090E9FCBD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0771C01D-4A30-4443-8702-398EC1F39EE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0484" name="Slide Number Placeholder 3">
            <a:extLst>
              <a:ext uri="{FF2B5EF4-FFF2-40B4-BE49-F238E27FC236}">
                <a16:creationId xmlns:a16="http://schemas.microsoft.com/office/drawing/2014/main" id="{E78D0ED9-1AA5-40BB-8F36-66B23BD37B4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505B619D-659D-4F73-82B1-0D41364C84AE}" type="slidenum">
              <a:rPr lang="en-US" altLang="en-US" smtClean="0">
                <a:solidFill>
                  <a:srgbClr val="000000"/>
                </a:solidFill>
                <a:latin typeface="Arial" panose="020B0604020202020204" pitchFamily="34" charset="0"/>
              </a:rPr>
              <a:pPr eaLnBrk="0" hangingPunct="0"/>
              <a:t>9</a:t>
            </a:fld>
            <a:endParaRPr lang="en-US" alt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869332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487C5078-CB72-4D4B-98BC-FDC7BAA5AAD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21B5A5BD-670A-4ED1-8771-52FED97D18B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57348" name="Slide Number Placeholder 3">
            <a:extLst>
              <a:ext uri="{FF2B5EF4-FFF2-40B4-BE49-F238E27FC236}">
                <a16:creationId xmlns:a16="http://schemas.microsoft.com/office/drawing/2014/main" id="{EE81C7C3-9972-49EB-9308-A94443D9CB0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2902397B-0BEF-401B-8C5A-FA8F8B95BF71}" type="slidenum">
              <a:rPr lang="en-US" altLang="en-US" smtClean="0">
                <a:solidFill>
                  <a:srgbClr val="000000"/>
                </a:solidFill>
                <a:latin typeface="Arial" panose="020B0604020202020204" pitchFamily="34" charset="0"/>
              </a:rPr>
              <a:pPr eaLnBrk="0" hangingPunct="0"/>
              <a:t>27</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8D33F39A-90C5-47B3-8E0B-FE87484CAAE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3596A594-6652-401C-87BA-CBAC931F9DC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59396" name="Slide Number Placeholder 3">
            <a:extLst>
              <a:ext uri="{FF2B5EF4-FFF2-40B4-BE49-F238E27FC236}">
                <a16:creationId xmlns:a16="http://schemas.microsoft.com/office/drawing/2014/main" id="{3B240C92-3D1F-4482-8E17-4821C1818F7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23289774-732B-4D00-A9DF-4F698644F1F5}" type="slidenum">
              <a:rPr lang="en-US" altLang="en-US" smtClean="0">
                <a:solidFill>
                  <a:srgbClr val="000000"/>
                </a:solidFill>
                <a:latin typeface="Arial" panose="020B0604020202020204" pitchFamily="34" charset="0"/>
              </a:rPr>
              <a:pPr eaLnBrk="0" hangingPunct="0"/>
              <a:t>28</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34ADBEEF-CACD-4DE4-8E78-EF718541029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B6DC6051-CED7-46B0-9C34-09B42C3D660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61444" name="Slide Number Placeholder 3">
            <a:extLst>
              <a:ext uri="{FF2B5EF4-FFF2-40B4-BE49-F238E27FC236}">
                <a16:creationId xmlns:a16="http://schemas.microsoft.com/office/drawing/2014/main" id="{8B0EA427-568A-4871-9CD8-556798D471F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3897DCAC-940C-4CB2-8B73-2B47F9377B21}" type="slidenum">
              <a:rPr lang="en-US" altLang="en-US" smtClean="0">
                <a:solidFill>
                  <a:srgbClr val="000000"/>
                </a:solidFill>
                <a:latin typeface="Arial" panose="020B0604020202020204" pitchFamily="34" charset="0"/>
              </a:rPr>
              <a:pPr eaLnBrk="0" hangingPunct="0"/>
              <a:t>29</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1D0C1B33-A140-43C0-980C-DDAA0702CE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0A0ED347-8C3E-4ED9-8482-FAFCF713428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63492" name="Slide Number Placeholder 3">
            <a:extLst>
              <a:ext uri="{FF2B5EF4-FFF2-40B4-BE49-F238E27FC236}">
                <a16:creationId xmlns:a16="http://schemas.microsoft.com/office/drawing/2014/main" id="{C54B1255-D344-47C0-ADA4-5DBDBDEA648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5ADF4364-1061-4F5D-A79E-A64BB0E6171D}" type="slidenum">
              <a:rPr lang="en-US" altLang="en-US" smtClean="0">
                <a:solidFill>
                  <a:srgbClr val="000000"/>
                </a:solidFill>
                <a:latin typeface="Arial" panose="020B0604020202020204" pitchFamily="34" charset="0"/>
              </a:rPr>
              <a:pPr eaLnBrk="0" hangingPunct="0"/>
              <a:t>30</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DBA5281E-3992-45CB-ABB4-90D97E88A99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F478C2E2-4342-480E-83F9-EF0EBE24986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65540" name="Slide Number Placeholder 3">
            <a:extLst>
              <a:ext uri="{FF2B5EF4-FFF2-40B4-BE49-F238E27FC236}">
                <a16:creationId xmlns:a16="http://schemas.microsoft.com/office/drawing/2014/main" id="{77E9ABBE-FD3C-4FF3-AAFC-88F78AF6E97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CB92550C-73B1-4969-938A-E25A6CDD0FC1}" type="slidenum">
              <a:rPr lang="en-US" altLang="en-US" smtClean="0">
                <a:solidFill>
                  <a:srgbClr val="000000"/>
                </a:solidFill>
                <a:latin typeface="Arial" panose="020B0604020202020204" pitchFamily="34" charset="0"/>
              </a:rPr>
              <a:pPr eaLnBrk="0" hangingPunct="0"/>
              <a:t>31</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CA22A472-0C58-4449-A1D2-74F21442BA7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366A0CBA-E1B2-4F77-A055-21AA568D8F9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7588" name="Slide Number Placeholder 3">
            <a:extLst>
              <a:ext uri="{FF2B5EF4-FFF2-40B4-BE49-F238E27FC236}">
                <a16:creationId xmlns:a16="http://schemas.microsoft.com/office/drawing/2014/main" id="{96F83383-6AEB-4226-A809-01A1C8CB79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CE26D43D-AD9D-4E87-B442-A7DFC4DEB217}" type="slidenum">
              <a:rPr lang="en-US" altLang="en-US" smtClean="0">
                <a:solidFill>
                  <a:srgbClr val="000000"/>
                </a:solidFill>
                <a:latin typeface="Arial" panose="020B0604020202020204" pitchFamily="34" charset="0"/>
              </a:rPr>
              <a:pPr eaLnBrk="0" hangingPunct="0"/>
              <a:t>32</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E21F06A1-ABC6-45C0-8728-25406646618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7CD66149-A44C-4AB8-A8A6-801719AE064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9636" name="Slide Number Placeholder 3">
            <a:extLst>
              <a:ext uri="{FF2B5EF4-FFF2-40B4-BE49-F238E27FC236}">
                <a16:creationId xmlns:a16="http://schemas.microsoft.com/office/drawing/2014/main" id="{2731916B-CD43-4B57-B9A5-C2D3636A9CC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76257A5F-7F98-4698-A406-1AFAE7C363F2}" type="slidenum">
              <a:rPr lang="en-US" altLang="en-US" smtClean="0">
                <a:solidFill>
                  <a:srgbClr val="000000"/>
                </a:solidFill>
                <a:latin typeface="Arial" panose="020B0604020202020204" pitchFamily="34" charset="0"/>
              </a:rPr>
              <a:pPr eaLnBrk="0" hangingPunct="0"/>
              <a:t>33</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905B9102-B5EA-4889-859F-8618902EB44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B70203E0-E7E4-421D-8F6C-B615F97219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684" name="Slide Number Placeholder 3">
            <a:extLst>
              <a:ext uri="{FF2B5EF4-FFF2-40B4-BE49-F238E27FC236}">
                <a16:creationId xmlns:a16="http://schemas.microsoft.com/office/drawing/2014/main" id="{9C7348BA-EB45-4921-967D-25D57FFE3AD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A8A69731-3F30-4230-A1BA-2E3CEF302F71}" type="slidenum">
              <a:rPr lang="en-US" altLang="en-US" smtClean="0">
                <a:solidFill>
                  <a:srgbClr val="000000"/>
                </a:solidFill>
                <a:latin typeface="Arial" panose="020B0604020202020204" pitchFamily="34" charset="0"/>
              </a:rPr>
              <a:pPr eaLnBrk="0" hangingPunct="0"/>
              <a:t>34</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7492E06C-27D4-4CE5-AF53-CA074C675E4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D1D5C819-C1E4-43E6-83AB-EB5A853461B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3732" name="Slide Number Placeholder 3">
            <a:extLst>
              <a:ext uri="{FF2B5EF4-FFF2-40B4-BE49-F238E27FC236}">
                <a16:creationId xmlns:a16="http://schemas.microsoft.com/office/drawing/2014/main" id="{C57E08FC-61AE-45BE-9A17-BD47B00075C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6739359D-802A-4C83-8420-0E01F5C73C11}" type="slidenum">
              <a:rPr lang="en-US" altLang="en-US" smtClean="0">
                <a:solidFill>
                  <a:srgbClr val="000000"/>
                </a:solidFill>
                <a:latin typeface="Arial" panose="020B0604020202020204" pitchFamily="34" charset="0"/>
              </a:rPr>
              <a:pPr eaLnBrk="0" hangingPunct="0"/>
              <a:t>35</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D7291DAE-9733-4FBE-9411-AA8DE996377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B051B89E-E1E8-40C2-9E54-D08C9AD1C0A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5780" name="Slide Number Placeholder 3">
            <a:extLst>
              <a:ext uri="{FF2B5EF4-FFF2-40B4-BE49-F238E27FC236}">
                <a16:creationId xmlns:a16="http://schemas.microsoft.com/office/drawing/2014/main" id="{F13A4B84-6AB5-4097-9144-EC8ED7BAD84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216AA85B-11BE-4091-88AD-4764AE0B0EE8}" type="slidenum">
              <a:rPr lang="en-US" altLang="en-US" smtClean="0">
                <a:solidFill>
                  <a:srgbClr val="000000"/>
                </a:solidFill>
                <a:latin typeface="Arial" panose="020B0604020202020204" pitchFamily="34" charset="0"/>
              </a:rPr>
              <a:pPr eaLnBrk="0" hangingPunct="0"/>
              <a:t>36</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841E5339-37B6-4F94-A612-48C3057D68E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4C21187D-3119-4998-974C-CC9B39D1BB8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2532" name="Slide Number Placeholder 3">
            <a:extLst>
              <a:ext uri="{FF2B5EF4-FFF2-40B4-BE49-F238E27FC236}">
                <a16:creationId xmlns:a16="http://schemas.microsoft.com/office/drawing/2014/main" id="{1FC5F228-8302-4E8F-AA20-C6915FF423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8D6E1F47-5772-4284-B754-D4C78E3AF385}" type="slidenum">
              <a:rPr lang="en-US" altLang="en-US" smtClean="0">
                <a:solidFill>
                  <a:srgbClr val="000000"/>
                </a:solidFill>
                <a:latin typeface="Arial" panose="020B0604020202020204" pitchFamily="34" charset="0"/>
              </a:rPr>
              <a:pPr eaLnBrk="0" hangingPunct="0"/>
              <a:t>10</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3610BC29-68FD-4DE3-BF86-538D47A98DD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E57EC876-BC3D-4F83-918F-7572F15A22C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7828" name="Slide Number Placeholder 3">
            <a:extLst>
              <a:ext uri="{FF2B5EF4-FFF2-40B4-BE49-F238E27FC236}">
                <a16:creationId xmlns:a16="http://schemas.microsoft.com/office/drawing/2014/main" id="{C3793AE5-8410-4132-8EB6-1273E18B8FC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02BA2A25-8750-4015-B794-81CD1FCCBBAC}" type="slidenum">
              <a:rPr lang="en-US" altLang="en-US" smtClean="0">
                <a:solidFill>
                  <a:srgbClr val="000000"/>
                </a:solidFill>
                <a:latin typeface="Arial" panose="020B0604020202020204" pitchFamily="34" charset="0"/>
              </a:rPr>
              <a:pPr eaLnBrk="0" hangingPunct="0"/>
              <a:t>37</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47B6895-5C22-4056-865B-483C8113EE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A1C4CA7B-FF7E-42B3-8FB3-1DE0AFF6A9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9876" name="Slide Number Placeholder 3">
            <a:extLst>
              <a:ext uri="{FF2B5EF4-FFF2-40B4-BE49-F238E27FC236}">
                <a16:creationId xmlns:a16="http://schemas.microsoft.com/office/drawing/2014/main" id="{2291EF26-B775-41AD-B91B-85829C767CA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578DDBF8-9D49-41D6-86C9-186F70178021}" type="slidenum">
              <a:rPr lang="en-US" altLang="en-US" smtClean="0">
                <a:solidFill>
                  <a:srgbClr val="000000"/>
                </a:solidFill>
                <a:latin typeface="Arial" panose="020B0604020202020204" pitchFamily="34" charset="0"/>
              </a:rPr>
              <a:pPr eaLnBrk="0" hangingPunct="0"/>
              <a:t>38</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06DCB05E-FEFB-4C58-9501-E7BB685E03D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82B958E1-5775-4B54-A25F-811ABBACB75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24" name="Slide Number Placeholder 3">
            <a:extLst>
              <a:ext uri="{FF2B5EF4-FFF2-40B4-BE49-F238E27FC236}">
                <a16:creationId xmlns:a16="http://schemas.microsoft.com/office/drawing/2014/main" id="{B4D45E61-8E50-453D-B87C-3D782B15970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BA4E2597-ECA6-433C-8076-4237AD5F24CF}" type="slidenum">
              <a:rPr lang="en-US" altLang="en-US" smtClean="0">
                <a:solidFill>
                  <a:srgbClr val="000000"/>
                </a:solidFill>
                <a:latin typeface="Arial" panose="020B0604020202020204" pitchFamily="34" charset="0"/>
              </a:rPr>
              <a:pPr eaLnBrk="0" hangingPunct="0"/>
              <a:t>39</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984827E3-3D04-4713-944B-FE3A95852E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ED74FCA6-B560-4D12-B414-741D6A4AB6C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3972" name="Slide Number Placeholder 3">
            <a:extLst>
              <a:ext uri="{FF2B5EF4-FFF2-40B4-BE49-F238E27FC236}">
                <a16:creationId xmlns:a16="http://schemas.microsoft.com/office/drawing/2014/main" id="{BBBD946A-56C5-4E07-8345-D9B27DEA3F1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FD6A6B67-324F-4186-AB1C-02CD82F121A9}" type="slidenum">
              <a:rPr lang="en-US" altLang="en-US" smtClean="0">
                <a:solidFill>
                  <a:srgbClr val="000000"/>
                </a:solidFill>
                <a:latin typeface="Arial" panose="020B0604020202020204" pitchFamily="34" charset="0"/>
              </a:rPr>
              <a:pPr eaLnBrk="0" hangingPunct="0"/>
              <a:t>40</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23313A54-346B-463C-92BE-064E1097F5A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AB516028-7B41-487D-95F9-BACFEABF911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6020" name="Slide Number Placeholder 3">
            <a:extLst>
              <a:ext uri="{FF2B5EF4-FFF2-40B4-BE49-F238E27FC236}">
                <a16:creationId xmlns:a16="http://schemas.microsoft.com/office/drawing/2014/main" id="{265E8126-5ADF-4941-9DEC-FC4F48B3AB9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E1627918-D13E-4AED-BA51-4E77BAFA40FB}" type="slidenum">
              <a:rPr lang="en-US" altLang="en-US" smtClean="0">
                <a:solidFill>
                  <a:srgbClr val="000000"/>
                </a:solidFill>
                <a:latin typeface="Arial" panose="020B0604020202020204" pitchFamily="34" charset="0"/>
              </a:rPr>
              <a:pPr eaLnBrk="0" hangingPunct="0"/>
              <a:t>41</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4C5160A1-13F8-447C-9BB8-9904E3D5E56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2C0F23A3-1052-4F78-BF48-3A4845C2E07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8068" name="Slide Number Placeholder 3">
            <a:extLst>
              <a:ext uri="{FF2B5EF4-FFF2-40B4-BE49-F238E27FC236}">
                <a16:creationId xmlns:a16="http://schemas.microsoft.com/office/drawing/2014/main" id="{67F2066C-D12B-49F3-97C0-3D3667F5B52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BBBDFE25-8F3E-4036-9D7C-3F425CD8888E}" type="slidenum">
              <a:rPr lang="en-US" altLang="en-US" smtClean="0">
                <a:solidFill>
                  <a:srgbClr val="000000"/>
                </a:solidFill>
                <a:latin typeface="Arial" panose="020B0604020202020204" pitchFamily="34" charset="0"/>
              </a:rPr>
              <a:pPr eaLnBrk="0" hangingPunct="0"/>
              <a:t>42</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B618846F-E4C0-4475-B77B-2D42C32C5E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118A641B-175F-466F-9335-7A5389C34D9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0116" name="Slide Number Placeholder 3">
            <a:extLst>
              <a:ext uri="{FF2B5EF4-FFF2-40B4-BE49-F238E27FC236}">
                <a16:creationId xmlns:a16="http://schemas.microsoft.com/office/drawing/2014/main" id="{65547F3B-144E-4323-9693-4FAB466A83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5104B328-B2C4-45C8-8BA5-84A9DEFAE5F6}" type="slidenum">
              <a:rPr lang="en-US" altLang="en-US" smtClean="0">
                <a:solidFill>
                  <a:srgbClr val="000000"/>
                </a:solidFill>
                <a:latin typeface="Arial" panose="020B0604020202020204" pitchFamily="34" charset="0"/>
              </a:rPr>
              <a:pPr eaLnBrk="0" hangingPunct="0"/>
              <a:t>43</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15EECBE7-C9B8-4C4B-B5A0-6BD82400F44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4D8244E6-F9F9-48B1-A23C-94FE69DDC47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92164" name="Slide Number Placeholder 3">
            <a:extLst>
              <a:ext uri="{FF2B5EF4-FFF2-40B4-BE49-F238E27FC236}">
                <a16:creationId xmlns:a16="http://schemas.microsoft.com/office/drawing/2014/main" id="{1BE5FE35-AF28-4A1D-B7A6-CADE0DB6499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32C3C47A-B444-4C75-9B27-999BCF80BA1C}" type="slidenum">
              <a:rPr lang="en-US" altLang="en-US" smtClean="0">
                <a:solidFill>
                  <a:srgbClr val="000000"/>
                </a:solidFill>
                <a:latin typeface="Arial" panose="020B0604020202020204" pitchFamily="34" charset="0"/>
              </a:rPr>
              <a:pPr eaLnBrk="0" hangingPunct="0"/>
              <a:t>44</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88D1BFDA-89DE-45DA-95B1-64F3CECB64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0AAABA4F-FC0B-4ACE-848C-FD2176E86B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4212" name="Slide Number Placeholder 3">
            <a:extLst>
              <a:ext uri="{FF2B5EF4-FFF2-40B4-BE49-F238E27FC236}">
                <a16:creationId xmlns:a16="http://schemas.microsoft.com/office/drawing/2014/main" id="{1591B56E-832C-45FF-8FD6-B18F5A0D6C9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ED731418-AAF9-4B21-B75F-65B3D3164381}" type="slidenum">
              <a:rPr lang="en-US" altLang="en-US" smtClean="0">
                <a:solidFill>
                  <a:srgbClr val="000000"/>
                </a:solidFill>
                <a:latin typeface="Arial" panose="020B0604020202020204" pitchFamily="34" charset="0"/>
              </a:rPr>
              <a:pPr eaLnBrk="0" hangingPunct="0"/>
              <a:t>45</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84203E03-7BA9-432C-9152-2DCCB582491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DED5C441-EF31-411A-9046-76E84061A1E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6260" name="Slide Number Placeholder 3">
            <a:extLst>
              <a:ext uri="{FF2B5EF4-FFF2-40B4-BE49-F238E27FC236}">
                <a16:creationId xmlns:a16="http://schemas.microsoft.com/office/drawing/2014/main" id="{0BCCD221-BBBF-45C6-826D-3B3A57EF723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E059126C-C113-48AF-A555-FDA6EC930690}" type="slidenum">
              <a:rPr lang="en-US" altLang="en-US" smtClean="0">
                <a:solidFill>
                  <a:srgbClr val="000000"/>
                </a:solidFill>
                <a:latin typeface="Arial" panose="020B0604020202020204" pitchFamily="34" charset="0"/>
              </a:rPr>
              <a:pPr eaLnBrk="0" hangingPunct="0"/>
              <a:t>46</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B8886940-DA1D-4A0D-98BF-D7E9332C41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9D73506B-5F7B-44B1-AB24-CF0DB02B557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4580" name="Slide Number Placeholder 3">
            <a:extLst>
              <a:ext uri="{FF2B5EF4-FFF2-40B4-BE49-F238E27FC236}">
                <a16:creationId xmlns:a16="http://schemas.microsoft.com/office/drawing/2014/main" id="{EA33323A-7AA7-4A74-AC37-745D66B60EC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780016D4-37AA-4799-BFBD-FE74120AC35C}" type="slidenum">
              <a:rPr lang="en-US" altLang="en-US" smtClean="0">
                <a:solidFill>
                  <a:srgbClr val="000000"/>
                </a:solidFill>
                <a:latin typeface="Arial" panose="020B0604020202020204" pitchFamily="34" charset="0"/>
              </a:rPr>
              <a:pPr eaLnBrk="0" hangingPunct="0"/>
              <a:t>11</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B7AFD808-D1C8-48A8-92A0-37A216E2DD9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B290E86F-06A1-4A79-B250-FFB4EE52AFF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8308" name="Slide Number Placeholder 3">
            <a:extLst>
              <a:ext uri="{FF2B5EF4-FFF2-40B4-BE49-F238E27FC236}">
                <a16:creationId xmlns:a16="http://schemas.microsoft.com/office/drawing/2014/main" id="{93D09693-A8CA-4759-AD7C-49C1ED165CD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82D3C5BC-6F3E-4C2A-85CE-899F8C76359C}" type="slidenum">
              <a:rPr lang="en-US" altLang="en-US" smtClean="0">
                <a:solidFill>
                  <a:srgbClr val="000000"/>
                </a:solidFill>
                <a:latin typeface="Arial" panose="020B0604020202020204" pitchFamily="34" charset="0"/>
              </a:rPr>
              <a:pPr eaLnBrk="0" hangingPunct="0"/>
              <a:t>47</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92D39FB5-FC51-4D53-8E3A-BB43736ADB9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AF815659-407E-4EC0-A97B-F15806EA41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0356" name="Slide Number Placeholder 3">
            <a:extLst>
              <a:ext uri="{FF2B5EF4-FFF2-40B4-BE49-F238E27FC236}">
                <a16:creationId xmlns:a16="http://schemas.microsoft.com/office/drawing/2014/main" id="{D17DB6B8-5A4A-4C8F-9FC9-5FECB2AFA7E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0A1F9528-BAAC-4878-8A31-AA9BAC1D4DCB}" type="slidenum">
              <a:rPr lang="en-US" altLang="en-US" smtClean="0">
                <a:solidFill>
                  <a:srgbClr val="000000"/>
                </a:solidFill>
                <a:latin typeface="Arial" panose="020B0604020202020204" pitchFamily="34" charset="0"/>
              </a:rPr>
              <a:pPr eaLnBrk="0" hangingPunct="0"/>
              <a:t>48</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9B7874A8-791C-440D-A352-5D475551CF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36709D0B-64C9-44A2-BC49-C216BF57567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2404" name="Slide Number Placeholder 3">
            <a:extLst>
              <a:ext uri="{FF2B5EF4-FFF2-40B4-BE49-F238E27FC236}">
                <a16:creationId xmlns:a16="http://schemas.microsoft.com/office/drawing/2014/main" id="{8D730652-020D-481D-B4DE-378B80CDCC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D190E7D1-4C91-4305-AE36-BBDBFF3B4047}" type="slidenum">
              <a:rPr lang="en-US" altLang="en-US" smtClean="0">
                <a:solidFill>
                  <a:srgbClr val="000000"/>
                </a:solidFill>
                <a:latin typeface="Arial" panose="020B0604020202020204" pitchFamily="34" charset="0"/>
              </a:rPr>
              <a:pPr eaLnBrk="0" hangingPunct="0"/>
              <a:t>49</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F0816774-A60A-40AB-AAC4-ED8FDB2D4C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82B4147E-8EB8-4DB1-AF19-3476917CF8A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104452" name="Slide Number Placeholder 3">
            <a:extLst>
              <a:ext uri="{FF2B5EF4-FFF2-40B4-BE49-F238E27FC236}">
                <a16:creationId xmlns:a16="http://schemas.microsoft.com/office/drawing/2014/main" id="{25303E23-8253-4F4F-AD77-AC1FB89123D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01DE2CEC-EF52-4C1D-BAB4-44E50897E815}" type="slidenum">
              <a:rPr lang="en-US" altLang="en-US" smtClean="0">
                <a:solidFill>
                  <a:srgbClr val="000000"/>
                </a:solidFill>
                <a:latin typeface="Arial" panose="020B0604020202020204" pitchFamily="34" charset="0"/>
              </a:rPr>
              <a:pPr eaLnBrk="0" hangingPunct="0"/>
              <a:t>50</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673252A8-764B-45A7-A7AA-D2EC63F4CA7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F12F1EAC-C2C1-4F3C-B23B-041FA742EB2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106500" name="Slide Number Placeholder 3">
            <a:extLst>
              <a:ext uri="{FF2B5EF4-FFF2-40B4-BE49-F238E27FC236}">
                <a16:creationId xmlns:a16="http://schemas.microsoft.com/office/drawing/2014/main" id="{8B88DFD1-3F9A-4A7E-B11A-1C3DBA6F2F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1DB60277-A375-4094-922E-501F7BCE9E0E}" type="slidenum">
              <a:rPr lang="en-US" altLang="en-US" smtClean="0">
                <a:solidFill>
                  <a:srgbClr val="000000"/>
                </a:solidFill>
                <a:latin typeface="Arial" panose="020B0604020202020204" pitchFamily="34" charset="0"/>
              </a:rPr>
              <a:pPr eaLnBrk="0" hangingPunct="0"/>
              <a:t>51</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9AAAEBEC-48E7-44FE-AA95-D3EB133054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606319FC-89DE-4C04-A250-E9FD3E9241E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108548" name="Slide Number Placeholder 3">
            <a:extLst>
              <a:ext uri="{FF2B5EF4-FFF2-40B4-BE49-F238E27FC236}">
                <a16:creationId xmlns:a16="http://schemas.microsoft.com/office/drawing/2014/main" id="{50C36E9D-867A-4599-A6BC-17BE2644562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CE43A72B-2635-4780-8B3F-25C722912FCC}" type="slidenum">
              <a:rPr lang="en-US" altLang="en-US" smtClean="0">
                <a:solidFill>
                  <a:srgbClr val="000000"/>
                </a:solidFill>
                <a:latin typeface="Arial" panose="020B0604020202020204" pitchFamily="34" charset="0"/>
              </a:rPr>
              <a:pPr eaLnBrk="0" hangingPunct="0"/>
              <a:t>52</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1BEF30E6-49C2-4BE5-AFF5-27FA885AF2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a:extLst>
              <a:ext uri="{FF2B5EF4-FFF2-40B4-BE49-F238E27FC236}">
                <a16:creationId xmlns:a16="http://schemas.microsoft.com/office/drawing/2014/main" id="{2A06AD1C-31CF-468A-AB92-B1BF230711E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110596" name="Slide Number Placeholder 3">
            <a:extLst>
              <a:ext uri="{FF2B5EF4-FFF2-40B4-BE49-F238E27FC236}">
                <a16:creationId xmlns:a16="http://schemas.microsoft.com/office/drawing/2014/main" id="{E845059B-F837-4E9E-A1AD-D24FDA42A1C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607C78D6-E3D3-4E73-8311-335CD951D714}" type="slidenum">
              <a:rPr lang="en-US" altLang="en-US" smtClean="0">
                <a:solidFill>
                  <a:srgbClr val="000000"/>
                </a:solidFill>
                <a:latin typeface="Arial" panose="020B0604020202020204" pitchFamily="34" charset="0"/>
              </a:rPr>
              <a:pPr eaLnBrk="0" hangingPunct="0"/>
              <a:t>53</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D5E0AE84-68F2-48E2-ADB1-02719BC4B9C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a:extLst>
              <a:ext uri="{FF2B5EF4-FFF2-40B4-BE49-F238E27FC236}">
                <a16:creationId xmlns:a16="http://schemas.microsoft.com/office/drawing/2014/main" id="{18C35C74-9F28-44A1-AAFB-15347A4215E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112644" name="Slide Number Placeholder 3">
            <a:extLst>
              <a:ext uri="{FF2B5EF4-FFF2-40B4-BE49-F238E27FC236}">
                <a16:creationId xmlns:a16="http://schemas.microsoft.com/office/drawing/2014/main" id="{E68AE452-6D52-433B-8649-B3ADACC1026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9B8985B2-D23E-4AE5-993B-7EFA1A4A7DCF}" type="slidenum">
              <a:rPr lang="en-US" altLang="en-US" smtClean="0">
                <a:solidFill>
                  <a:srgbClr val="000000"/>
                </a:solidFill>
                <a:latin typeface="Arial" panose="020B0604020202020204" pitchFamily="34" charset="0"/>
              </a:rPr>
              <a:pPr eaLnBrk="0" hangingPunct="0"/>
              <a:t>54</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D6A37E49-B445-4FB3-BE50-D212BCC051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a:extLst>
              <a:ext uri="{FF2B5EF4-FFF2-40B4-BE49-F238E27FC236}">
                <a16:creationId xmlns:a16="http://schemas.microsoft.com/office/drawing/2014/main" id="{58E275E9-01ED-4A38-87C8-221E39C2FEB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114692" name="Slide Number Placeholder 3">
            <a:extLst>
              <a:ext uri="{FF2B5EF4-FFF2-40B4-BE49-F238E27FC236}">
                <a16:creationId xmlns:a16="http://schemas.microsoft.com/office/drawing/2014/main" id="{79972898-9BB7-41D2-B749-DEA814269E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577DF9B1-1B33-407A-A0F7-13A6BEF5C054}" type="slidenum">
              <a:rPr lang="en-US" altLang="en-US" smtClean="0">
                <a:solidFill>
                  <a:srgbClr val="000000"/>
                </a:solidFill>
                <a:latin typeface="Arial" panose="020B0604020202020204" pitchFamily="34" charset="0"/>
              </a:rPr>
              <a:pPr eaLnBrk="0" hangingPunct="0"/>
              <a:t>55</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42F46EEC-B535-4397-A465-3EA173F7212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a:extLst>
              <a:ext uri="{FF2B5EF4-FFF2-40B4-BE49-F238E27FC236}">
                <a16:creationId xmlns:a16="http://schemas.microsoft.com/office/drawing/2014/main" id="{0C5F0A57-E121-4A23-9142-3A145903ED7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116740" name="Slide Number Placeholder 3">
            <a:extLst>
              <a:ext uri="{FF2B5EF4-FFF2-40B4-BE49-F238E27FC236}">
                <a16:creationId xmlns:a16="http://schemas.microsoft.com/office/drawing/2014/main" id="{1309BFC1-83D4-4DDF-A2A7-0352FCAE645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CDB23636-BA1A-4453-A104-46FB684F5B7B}" type="slidenum">
              <a:rPr lang="en-US" altLang="en-US" smtClean="0">
                <a:solidFill>
                  <a:srgbClr val="000000"/>
                </a:solidFill>
                <a:latin typeface="Arial" panose="020B0604020202020204" pitchFamily="34" charset="0"/>
              </a:rPr>
              <a:pPr eaLnBrk="0" hangingPunct="0"/>
              <a:t>56</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5947A127-E29C-400A-8FA7-BD636A2DEE5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B29A0165-EAB9-4C00-8DCF-5B791526AB0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6628" name="Slide Number Placeholder 3">
            <a:extLst>
              <a:ext uri="{FF2B5EF4-FFF2-40B4-BE49-F238E27FC236}">
                <a16:creationId xmlns:a16="http://schemas.microsoft.com/office/drawing/2014/main" id="{FE6A7138-12F4-4FA7-9353-EC7959D6BCF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4EF2EFA3-C432-4A3E-BCBE-4FA25B6F980E}" type="slidenum">
              <a:rPr lang="en-US" altLang="en-US" smtClean="0">
                <a:solidFill>
                  <a:srgbClr val="000000"/>
                </a:solidFill>
                <a:latin typeface="Arial" panose="020B0604020202020204" pitchFamily="34" charset="0"/>
              </a:rPr>
              <a:pPr eaLnBrk="0" hangingPunct="0"/>
              <a:t>12</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a:extLst>
              <a:ext uri="{FF2B5EF4-FFF2-40B4-BE49-F238E27FC236}">
                <a16:creationId xmlns:a16="http://schemas.microsoft.com/office/drawing/2014/main" id="{13D5FA86-E0CD-4B40-83B6-8EFCAC1759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a:extLst>
              <a:ext uri="{FF2B5EF4-FFF2-40B4-BE49-F238E27FC236}">
                <a16:creationId xmlns:a16="http://schemas.microsoft.com/office/drawing/2014/main" id="{83DC2B21-89B9-44F3-8730-41384FF5BA5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118788" name="Slide Number Placeholder 3">
            <a:extLst>
              <a:ext uri="{FF2B5EF4-FFF2-40B4-BE49-F238E27FC236}">
                <a16:creationId xmlns:a16="http://schemas.microsoft.com/office/drawing/2014/main" id="{44005800-523A-4177-B2C6-2325D7164D6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E93EFDF2-AB8E-4A13-B485-7078C069AB4D}" type="slidenum">
              <a:rPr lang="en-US" altLang="en-US" smtClean="0">
                <a:solidFill>
                  <a:srgbClr val="000000"/>
                </a:solidFill>
                <a:latin typeface="Arial" panose="020B0604020202020204" pitchFamily="34" charset="0"/>
              </a:rPr>
              <a:pPr eaLnBrk="0" hangingPunct="0"/>
              <a:t>57</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a:extLst>
              <a:ext uri="{FF2B5EF4-FFF2-40B4-BE49-F238E27FC236}">
                <a16:creationId xmlns:a16="http://schemas.microsoft.com/office/drawing/2014/main" id="{2A5E0956-F4EB-4B7A-BBE2-24518809D19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a:extLst>
              <a:ext uri="{FF2B5EF4-FFF2-40B4-BE49-F238E27FC236}">
                <a16:creationId xmlns:a16="http://schemas.microsoft.com/office/drawing/2014/main" id="{E4C5FDE5-B00F-49A5-9EE7-31D126456E6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0836" name="Slide Number Placeholder 3">
            <a:extLst>
              <a:ext uri="{FF2B5EF4-FFF2-40B4-BE49-F238E27FC236}">
                <a16:creationId xmlns:a16="http://schemas.microsoft.com/office/drawing/2014/main" id="{32B12B25-BFDC-4EBF-8C89-28D613CAC13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E06E1559-0C66-4308-AB57-4101F1EF179F}" type="slidenum">
              <a:rPr lang="en-US" altLang="en-US" smtClean="0">
                <a:solidFill>
                  <a:srgbClr val="000000"/>
                </a:solidFill>
                <a:latin typeface="Arial" panose="020B0604020202020204" pitchFamily="34" charset="0"/>
              </a:rPr>
              <a:pPr eaLnBrk="0" hangingPunct="0"/>
              <a:t>58</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a:extLst>
              <a:ext uri="{FF2B5EF4-FFF2-40B4-BE49-F238E27FC236}">
                <a16:creationId xmlns:a16="http://schemas.microsoft.com/office/drawing/2014/main" id="{D397738C-CD61-4410-860E-F2458363A16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a:extLst>
              <a:ext uri="{FF2B5EF4-FFF2-40B4-BE49-F238E27FC236}">
                <a16:creationId xmlns:a16="http://schemas.microsoft.com/office/drawing/2014/main" id="{CF3DC44F-D110-47BF-9F16-1C4F33569B0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2884" name="Slide Number Placeholder 3">
            <a:extLst>
              <a:ext uri="{FF2B5EF4-FFF2-40B4-BE49-F238E27FC236}">
                <a16:creationId xmlns:a16="http://schemas.microsoft.com/office/drawing/2014/main" id="{CD88F7D2-1C24-4833-AAA9-28B461788AC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E8A81A11-32AD-44EA-824C-6D5F9A57020D}" type="slidenum">
              <a:rPr lang="en-US" altLang="en-US" smtClean="0">
                <a:solidFill>
                  <a:srgbClr val="000000"/>
                </a:solidFill>
                <a:latin typeface="Arial" panose="020B0604020202020204" pitchFamily="34" charset="0"/>
              </a:rPr>
              <a:pPr eaLnBrk="0" hangingPunct="0"/>
              <a:t>59</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a:extLst>
              <a:ext uri="{FF2B5EF4-FFF2-40B4-BE49-F238E27FC236}">
                <a16:creationId xmlns:a16="http://schemas.microsoft.com/office/drawing/2014/main" id="{4C494F3C-9CA6-4489-9BBA-0781A08C82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a:extLst>
              <a:ext uri="{FF2B5EF4-FFF2-40B4-BE49-F238E27FC236}">
                <a16:creationId xmlns:a16="http://schemas.microsoft.com/office/drawing/2014/main" id="{32B09360-AF31-4F89-A7AC-8A2E8CAA15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4932" name="Slide Number Placeholder 3">
            <a:extLst>
              <a:ext uri="{FF2B5EF4-FFF2-40B4-BE49-F238E27FC236}">
                <a16:creationId xmlns:a16="http://schemas.microsoft.com/office/drawing/2014/main" id="{40249859-C9D1-490F-8B3B-9F63E58015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6B31B5D9-1DA3-4A3A-80E9-2C866288A8DC}" type="slidenum">
              <a:rPr lang="en-US" altLang="en-US" smtClean="0">
                <a:solidFill>
                  <a:srgbClr val="000000"/>
                </a:solidFill>
                <a:latin typeface="Arial" panose="020B0604020202020204" pitchFamily="34" charset="0"/>
              </a:rPr>
              <a:pPr eaLnBrk="0" hangingPunct="0"/>
              <a:t>60</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a:extLst>
              <a:ext uri="{FF2B5EF4-FFF2-40B4-BE49-F238E27FC236}">
                <a16:creationId xmlns:a16="http://schemas.microsoft.com/office/drawing/2014/main" id="{59967FE2-551D-475B-96B0-546B79CC68D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a:extLst>
              <a:ext uri="{FF2B5EF4-FFF2-40B4-BE49-F238E27FC236}">
                <a16:creationId xmlns:a16="http://schemas.microsoft.com/office/drawing/2014/main" id="{A5996667-30BC-4BFB-B0A5-EB86BF74300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6980" name="Slide Number Placeholder 3">
            <a:extLst>
              <a:ext uri="{FF2B5EF4-FFF2-40B4-BE49-F238E27FC236}">
                <a16:creationId xmlns:a16="http://schemas.microsoft.com/office/drawing/2014/main" id="{4D4824D2-DC59-4933-9035-21ABBF1AB04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4B52F48C-1DDF-43C0-835B-078EF816D446}" type="slidenum">
              <a:rPr lang="en-US" altLang="en-US" smtClean="0">
                <a:solidFill>
                  <a:srgbClr val="000000"/>
                </a:solidFill>
                <a:latin typeface="Arial" panose="020B0604020202020204" pitchFamily="34" charset="0"/>
              </a:rPr>
              <a:pPr eaLnBrk="0" hangingPunct="0"/>
              <a:t>61</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a:extLst>
              <a:ext uri="{FF2B5EF4-FFF2-40B4-BE49-F238E27FC236}">
                <a16:creationId xmlns:a16="http://schemas.microsoft.com/office/drawing/2014/main" id="{7093AC15-F7A5-4A77-B176-C29278D6D1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a:extLst>
              <a:ext uri="{FF2B5EF4-FFF2-40B4-BE49-F238E27FC236}">
                <a16:creationId xmlns:a16="http://schemas.microsoft.com/office/drawing/2014/main" id="{4FABB232-BF99-41BA-816A-0333600342A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9028" name="Slide Number Placeholder 3">
            <a:extLst>
              <a:ext uri="{FF2B5EF4-FFF2-40B4-BE49-F238E27FC236}">
                <a16:creationId xmlns:a16="http://schemas.microsoft.com/office/drawing/2014/main" id="{48B2C9C0-6B3D-4E5F-9DFB-C4DB602DCB3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C67F1223-A3F3-4EA8-B937-98C954AAAFA9}" type="slidenum">
              <a:rPr lang="en-US" altLang="en-US" smtClean="0">
                <a:solidFill>
                  <a:srgbClr val="000000"/>
                </a:solidFill>
                <a:latin typeface="Arial" panose="020B0604020202020204" pitchFamily="34" charset="0"/>
              </a:rPr>
              <a:pPr eaLnBrk="0" hangingPunct="0"/>
              <a:t>62</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a:extLst>
              <a:ext uri="{FF2B5EF4-FFF2-40B4-BE49-F238E27FC236}">
                <a16:creationId xmlns:a16="http://schemas.microsoft.com/office/drawing/2014/main" id="{5180DE97-1C75-404C-8C8F-C15A028E719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a:extLst>
              <a:ext uri="{FF2B5EF4-FFF2-40B4-BE49-F238E27FC236}">
                <a16:creationId xmlns:a16="http://schemas.microsoft.com/office/drawing/2014/main" id="{F3E4E58D-33F2-43D9-B92B-DD3BD6D7A8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1076" name="Slide Number Placeholder 3">
            <a:extLst>
              <a:ext uri="{FF2B5EF4-FFF2-40B4-BE49-F238E27FC236}">
                <a16:creationId xmlns:a16="http://schemas.microsoft.com/office/drawing/2014/main" id="{62FC9885-57A2-4E10-8F8F-BE90E19110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C7284347-82D8-464C-8D2F-7F566DA11A8F}" type="slidenum">
              <a:rPr lang="en-US" altLang="en-US" smtClean="0">
                <a:solidFill>
                  <a:srgbClr val="000000"/>
                </a:solidFill>
                <a:latin typeface="Arial" panose="020B0604020202020204" pitchFamily="34" charset="0"/>
              </a:rPr>
              <a:pPr eaLnBrk="0" hangingPunct="0"/>
              <a:t>63</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a:extLst>
              <a:ext uri="{FF2B5EF4-FFF2-40B4-BE49-F238E27FC236}">
                <a16:creationId xmlns:a16="http://schemas.microsoft.com/office/drawing/2014/main" id="{CDC67796-B84A-49B4-A34C-910923CC44C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a:extLst>
              <a:ext uri="{FF2B5EF4-FFF2-40B4-BE49-F238E27FC236}">
                <a16:creationId xmlns:a16="http://schemas.microsoft.com/office/drawing/2014/main" id="{F8716496-D2A1-4A03-97C6-17DAD349ECE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3124" name="Slide Number Placeholder 3">
            <a:extLst>
              <a:ext uri="{FF2B5EF4-FFF2-40B4-BE49-F238E27FC236}">
                <a16:creationId xmlns:a16="http://schemas.microsoft.com/office/drawing/2014/main" id="{C9F33636-F135-4D7E-B626-F9650AF7F28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516EF361-5D19-4891-A426-680E728775B5}" type="slidenum">
              <a:rPr lang="en-US" altLang="en-US" smtClean="0">
                <a:solidFill>
                  <a:srgbClr val="000000"/>
                </a:solidFill>
                <a:latin typeface="Arial" panose="020B0604020202020204" pitchFamily="34" charset="0"/>
              </a:rPr>
              <a:pPr eaLnBrk="0" hangingPunct="0"/>
              <a:t>64</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a:extLst>
              <a:ext uri="{FF2B5EF4-FFF2-40B4-BE49-F238E27FC236}">
                <a16:creationId xmlns:a16="http://schemas.microsoft.com/office/drawing/2014/main" id="{66C62E07-98C5-48E5-855D-4BE544BBD63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a:extLst>
              <a:ext uri="{FF2B5EF4-FFF2-40B4-BE49-F238E27FC236}">
                <a16:creationId xmlns:a16="http://schemas.microsoft.com/office/drawing/2014/main" id="{18D62BB0-0106-4593-8039-F9697BB16C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cs typeface="Calibri" panose="020F0502020204030204" pitchFamily="34" charset="0"/>
            </a:endParaRPr>
          </a:p>
        </p:txBody>
      </p:sp>
      <p:sp>
        <p:nvSpPr>
          <p:cNvPr id="135172" name="Slide Number Placeholder 3">
            <a:extLst>
              <a:ext uri="{FF2B5EF4-FFF2-40B4-BE49-F238E27FC236}">
                <a16:creationId xmlns:a16="http://schemas.microsoft.com/office/drawing/2014/main" id="{DEC7498A-DE4A-4C89-B98D-9EB88E89722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98EECED8-039A-4C45-9BFA-DFA4BF1666D2}" type="slidenum">
              <a:rPr lang="en-US" altLang="en-US" smtClean="0">
                <a:solidFill>
                  <a:srgbClr val="000000"/>
                </a:solidFill>
                <a:latin typeface="Arial" panose="020B0604020202020204" pitchFamily="34" charset="0"/>
              </a:rPr>
              <a:pPr eaLnBrk="0" hangingPunct="0"/>
              <a:t>65</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a:extLst>
              <a:ext uri="{FF2B5EF4-FFF2-40B4-BE49-F238E27FC236}">
                <a16:creationId xmlns:a16="http://schemas.microsoft.com/office/drawing/2014/main" id="{5ED9ACBF-41E7-4DD4-B473-4B16C3DE517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a:extLst>
              <a:ext uri="{FF2B5EF4-FFF2-40B4-BE49-F238E27FC236}">
                <a16:creationId xmlns:a16="http://schemas.microsoft.com/office/drawing/2014/main" id="{4295D482-4807-4CA6-8EA3-68B041FEDC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7220" name="Slide Number Placeholder 3">
            <a:extLst>
              <a:ext uri="{FF2B5EF4-FFF2-40B4-BE49-F238E27FC236}">
                <a16:creationId xmlns:a16="http://schemas.microsoft.com/office/drawing/2014/main" id="{957D3E19-487C-4AE6-8A84-768E524091C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F3F05A58-6D61-4981-AD95-43FC7E9B3E80}" type="slidenum">
              <a:rPr lang="en-US" altLang="en-US" smtClean="0">
                <a:solidFill>
                  <a:srgbClr val="000000"/>
                </a:solidFill>
                <a:latin typeface="Arial" panose="020B0604020202020204" pitchFamily="34" charset="0"/>
              </a:rPr>
              <a:pPr eaLnBrk="0" hangingPunct="0"/>
              <a:t>66</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54CE1674-3753-4470-AEC9-E92947EEE9F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704E8516-02A1-4780-804D-C9E01604B7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8676" name="Slide Number Placeholder 3">
            <a:extLst>
              <a:ext uri="{FF2B5EF4-FFF2-40B4-BE49-F238E27FC236}">
                <a16:creationId xmlns:a16="http://schemas.microsoft.com/office/drawing/2014/main" id="{DF93C405-A961-4B4C-BBC9-8D6FD024476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AFBD4476-FEDB-48AC-8F42-AC36A1D2805C}" type="slidenum">
              <a:rPr lang="en-US" altLang="en-US" smtClean="0">
                <a:solidFill>
                  <a:srgbClr val="000000"/>
                </a:solidFill>
                <a:latin typeface="Arial" panose="020B0604020202020204" pitchFamily="34" charset="0"/>
              </a:rPr>
              <a:pPr eaLnBrk="0" hangingPunct="0"/>
              <a:t>13</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a:extLst>
              <a:ext uri="{FF2B5EF4-FFF2-40B4-BE49-F238E27FC236}">
                <a16:creationId xmlns:a16="http://schemas.microsoft.com/office/drawing/2014/main" id="{9B657973-D953-4120-80AE-F54B2DD1B85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a:extLst>
              <a:ext uri="{FF2B5EF4-FFF2-40B4-BE49-F238E27FC236}">
                <a16:creationId xmlns:a16="http://schemas.microsoft.com/office/drawing/2014/main" id="{5872BCFD-CA33-4795-ACB9-910CD57C2BA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9268" name="Slide Number Placeholder 3">
            <a:extLst>
              <a:ext uri="{FF2B5EF4-FFF2-40B4-BE49-F238E27FC236}">
                <a16:creationId xmlns:a16="http://schemas.microsoft.com/office/drawing/2014/main" id="{8609C4EA-8317-455F-A365-91B75AEAB2F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B23601C3-E429-48F3-8F07-A377326A0046}" type="slidenum">
              <a:rPr lang="en-US" altLang="en-US" smtClean="0">
                <a:solidFill>
                  <a:srgbClr val="000000"/>
                </a:solidFill>
                <a:latin typeface="Arial" panose="020B0604020202020204" pitchFamily="34" charset="0"/>
              </a:rPr>
              <a:pPr eaLnBrk="0" hangingPunct="0"/>
              <a:t>67</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a:extLst>
              <a:ext uri="{FF2B5EF4-FFF2-40B4-BE49-F238E27FC236}">
                <a16:creationId xmlns:a16="http://schemas.microsoft.com/office/drawing/2014/main" id="{11A8A3F6-6E46-474C-800D-EC0C96C973E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a:extLst>
              <a:ext uri="{FF2B5EF4-FFF2-40B4-BE49-F238E27FC236}">
                <a16:creationId xmlns:a16="http://schemas.microsoft.com/office/drawing/2014/main" id="{CBAE938A-AB91-4D41-96E5-E7209BC1043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41316" name="Slide Number Placeholder 3">
            <a:extLst>
              <a:ext uri="{FF2B5EF4-FFF2-40B4-BE49-F238E27FC236}">
                <a16:creationId xmlns:a16="http://schemas.microsoft.com/office/drawing/2014/main" id="{E512F570-5EA5-4B61-B42A-DF4F0997D31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BD46CAA0-6B4F-44E7-9F3D-73A67C8C4116}" type="slidenum">
              <a:rPr lang="en-US" altLang="en-US" smtClean="0">
                <a:solidFill>
                  <a:srgbClr val="000000"/>
                </a:solidFill>
                <a:latin typeface="Arial" panose="020B0604020202020204" pitchFamily="34" charset="0"/>
              </a:rPr>
              <a:pPr eaLnBrk="0" hangingPunct="0"/>
              <a:t>68</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1697EAE-529B-476F-A9FF-1ED603872D3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3CFB74E7-7025-43B4-B22F-895A2416B50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0724" name="Slide Number Placeholder 3">
            <a:extLst>
              <a:ext uri="{FF2B5EF4-FFF2-40B4-BE49-F238E27FC236}">
                <a16:creationId xmlns:a16="http://schemas.microsoft.com/office/drawing/2014/main" id="{9E08B1E5-43EE-42EB-AE69-FF2EF853C73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23C98D47-078B-4F4B-97B3-2E3AB994371A}" type="slidenum">
              <a:rPr lang="en-US" altLang="en-US" smtClean="0">
                <a:solidFill>
                  <a:srgbClr val="000000"/>
                </a:solidFill>
                <a:latin typeface="Arial" panose="020B0604020202020204" pitchFamily="34" charset="0"/>
              </a:rPr>
              <a:pPr eaLnBrk="0" hangingPunct="0"/>
              <a:t>14</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E4C4EC37-06AD-41D7-84E8-FA2EDAAF068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2521A7D0-38D1-4B67-885A-217770F68C6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2772" name="Slide Number Placeholder 3">
            <a:extLst>
              <a:ext uri="{FF2B5EF4-FFF2-40B4-BE49-F238E27FC236}">
                <a16:creationId xmlns:a16="http://schemas.microsoft.com/office/drawing/2014/main" id="{5BD790B0-D4DB-4C51-9FFC-96D5357A0AE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0B9E6B27-50D9-4F13-A6B8-215EA1F047BC}" type="slidenum">
              <a:rPr lang="en-US" altLang="en-US" smtClean="0">
                <a:solidFill>
                  <a:srgbClr val="000000"/>
                </a:solidFill>
                <a:latin typeface="Arial" panose="020B0604020202020204" pitchFamily="34" charset="0"/>
              </a:rPr>
              <a:pPr eaLnBrk="0" hangingPunct="0"/>
              <a:t>15</a:t>
            </a:fld>
            <a:endParaRPr lang="en-US" altLang="en-US" dirty="0">
              <a:solidFill>
                <a:srgbClr val="000000"/>
              </a:solidFill>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05C48C9-6845-42B2-A312-5D933C183AC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9172FB17-917F-4095-8268-1C44EBAC857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4820" name="Slide Number Placeholder 3">
            <a:extLst>
              <a:ext uri="{FF2B5EF4-FFF2-40B4-BE49-F238E27FC236}">
                <a16:creationId xmlns:a16="http://schemas.microsoft.com/office/drawing/2014/main" id="{EA3E4A37-DCD9-4205-BAC9-EBBCE82EC6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fld id="{34E8A5E4-6A1F-432F-AFF2-82C620D1912E}" type="slidenum">
              <a:rPr lang="en-US" altLang="en-US" smtClean="0">
                <a:solidFill>
                  <a:srgbClr val="000000"/>
                </a:solidFill>
                <a:latin typeface="Arial" panose="020B0604020202020204" pitchFamily="34" charset="0"/>
              </a:rPr>
              <a:pPr eaLnBrk="0" hangingPunct="0"/>
              <a:t>16</a:t>
            </a:fld>
            <a:endParaRPr lang="en-US" altLang="en-US" dirty="0">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D2F1E58-F844-4791-A83B-A005E7BEEAC1}"/>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dirty="0">
              <a:solidFill>
                <a:srgbClr val="FFFFFF"/>
              </a:solidFill>
            </a:endParaRPr>
          </a:p>
        </p:txBody>
      </p:sp>
      <p:sp>
        <p:nvSpPr>
          <p:cNvPr id="7" name="Rectangle 6">
            <a:extLst>
              <a:ext uri="{FF2B5EF4-FFF2-40B4-BE49-F238E27FC236}">
                <a16:creationId xmlns:a16="http://schemas.microsoft.com/office/drawing/2014/main" id="{818E27DF-2944-4170-91CF-E601BEDBC4E3}"/>
              </a:ext>
            </a:extLst>
          </p:cNvPr>
          <p:cNvSpPr/>
          <p:nvPr/>
        </p:nvSpPr>
        <p:spPr>
          <a:xfrm>
            <a:off x="0" y="6334125"/>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 name="Straight Connector 7">
            <a:extLst>
              <a:ext uri="{FF2B5EF4-FFF2-40B4-BE49-F238E27FC236}">
                <a16:creationId xmlns:a16="http://schemas.microsoft.com/office/drawing/2014/main" id="{1072369E-1BB4-4EAA-BC71-16A4E4DEBDEC}"/>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11" name="Picture Placeholder 10"/>
          <p:cNvSpPr>
            <a:spLocks noGrp="1"/>
          </p:cNvSpPr>
          <p:nvPr>
            <p:ph type="pic" sz="quarter" idx="13"/>
          </p:nvPr>
        </p:nvSpPr>
        <p:spPr>
          <a:xfrm>
            <a:off x="285750" y="300038"/>
            <a:ext cx="1728788" cy="1728787"/>
          </a:xfrm>
        </p:spPr>
        <p:txBody>
          <a:bodyPr/>
          <a:lstStyle/>
          <a:p>
            <a:pPr lvl="0"/>
            <a:endParaRPr lang="en-US" noProof="0" dirty="0"/>
          </a:p>
        </p:txBody>
      </p:sp>
      <p:sp>
        <p:nvSpPr>
          <p:cNvPr id="12" name="Text Placeholder 11"/>
          <p:cNvSpPr>
            <a:spLocks noGrp="1"/>
          </p:cNvSpPr>
          <p:nvPr>
            <p:ph type="body" sz="quarter" idx="14"/>
          </p:nvPr>
        </p:nvSpPr>
        <p:spPr>
          <a:xfrm>
            <a:off x="285750" y="2028825"/>
            <a:ext cx="1728788" cy="384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E7FF63D4-43A0-46B1-946C-FE7C000EDD1C}"/>
              </a:ext>
            </a:extLst>
          </p:cNvPr>
          <p:cNvSpPr>
            <a:spLocks noGrp="1"/>
          </p:cNvSpPr>
          <p:nvPr>
            <p:ph type="dt" sz="half" idx="15"/>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63932A47-C583-4419-A6FF-92BB20086939}" type="datetime1">
              <a:rPr lang="en-US" altLang="en-US"/>
              <a:pPr>
                <a:defRPr/>
              </a:pPr>
              <a:t>5/5/2023</a:t>
            </a:fld>
            <a:endParaRPr lang="en-US" altLang="en-US" dirty="0"/>
          </a:p>
        </p:txBody>
      </p:sp>
      <p:sp>
        <p:nvSpPr>
          <p:cNvPr id="10" name="Footer Placeholder 4">
            <a:extLst>
              <a:ext uri="{FF2B5EF4-FFF2-40B4-BE49-F238E27FC236}">
                <a16:creationId xmlns:a16="http://schemas.microsoft.com/office/drawing/2014/main" id="{35CE341F-72E6-440B-BA20-8E538B0C20F5}"/>
              </a:ext>
            </a:extLst>
          </p:cNvPr>
          <p:cNvSpPr>
            <a:spLocks noGrp="1"/>
          </p:cNvSpPr>
          <p:nvPr>
            <p:ph type="ftr" sz="quarter" idx="16"/>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ltLang="en-US" dirty="0"/>
          </a:p>
        </p:txBody>
      </p:sp>
      <p:sp>
        <p:nvSpPr>
          <p:cNvPr id="13" name="Slide Number Placeholder 5">
            <a:extLst>
              <a:ext uri="{FF2B5EF4-FFF2-40B4-BE49-F238E27FC236}">
                <a16:creationId xmlns:a16="http://schemas.microsoft.com/office/drawing/2014/main" id="{4C173E62-832A-48B5-ADBF-766F7B81177F}"/>
              </a:ext>
            </a:extLst>
          </p:cNvPr>
          <p:cNvSpPr>
            <a:spLocks noGrp="1"/>
          </p:cNvSpPr>
          <p:nvPr>
            <p:ph type="sldNum" sz="quarter" idx="17"/>
          </p:nvPr>
        </p:nvSpPr>
        <p:spPr/>
        <p:txBody>
          <a:bodyPr/>
          <a:lstStyle>
            <a:lvl1pPr eaLnBrk="0" hangingPunct="0">
              <a:defRPr>
                <a:latin typeface="Arial" panose="020B0604020202020204" pitchFamily="34" charset="0"/>
              </a:defRPr>
            </a:lvl1pPr>
          </a:lstStyle>
          <a:p>
            <a:pPr>
              <a:defRPr/>
            </a:pPr>
            <a:fld id="{1BCC3603-0125-42DF-B405-C6835790BF2A}" type="slidenum">
              <a:rPr lang="en-US" altLang="en-US"/>
              <a:pPr>
                <a:defRPr/>
              </a:pPr>
              <a:t>‹#›</a:t>
            </a:fld>
            <a:endParaRPr lang="en-US" altLang="en-US" dirty="0"/>
          </a:p>
        </p:txBody>
      </p:sp>
    </p:spTree>
    <p:extLst>
      <p:ext uri="{BB962C8B-B14F-4D97-AF65-F5344CB8AC3E}">
        <p14:creationId xmlns:p14="http://schemas.microsoft.com/office/powerpoint/2010/main" val="2680015521"/>
      </p:ext>
    </p:extLst>
  </p:cSld>
  <p:clrMapOvr>
    <a:masterClrMapping/>
  </p:clrMapOvr>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47FD1C5-8D65-4354-B430-11A67F574621}"/>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BA970D63-054E-4899-9F22-892FFBCAFB1B}"/>
              </a:ext>
            </a:extLst>
          </p:cNvPr>
          <p:cNvSpPr/>
          <p:nvPr/>
        </p:nvSpPr>
        <p:spPr>
          <a:xfrm>
            <a:off x="0" y="6334125"/>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AA3B387E-2397-482C-B1DF-B026558F922E}"/>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E48E144F-F7EF-4611-8D97-CB44F06B206E}"/>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C435F53F-650D-414C-A7F1-079A4AB9013F}" type="datetime1">
              <a:rPr lang="en-US" altLang="en-US"/>
              <a:pPr>
                <a:defRPr/>
              </a:pPr>
              <a:t>5/5/2023</a:t>
            </a:fld>
            <a:endParaRPr lang="en-US" altLang="en-US" dirty="0"/>
          </a:p>
        </p:txBody>
      </p:sp>
      <p:sp>
        <p:nvSpPr>
          <p:cNvPr id="8" name="Footer Placeholder 4">
            <a:extLst>
              <a:ext uri="{FF2B5EF4-FFF2-40B4-BE49-F238E27FC236}">
                <a16:creationId xmlns:a16="http://schemas.microsoft.com/office/drawing/2014/main" id="{D1776400-BA62-4F84-A2F0-64D1492FA94C}"/>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ltLang="en-US" dirty="0"/>
          </a:p>
        </p:txBody>
      </p:sp>
      <p:sp>
        <p:nvSpPr>
          <p:cNvPr id="9" name="Slide Number Placeholder 5">
            <a:extLst>
              <a:ext uri="{FF2B5EF4-FFF2-40B4-BE49-F238E27FC236}">
                <a16:creationId xmlns:a16="http://schemas.microsoft.com/office/drawing/2014/main" id="{46126949-3215-4EE5-AC17-FC0C36FC54AC}"/>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F67DDFBA-C803-4353-9B95-6F4D17E1A749}" type="slidenum">
              <a:rPr lang="en-US" altLang="en-US"/>
              <a:pPr>
                <a:defRPr/>
              </a:pPr>
              <a:t>‹#›</a:t>
            </a:fld>
            <a:endParaRPr lang="en-US" altLang="en-US" dirty="0"/>
          </a:p>
        </p:txBody>
      </p:sp>
    </p:spTree>
    <p:extLst>
      <p:ext uri="{BB962C8B-B14F-4D97-AF65-F5344CB8AC3E}">
        <p14:creationId xmlns:p14="http://schemas.microsoft.com/office/powerpoint/2010/main" val="575116971"/>
      </p:ext>
    </p:extLst>
  </p:cSld>
  <p:clrMapOvr>
    <a:masterClrMapping/>
  </p:clrMapOvr>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21CE28F-14A3-4B60-9E09-44EE4B68DC4E}"/>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49373AB3-0B2F-4123-A23A-75BC951F00E8}"/>
              </a:ext>
            </a:extLst>
          </p:cNvPr>
          <p:cNvSpPr/>
          <p:nvPr/>
        </p:nvSpPr>
        <p:spPr>
          <a:xfrm>
            <a:off x="0" y="6334125"/>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p:cNvSpPr>
            <a:spLocks noGrp="1"/>
          </p:cNvSpPr>
          <p:nvPr>
            <p:ph type="title"/>
          </p:nvPr>
        </p:nvSpPr>
        <p:spPr>
          <a:xfrm>
            <a:off x="1096963" y="287339"/>
            <a:ext cx="10058400" cy="1041400"/>
          </a:xfrm>
        </p:spPr>
        <p:txBody>
          <a:bodyPr/>
          <a:lstStyle>
            <a:lvl1pPr>
              <a:defRPr sz="3600" b="1">
                <a:solidFill>
                  <a:schemeClr val="tx1"/>
                </a:solidFill>
                <a:latin typeface="Arial" panose="020B0604020202020204" pitchFamily="34" charset="0"/>
                <a:cs typeface="Arial" panose="020B0604020202020204" pitchFamily="34" charset="0"/>
              </a:defRPr>
            </a:lvl1pPr>
          </a:lstStyle>
          <a:p>
            <a:r>
              <a:rPr lang="en-US"/>
              <a:t>Click to edit Master title style</a:t>
            </a:r>
          </a:p>
        </p:txBody>
      </p:sp>
      <p:sp>
        <p:nvSpPr>
          <p:cNvPr id="9" name="Text Placeholder 8"/>
          <p:cNvSpPr>
            <a:spLocks noGrp="1"/>
          </p:cNvSpPr>
          <p:nvPr>
            <p:ph type="body" sz="quarter" idx="13"/>
          </p:nvPr>
        </p:nvSpPr>
        <p:spPr>
          <a:xfrm>
            <a:off x="1096964" y="1585914"/>
            <a:ext cx="10115550" cy="4468812"/>
          </a:xfrm>
        </p:spPr>
        <p:txBody>
          <a:bodyPr/>
          <a:lstStyle>
            <a:lvl1pPr>
              <a:defRPr sz="2400">
                <a:solidFill>
                  <a:schemeClr val="tx1"/>
                </a:solidFill>
                <a:latin typeface="Arial" panose="020B0604020202020204" pitchFamily="34" charset="0"/>
                <a:cs typeface="Arial" panose="020B0604020202020204" pitchFamily="34" charset="0"/>
              </a:defRPr>
            </a:lvl1pPr>
            <a:lvl2pPr>
              <a:buClrTx/>
              <a:defRPr sz="2400">
                <a:solidFill>
                  <a:schemeClr val="tx1"/>
                </a:solidFill>
                <a:latin typeface="Arial" panose="020B0604020202020204" pitchFamily="34" charset="0"/>
                <a:cs typeface="Arial" panose="020B0604020202020204" pitchFamily="34" charset="0"/>
              </a:defRPr>
            </a:lvl2pPr>
            <a:lvl3pPr>
              <a:buClrTx/>
              <a:defRPr sz="2400">
                <a:solidFill>
                  <a:schemeClr val="tx1"/>
                </a:solidFill>
                <a:latin typeface="Arial" panose="020B0604020202020204" pitchFamily="34" charset="0"/>
                <a:cs typeface="Arial" panose="020B0604020202020204" pitchFamily="34" charset="0"/>
              </a:defRPr>
            </a:lvl3pPr>
            <a:lvl4pPr>
              <a:buClrTx/>
              <a:defRPr sz="2400">
                <a:solidFill>
                  <a:schemeClr val="tx1"/>
                </a:solidFill>
                <a:latin typeface="Arial" panose="020B0604020202020204" pitchFamily="34" charset="0"/>
                <a:cs typeface="Arial" panose="020B0604020202020204" pitchFamily="34" charset="0"/>
              </a:defRPr>
            </a:lvl4pPr>
            <a:lvl5pPr>
              <a:buClrTx/>
              <a:defRPr sz="2400">
                <a:solidFill>
                  <a:schemeClr val="tx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6">
            <a:extLst>
              <a:ext uri="{FF2B5EF4-FFF2-40B4-BE49-F238E27FC236}">
                <a16:creationId xmlns:a16="http://schemas.microsoft.com/office/drawing/2014/main" id="{50CE6CA4-8306-4066-A7D8-D22FC007D6C7}"/>
              </a:ext>
            </a:extLst>
          </p:cNvPr>
          <p:cNvSpPr>
            <a:spLocks noGrp="1"/>
          </p:cNvSpPr>
          <p:nvPr>
            <p:ph type="dt" sz="half" idx="14"/>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022B2D66-CAB1-48C6-BFDB-101A528DAE07}" type="datetime1">
              <a:rPr lang="en-US" altLang="en-US"/>
              <a:pPr>
                <a:defRPr/>
              </a:pPr>
              <a:t>5/5/2023</a:t>
            </a:fld>
            <a:endParaRPr lang="en-US" altLang="en-US" dirty="0"/>
          </a:p>
        </p:txBody>
      </p:sp>
      <p:sp>
        <p:nvSpPr>
          <p:cNvPr id="8" name="Footer Placeholder 7">
            <a:extLst>
              <a:ext uri="{FF2B5EF4-FFF2-40B4-BE49-F238E27FC236}">
                <a16:creationId xmlns:a16="http://schemas.microsoft.com/office/drawing/2014/main" id="{067C5179-907F-4FA3-A087-FAC8A439B082}"/>
              </a:ext>
            </a:extLst>
          </p:cNvPr>
          <p:cNvSpPr>
            <a:spLocks noGrp="1"/>
          </p:cNvSpPr>
          <p:nvPr>
            <p:ph type="ftr" sz="quarter" idx="15"/>
          </p:nvPr>
        </p:nvSpPr>
        <p:spPr/>
        <p:txBody>
          <a:bodyPr/>
          <a:lstStyle>
            <a:lvl1pPr eaLnBrk="0" fontAlgn="base" hangingPunct="0">
              <a:spcBef>
                <a:spcPct val="0"/>
              </a:spcBef>
              <a:spcAft>
                <a:spcPct val="0"/>
              </a:spcAft>
              <a:defRPr>
                <a:solidFill>
                  <a:srgbClr val="FFFFFF"/>
                </a:solidFill>
                <a:latin typeface="Arial" panose="020B0604020202020204" pitchFamily="34" charset="0"/>
              </a:defRPr>
            </a:lvl1pPr>
          </a:lstStyle>
          <a:p>
            <a:pPr>
              <a:defRPr/>
            </a:pPr>
            <a:endParaRPr lang="en-US" altLang="en-US" dirty="0"/>
          </a:p>
        </p:txBody>
      </p:sp>
      <p:sp>
        <p:nvSpPr>
          <p:cNvPr id="10" name="Slide Number Placeholder 8">
            <a:extLst>
              <a:ext uri="{FF2B5EF4-FFF2-40B4-BE49-F238E27FC236}">
                <a16:creationId xmlns:a16="http://schemas.microsoft.com/office/drawing/2014/main" id="{802E5742-500C-45AE-820A-F5F50C94C2D3}"/>
              </a:ext>
            </a:extLst>
          </p:cNvPr>
          <p:cNvSpPr>
            <a:spLocks noGrp="1"/>
          </p:cNvSpPr>
          <p:nvPr>
            <p:ph type="sldNum" sz="quarter" idx="16"/>
          </p:nvPr>
        </p:nvSpPr>
        <p:spPr/>
        <p:txBody>
          <a:bodyPr/>
          <a:lstStyle>
            <a:lvl1pPr eaLnBrk="0" hangingPunct="0">
              <a:defRPr sz="2400">
                <a:latin typeface="Arial" panose="020B0604020202020204" pitchFamily="34" charset="0"/>
              </a:defRPr>
            </a:lvl1pPr>
          </a:lstStyle>
          <a:p>
            <a:pPr>
              <a:defRPr/>
            </a:pPr>
            <a:fld id="{7C0A0958-58CA-43A7-85ED-29FA729C6FBE}" type="slidenum">
              <a:rPr lang="en-US" altLang="en-US"/>
              <a:pPr>
                <a:defRPr/>
              </a:pPr>
              <a:t>‹#›</a:t>
            </a:fld>
            <a:endParaRPr lang="en-US" altLang="en-US" dirty="0"/>
          </a:p>
        </p:txBody>
      </p:sp>
    </p:spTree>
    <p:extLst>
      <p:ext uri="{BB962C8B-B14F-4D97-AF65-F5344CB8AC3E}">
        <p14:creationId xmlns:p14="http://schemas.microsoft.com/office/powerpoint/2010/main" val="24706104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Title and 2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B0C2032-F1A0-45AC-8978-8E8EA2B34B4A}"/>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dirty="0">
              <a:solidFill>
                <a:srgbClr val="FFFFFF"/>
              </a:solidFill>
            </a:endParaRPr>
          </a:p>
        </p:txBody>
      </p:sp>
      <p:sp>
        <p:nvSpPr>
          <p:cNvPr id="6" name="Rectangle 5">
            <a:extLst>
              <a:ext uri="{FF2B5EF4-FFF2-40B4-BE49-F238E27FC236}">
                <a16:creationId xmlns:a16="http://schemas.microsoft.com/office/drawing/2014/main" id="{36186AB2-EAF4-4EA1-AA1E-7BDBC4D661D7}"/>
              </a:ext>
            </a:extLst>
          </p:cNvPr>
          <p:cNvSpPr/>
          <p:nvPr/>
        </p:nvSpPr>
        <p:spPr>
          <a:xfrm>
            <a:off x="0" y="6334125"/>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p:cNvSpPr>
            <a:spLocks noGrp="1"/>
          </p:cNvSpPr>
          <p:nvPr>
            <p:ph type="title"/>
          </p:nvPr>
        </p:nvSpPr>
        <p:spPr>
          <a:xfrm>
            <a:off x="1096963" y="287338"/>
            <a:ext cx="10506860" cy="1069975"/>
          </a:xfrm>
        </p:spPr>
        <p:txBody>
          <a:bodyPr/>
          <a:lstStyle>
            <a:lvl1pPr>
              <a:defRPr sz="3600" b="1">
                <a:solidFill>
                  <a:schemeClr val="tx1"/>
                </a:solidFill>
                <a:latin typeface="Arial" panose="020B0604020202020204" pitchFamily="34" charset="0"/>
                <a:cs typeface="Arial" panose="020B0604020202020204" pitchFamily="34" charset="0"/>
              </a:defRPr>
            </a:lvl1pPr>
          </a:lstStyle>
          <a:p>
            <a:r>
              <a:rPr lang="en-US"/>
              <a:t>Click to edit Master title style</a:t>
            </a:r>
          </a:p>
        </p:txBody>
      </p:sp>
      <p:sp>
        <p:nvSpPr>
          <p:cNvPr id="10" name="Content Placeholder 9"/>
          <p:cNvSpPr>
            <a:spLocks noGrp="1"/>
          </p:cNvSpPr>
          <p:nvPr>
            <p:ph sz="quarter" idx="13"/>
          </p:nvPr>
        </p:nvSpPr>
        <p:spPr>
          <a:xfrm>
            <a:off x="1096963" y="1585913"/>
            <a:ext cx="5205412" cy="4610100"/>
          </a:xfrm>
        </p:spPr>
        <p:txBody>
          <a:bodyPr/>
          <a:lstStyle>
            <a:lvl1pPr>
              <a:defRPr sz="2400">
                <a:solidFill>
                  <a:schemeClr val="tx1"/>
                </a:solidFill>
                <a:latin typeface="Arial" panose="020B0604020202020204" pitchFamily="34" charset="0"/>
                <a:cs typeface="Arial" panose="020B0604020202020204" pitchFamily="34" charset="0"/>
              </a:defRPr>
            </a:lvl1pPr>
            <a:lvl2pPr>
              <a:buClrTx/>
              <a:defRPr sz="2400">
                <a:solidFill>
                  <a:schemeClr val="tx1"/>
                </a:solidFill>
                <a:latin typeface="Arial" panose="020B0604020202020204" pitchFamily="34" charset="0"/>
                <a:cs typeface="Arial" panose="020B0604020202020204" pitchFamily="34" charset="0"/>
              </a:defRPr>
            </a:lvl2pPr>
            <a:lvl3pPr>
              <a:buClrTx/>
              <a:defRPr sz="2400">
                <a:solidFill>
                  <a:schemeClr val="tx1"/>
                </a:solidFill>
                <a:latin typeface="Arial" panose="020B0604020202020204" pitchFamily="34" charset="0"/>
                <a:cs typeface="Arial" panose="020B0604020202020204" pitchFamily="34" charset="0"/>
              </a:defRPr>
            </a:lvl3pPr>
            <a:lvl4pPr>
              <a:buClrTx/>
              <a:defRPr sz="2400">
                <a:solidFill>
                  <a:schemeClr val="tx1"/>
                </a:solidFill>
                <a:latin typeface="Arial" panose="020B0604020202020204" pitchFamily="34" charset="0"/>
                <a:cs typeface="Arial" panose="020B0604020202020204" pitchFamily="34" charset="0"/>
              </a:defRPr>
            </a:lvl4pPr>
            <a:lvl5pPr>
              <a:buClrTx/>
              <a:defRPr sz="2400">
                <a:solidFill>
                  <a:schemeClr val="tx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9"/>
          <p:cNvSpPr>
            <a:spLocks noGrp="1"/>
          </p:cNvSpPr>
          <p:nvPr>
            <p:ph sz="quarter" idx="14"/>
          </p:nvPr>
        </p:nvSpPr>
        <p:spPr>
          <a:xfrm>
            <a:off x="6473024" y="1585913"/>
            <a:ext cx="5130800" cy="4610100"/>
          </a:xfrm>
        </p:spPr>
        <p:txBody>
          <a:bodyPr/>
          <a:lstStyle>
            <a:lvl1pPr>
              <a:defRPr sz="2400">
                <a:solidFill>
                  <a:schemeClr val="tx1"/>
                </a:solidFill>
                <a:latin typeface="Arial" panose="020B0604020202020204" pitchFamily="34" charset="0"/>
                <a:cs typeface="Arial" panose="020B0604020202020204" pitchFamily="34" charset="0"/>
              </a:defRPr>
            </a:lvl1pPr>
            <a:lvl2pPr>
              <a:buClrTx/>
              <a:defRPr sz="2400">
                <a:solidFill>
                  <a:schemeClr val="tx1"/>
                </a:solidFill>
                <a:latin typeface="Arial" panose="020B0604020202020204" pitchFamily="34" charset="0"/>
                <a:cs typeface="Arial" panose="020B0604020202020204" pitchFamily="34" charset="0"/>
              </a:defRPr>
            </a:lvl2pPr>
            <a:lvl3pPr>
              <a:buClrTx/>
              <a:defRPr sz="2400">
                <a:solidFill>
                  <a:schemeClr val="tx1"/>
                </a:solidFill>
                <a:latin typeface="Arial" panose="020B0604020202020204" pitchFamily="34" charset="0"/>
                <a:cs typeface="Arial" panose="020B0604020202020204" pitchFamily="34" charset="0"/>
              </a:defRPr>
            </a:lvl3pPr>
            <a:lvl4pPr>
              <a:buClrTx/>
              <a:defRPr sz="2400">
                <a:solidFill>
                  <a:schemeClr val="tx1"/>
                </a:solidFill>
                <a:latin typeface="Arial" panose="020B0604020202020204" pitchFamily="34" charset="0"/>
                <a:cs typeface="Arial" panose="020B0604020202020204" pitchFamily="34" charset="0"/>
              </a:defRPr>
            </a:lvl4pPr>
            <a:lvl5pPr>
              <a:buClrTx/>
              <a:defRPr sz="2400">
                <a:solidFill>
                  <a:schemeClr val="tx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a:extLst>
              <a:ext uri="{FF2B5EF4-FFF2-40B4-BE49-F238E27FC236}">
                <a16:creationId xmlns:a16="http://schemas.microsoft.com/office/drawing/2014/main" id="{4DAFA770-FB12-4247-8B3A-72840B262CEF}"/>
              </a:ext>
            </a:extLst>
          </p:cNvPr>
          <p:cNvSpPr>
            <a:spLocks noGrp="1"/>
          </p:cNvSpPr>
          <p:nvPr>
            <p:ph type="dt" sz="half" idx="15"/>
          </p:nvPr>
        </p:nvSpPr>
        <p:spPr/>
        <p:txBody>
          <a:bodyPr/>
          <a:lstStyle>
            <a:lvl1pPr eaLnBrk="0" fontAlgn="base" hangingPunct="0">
              <a:spcBef>
                <a:spcPct val="0"/>
              </a:spcBef>
              <a:spcAft>
                <a:spcPct val="0"/>
              </a:spcAft>
              <a:defRPr sz="1200">
                <a:latin typeface="Arial" panose="020B0604020202020204" pitchFamily="34" charset="0"/>
              </a:defRPr>
            </a:lvl1pPr>
          </a:lstStyle>
          <a:p>
            <a:pPr>
              <a:defRPr/>
            </a:pPr>
            <a:fld id="{8C410ED4-F6C7-40D5-B78D-183D2868FED5}" type="datetime1">
              <a:rPr lang="en-US" altLang="en-US"/>
              <a:pPr>
                <a:defRPr/>
              </a:pPr>
              <a:t>5/5/2023</a:t>
            </a:fld>
            <a:endParaRPr lang="en-US" altLang="en-US" dirty="0"/>
          </a:p>
        </p:txBody>
      </p:sp>
      <p:sp>
        <p:nvSpPr>
          <p:cNvPr id="9" name="Footer Placeholder 7">
            <a:extLst>
              <a:ext uri="{FF2B5EF4-FFF2-40B4-BE49-F238E27FC236}">
                <a16:creationId xmlns:a16="http://schemas.microsoft.com/office/drawing/2014/main" id="{AC7003B9-1E8F-4119-B4BC-5A141E253CD8}"/>
              </a:ext>
            </a:extLst>
          </p:cNvPr>
          <p:cNvSpPr>
            <a:spLocks noGrp="1"/>
          </p:cNvSpPr>
          <p:nvPr>
            <p:ph type="ftr" sz="quarter" idx="16"/>
          </p:nvPr>
        </p:nvSpPr>
        <p:spPr/>
        <p:txBody>
          <a:bodyPr/>
          <a:lstStyle>
            <a:lvl1pPr eaLnBrk="0" fontAlgn="base" hangingPunct="0">
              <a:spcBef>
                <a:spcPct val="0"/>
              </a:spcBef>
              <a:spcAft>
                <a:spcPct val="0"/>
              </a:spcAft>
              <a:defRPr sz="1200">
                <a:solidFill>
                  <a:srgbClr val="FFFFFF"/>
                </a:solidFill>
                <a:latin typeface="Arial" panose="020B0604020202020204" pitchFamily="34" charset="0"/>
              </a:defRPr>
            </a:lvl1pPr>
          </a:lstStyle>
          <a:p>
            <a:pPr>
              <a:defRPr/>
            </a:pPr>
            <a:endParaRPr lang="en-US" altLang="en-US" dirty="0"/>
          </a:p>
        </p:txBody>
      </p:sp>
      <p:sp>
        <p:nvSpPr>
          <p:cNvPr id="12" name="Slide Number Placeholder 8">
            <a:extLst>
              <a:ext uri="{FF2B5EF4-FFF2-40B4-BE49-F238E27FC236}">
                <a16:creationId xmlns:a16="http://schemas.microsoft.com/office/drawing/2014/main" id="{1CA27094-DF25-4B68-98A5-FAF2C1659C63}"/>
              </a:ext>
            </a:extLst>
          </p:cNvPr>
          <p:cNvSpPr>
            <a:spLocks noGrp="1"/>
          </p:cNvSpPr>
          <p:nvPr>
            <p:ph type="sldNum" sz="quarter" idx="17"/>
          </p:nvPr>
        </p:nvSpPr>
        <p:spPr/>
        <p:txBody>
          <a:bodyPr/>
          <a:lstStyle>
            <a:lvl1pPr eaLnBrk="0" hangingPunct="0">
              <a:defRPr sz="2400">
                <a:latin typeface="Arial" panose="020B0604020202020204" pitchFamily="34" charset="0"/>
              </a:defRPr>
            </a:lvl1pPr>
          </a:lstStyle>
          <a:p>
            <a:pPr>
              <a:defRPr/>
            </a:pPr>
            <a:fld id="{01DCB4CB-3580-4664-95DB-1AA4DEA849E4}" type="slidenum">
              <a:rPr lang="en-US" altLang="en-US"/>
              <a:pPr>
                <a:defRPr/>
              </a:pPr>
              <a:t>‹#›</a:t>
            </a:fld>
            <a:endParaRPr lang="en-US" altLang="en-US" dirty="0"/>
          </a:p>
        </p:txBody>
      </p:sp>
    </p:spTree>
    <p:extLst>
      <p:ext uri="{BB962C8B-B14F-4D97-AF65-F5344CB8AC3E}">
        <p14:creationId xmlns:p14="http://schemas.microsoft.com/office/powerpoint/2010/main" val="410456207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and 2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092F66-C7F6-4963-A85C-D918B31A0EE4}"/>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dirty="0">
              <a:solidFill>
                <a:srgbClr val="FFFFFF"/>
              </a:solidFill>
            </a:endParaRPr>
          </a:p>
        </p:txBody>
      </p:sp>
      <p:sp>
        <p:nvSpPr>
          <p:cNvPr id="5" name="Rectangle 4">
            <a:extLst>
              <a:ext uri="{FF2B5EF4-FFF2-40B4-BE49-F238E27FC236}">
                <a16:creationId xmlns:a16="http://schemas.microsoft.com/office/drawing/2014/main" id="{E3D658C2-A172-43C6-AE0A-7C5BFC30A63E}"/>
              </a:ext>
            </a:extLst>
          </p:cNvPr>
          <p:cNvSpPr/>
          <p:nvPr/>
        </p:nvSpPr>
        <p:spPr>
          <a:xfrm>
            <a:off x="0" y="6334125"/>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p:cNvSpPr>
            <a:spLocks noGrp="1"/>
          </p:cNvSpPr>
          <p:nvPr>
            <p:ph type="title"/>
          </p:nvPr>
        </p:nvSpPr>
        <p:spPr>
          <a:xfrm>
            <a:off x="1096963" y="287339"/>
            <a:ext cx="10506860" cy="1041400"/>
          </a:xfrm>
        </p:spPr>
        <p:txBody>
          <a:bodyPr/>
          <a:lstStyle>
            <a:lvl1pPr>
              <a:defRPr sz="3600" b="1">
                <a:solidFill>
                  <a:schemeClr val="tx1"/>
                </a:solidFill>
                <a:latin typeface="Arial" panose="020B0604020202020204" pitchFamily="34" charset="0"/>
                <a:cs typeface="Arial" panose="020B0604020202020204" pitchFamily="34" charset="0"/>
              </a:defRPr>
            </a:lvl1pPr>
          </a:lstStyle>
          <a:p>
            <a:r>
              <a:rPr lang="en-US"/>
              <a:t>Click to edit Master title style</a:t>
            </a:r>
          </a:p>
        </p:txBody>
      </p:sp>
      <p:sp>
        <p:nvSpPr>
          <p:cNvPr id="11" name="Content Placeholder 9"/>
          <p:cNvSpPr>
            <a:spLocks noGrp="1"/>
          </p:cNvSpPr>
          <p:nvPr>
            <p:ph sz="quarter" idx="14"/>
          </p:nvPr>
        </p:nvSpPr>
        <p:spPr>
          <a:xfrm>
            <a:off x="1096962" y="1643063"/>
            <a:ext cx="10506861" cy="4318794"/>
          </a:xfrm>
        </p:spPr>
        <p:txBody>
          <a:bodyPr/>
          <a:lstStyle>
            <a:lvl1pPr>
              <a:defRPr sz="2400">
                <a:solidFill>
                  <a:schemeClr val="tx1"/>
                </a:solidFill>
                <a:latin typeface="Arial" panose="020B0604020202020204" pitchFamily="34" charset="0"/>
                <a:cs typeface="Arial" panose="020B0604020202020204" pitchFamily="34" charset="0"/>
              </a:defRPr>
            </a:lvl1pPr>
            <a:lvl2pPr>
              <a:buClrTx/>
              <a:defRPr sz="2400">
                <a:solidFill>
                  <a:schemeClr val="tx1"/>
                </a:solidFill>
                <a:latin typeface="Arial" panose="020B0604020202020204" pitchFamily="34" charset="0"/>
                <a:cs typeface="Arial" panose="020B0604020202020204" pitchFamily="34" charset="0"/>
              </a:defRPr>
            </a:lvl2pPr>
            <a:lvl3pPr>
              <a:buClrTx/>
              <a:defRPr sz="2400">
                <a:solidFill>
                  <a:schemeClr val="tx1"/>
                </a:solidFill>
                <a:latin typeface="Arial" panose="020B0604020202020204" pitchFamily="34" charset="0"/>
                <a:cs typeface="Arial" panose="020B0604020202020204" pitchFamily="34" charset="0"/>
              </a:defRPr>
            </a:lvl3pPr>
            <a:lvl4pPr>
              <a:buClrTx/>
              <a:defRPr sz="2400">
                <a:solidFill>
                  <a:schemeClr val="tx1"/>
                </a:solidFill>
                <a:latin typeface="Arial" panose="020B0604020202020204" pitchFamily="34" charset="0"/>
                <a:cs typeface="Arial" panose="020B0604020202020204" pitchFamily="34" charset="0"/>
              </a:defRPr>
            </a:lvl4pPr>
            <a:lvl5pPr>
              <a:buClrTx/>
              <a:defRPr sz="2400">
                <a:solidFill>
                  <a:schemeClr val="tx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6">
            <a:extLst>
              <a:ext uri="{FF2B5EF4-FFF2-40B4-BE49-F238E27FC236}">
                <a16:creationId xmlns:a16="http://schemas.microsoft.com/office/drawing/2014/main" id="{FFF96CED-B80A-4E86-92D6-A936CEA564B5}"/>
              </a:ext>
            </a:extLst>
          </p:cNvPr>
          <p:cNvSpPr>
            <a:spLocks noGrp="1"/>
          </p:cNvSpPr>
          <p:nvPr>
            <p:ph type="dt" sz="half" idx="15"/>
          </p:nvPr>
        </p:nvSpPr>
        <p:spPr/>
        <p:txBody>
          <a:bodyPr/>
          <a:lstStyle>
            <a:lvl1pPr eaLnBrk="0" fontAlgn="base" hangingPunct="0">
              <a:spcBef>
                <a:spcPct val="0"/>
              </a:spcBef>
              <a:spcAft>
                <a:spcPct val="0"/>
              </a:spcAft>
              <a:defRPr sz="1200">
                <a:latin typeface="Arial" panose="020B0604020202020204" pitchFamily="34" charset="0"/>
              </a:defRPr>
            </a:lvl1pPr>
          </a:lstStyle>
          <a:p>
            <a:pPr>
              <a:defRPr/>
            </a:pPr>
            <a:fld id="{F502BA04-C18C-4715-A6E9-BE033727BD83}" type="datetime1">
              <a:rPr lang="en-US" altLang="en-US"/>
              <a:pPr>
                <a:defRPr/>
              </a:pPr>
              <a:t>5/5/2023</a:t>
            </a:fld>
            <a:endParaRPr lang="en-US" altLang="en-US" dirty="0"/>
          </a:p>
        </p:txBody>
      </p:sp>
      <p:sp>
        <p:nvSpPr>
          <p:cNvPr id="8" name="Footer Placeholder 7">
            <a:extLst>
              <a:ext uri="{FF2B5EF4-FFF2-40B4-BE49-F238E27FC236}">
                <a16:creationId xmlns:a16="http://schemas.microsoft.com/office/drawing/2014/main" id="{5678282B-1934-4029-B659-E1BB21A9CE6A}"/>
              </a:ext>
            </a:extLst>
          </p:cNvPr>
          <p:cNvSpPr>
            <a:spLocks noGrp="1"/>
          </p:cNvSpPr>
          <p:nvPr>
            <p:ph type="ftr" sz="quarter" idx="16"/>
          </p:nvPr>
        </p:nvSpPr>
        <p:spPr/>
        <p:txBody>
          <a:bodyPr/>
          <a:lstStyle>
            <a:lvl1pPr eaLnBrk="0" fontAlgn="base" hangingPunct="0">
              <a:spcBef>
                <a:spcPct val="0"/>
              </a:spcBef>
              <a:spcAft>
                <a:spcPct val="0"/>
              </a:spcAft>
              <a:defRPr sz="1200">
                <a:solidFill>
                  <a:srgbClr val="FFFFFF"/>
                </a:solidFill>
                <a:latin typeface="Arial" panose="020B0604020202020204" pitchFamily="34" charset="0"/>
              </a:defRPr>
            </a:lvl1pPr>
          </a:lstStyle>
          <a:p>
            <a:pPr>
              <a:defRPr/>
            </a:pPr>
            <a:endParaRPr lang="en-US" altLang="en-US" dirty="0"/>
          </a:p>
        </p:txBody>
      </p:sp>
      <p:sp>
        <p:nvSpPr>
          <p:cNvPr id="9" name="Slide Number Placeholder 8">
            <a:extLst>
              <a:ext uri="{FF2B5EF4-FFF2-40B4-BE49-F238E27FC236}">
                <a16:creationId xmlns:a16="http://schemas.microsoft.com/office/drawing/2014/main" id="{4C18D06F-C4F9-4DB2-9E88-28B2DBDAE1F2}"/>
              </a:ext>
            </a:extLst>
          </p:cNvPr>
          <p:cNvSpPr>
            <a:spLocks noGrp="1"/>
          </p:cNvSpPr>
          <p:nvPr>
            <p:ph type="sldNum" sz="quarter" idx="17"/>
          </p:nvPr>
        </p:nvSpPr>
        <p:spPr/>
        <p:txBody>
          <a:bodyPr/>
          <a:lstStyle>
            <a:lvl1pPr eaLnBrk="0" hangingPunct="0">
              <a:defRPr sz="2400">
                <a:latin typeface="Arial" panose="020B0604020202020204" pitchFamily="34" charset="0"/>
              </a:defRPr>
            </a:lvl1pPr>
          </a:lstStyle>
          <a:p>
            <a:pPr>
              <a:defRPr/>
            </a:pPr>
            <a:fld id="{FC80E877-EB8A-4FC4-9743-14ACE5A0CFE3}" type="slidenum">
              <a:rPr lang="en-US" altLang="en-US"/>
              <a:pPr>
                <a:defRPr/>
              </a:pPr>
              <a:t>‹#›</a:t>
            </a:fld>
            <a:endParaRPr lang="en-US" altLang="en-US" dirty="0"/>
          </a:p>
        </p:txBody>
      </p:sp>
    </p:spTree>
    <p:extLst>
      <p:ext uri="{BB962C8B-B14F-4D97-AF65-F5344CB8AC3E}">
        <p14:creationId xmlns:p14="http://schemas.microsoft.com/office/powerpoint/2010/main" val="39741867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D992CE-6558-4632-87EB-DED95735BB00}"/>
              </a:ext>
            </a:extLst>
          </p:cNvPr>
          <p:cNvSpPr/>
          <p:nvPr/>
        </p:nvSpPr>
        <p:spPr>
          <a:xfrm>
            <a:off x="0"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058F2B41-08B5-41F9-8EEA-56EC66F5C4D9}"/>
              </a:ext>
            </a:extLst>
          </p:cNvPr>
          <p:cNvSpPr/>
          <p:nvPr/>
        </p:nvSpPr>
        <p:spPr>
          <a:xfrm>
            <a:off x="0" y="6334125"/>
            <a:ext cx="12192000" cy="66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2DE90E03-2587-42D8-B0AF-7679B37D3DD3}"/>
              </a:ext>
            </a:extLst>
          </p:cNvPr>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a:t>Click to edit Master title style</a:t>
            </a:r>
          </a:p>
        </p:txBody>
      </p:sp>
      <p:sp>
        <p:nvSpPr>
          <p:cNvPr id="1029" name="Text Placeholder 2">
            <a:extLst>
              <a:ext uri="{FF2B5EF4-FFF2-40B4-BE49-F238E27FC236}">
                <a16:creationId xmlns:a16="http://schemas.microsoft.com/office/drawing/2014/main" id="{41DB1D83-A056-4462-88A5-F4B064683CA4}"/>
              </a:ext>
            </a:extLst>
          </p:cNvPr>
          <p:cNvSpPr>
            <a:spLocks noGrp="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730C30E-FCAE-457B-BEAC-2921837DD08E}"/>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fld id="{E7045887-96A6-406C-AFE6-387B497CBE84}" type="datetime1">
              <a:rPr lang="en-US" altLang="en-US"/>
              <a:pPr>
                <a:defRPr/>
              </a:pPr>
              <a:t>5/5/2023</a:t>
            </a:fld>
            <a:endParaRPr lang="en-US" altLang="en-US" dirty="0"/>
          </a:p>
        </p:txBody>
      </p:sp>
      <p:sp>
        <p:nvSpPr>
          <p:cNvPr id="5" name="Footer Placeholder 4">
            <a:extLst>
              <a:ext uri="{FF2B5EF4-FFF2-40B4-BE49-F238E27FC236}">
                <a16:creationId xmlns:a16="http://schemas.microsoft.com/office/drawing/2014/main" id="{4FE4B7B3-1D53-4297-A135-7AC5F930F7E3}"/>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US" altLang="en-US" dirty="0"/>
          </a:p>
        </p:txBody>
      </p:sp>
      <p:sp>
        <p:nvSpPr>
          <p:cNvPr id="6" name="Slide Number Placeholder 5">
            <a:extLst>
              <a:ext uri="{FF2B5EF4-FFF2-40B4-BE49-F238E27FC236}">
                <a16:creationId xmlns:a16="http://schemas.microsoft.com/office/drawing/2014/main" id="{2580D8B0-2DD2-4C10-B02F-194806AAD103}"/>
              </a:ext>
            </a:extLst>
          </p:cNvPr>
          <p:cNvSpPr>
            <a:spLocks noGrp="1"/>
          </p:cNvSpPr>
          <p:nvPr>
            <p:ph type="sldNum" sz="quarter" idx="4"/>
          </p:nvPr>
        </p:nvSpPr>
        <p:spPr>
          <a:xfrm>
            <a:off x="9901238" y="6459538"/>
            <a:ext cx="131127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pPr>
              <a:defRPr/>
            </a:pPr>
            <a:fld id="{0ABFC746-F528-4FAB-95AA-C4EEBEE57AE4}" type="slidenum">
              <a:rPr lang="en-US" altLang="en-US"/>
              <a:pPr>
                <a:defRPr/>
              </a:pPr>
              <a:t>‹#›</a:t>
            </a:fld>
            <a:endParaRPr lang="en-US" altLang="en-US" dirty="0"/>
          </a:p>
        </p:txBody>
      </p:sp>
      <p:cxnSp>
        <p:nvCxnSpPr>
          <p:cNvPr id="10" name="Straight Connector 9">
            <a:extLst>
              <a:ext uri="{FF2B5EF4-FFF2-40B4-BE49-F238E27FC236}">
                <a16:creationId xmlns:a16="http://schemas.microsoft.com/office/drawing/2014/main" id="{F3DD5B4E-7B86-4DA0-AA8A-9A9D8FC7B738}"/>
              </a:ext>
            </a:extLst>
          </p:cNvPr>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034" name="Group 10">
            <a:extLst>
              <a:ext uri="{FF2B5EF4-FFF2-40B4-BE49-F238E27FC236}">
                <a16:creationId xmlns:a16="http://schemas.microsoft.com/office/drawing/2014/main" id="{650B441E-4EAE-4AB8-B698-91FB826037C6}"/>
              </a:ext>
            </a:extLst>
          </p:cNvPr>
          <p:cNvGrpSpPr>
            <a:grpSpLocks/>
          </p:cNvGrpSpPr>
          <p:nvPr userDrawn="1"/>
        </p:nvGrpSpPr>
        <p:grpSpPr bwMode="auto">
          <a:xfrm>
            <a:off x="0" y="0"/>
            <a:ext cx="12192000" cy="6858000"/>
            <a:chOff x="0" y="0"/>
            <a:chExt cx="5760" cy="4320"/>
          </a:xfrm>
        </p:grpSpPr>
        <p:sp>
          <p:nvSpPr>
            <p:cNvPr id="12" name="Rectangle 8">
              <a:extLst>
                <a:ext uri="{FF2B5EF4-FFF2-40B4-BE49-F238E27FC236}">
                  <a16:creationId xmlns:a16="http://schemas.microsoft.com/office/drawing/2014/main" id="{9CA3790D-07C1-406E-9E8B-D0FA0B002594}"/>
                </a:ext>
              </a:extLst>
            </p:cNvPr>
            <p:cNvSpPr>
              <a:spLocks noChangeArrowheads="1"/>
            </p:cNvSpPr>
            <p:nvPr/>
          </p:nvSpPr>
          <p:spPr bwMode="auto">
            <a:xfrm>
              <a:off x="0" y="0"/>
              <a:ext cx="5760" cy="4320"/>
            </a:xfrm>
            <a:prstGeom prst="rect">
              <a:avLst/>
            </a:prstGeom>
            <a:solidFill>
              <a:srgbClr val="FEEDE2"/>
            </a:solidFill>
            <a:ln>
              <a:noFill/>
            </a:ln>
            <a:effec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eaLnBrk="1" fontAlgn="auto" hangingPunct="1">
                <a:spcBef>
                  <a:spcPts val="0"/>
                </a:spcBef>
                <a:spcAft>
                  <a:spcPts val="0"/>
                </a:spcAft>
                <a:defRPr/>
              </a:pPr>
              <a:endParaRPr lang="en-US" altLang="en-US" dirty="0"/>
            </a:p>
          </p:txBody>
        </p:sp>
        <p:sp>
          <p:nvSpPr>
            <p:cNvPr id="13" name="Rectangle 9">
              <a:extLst>
                <a:ext uri="{FF2B5EF4-FFF2-40B4-BE49-F238E27FC236}">
                  <a16:creationId xmlns:a16="http://schemas.microsoft.com/office/drawing/2014/main" id="{E542BACC-716E-4643-9B01-F3EE837C847A}"/>
                </a:ext>
              </a:extLst>
            </p:cNvPr>
            <p:cNvSpPr>
              <a:spLocks noChangeArrowheads="1"/>
            </p:cNvSpPr>
            <p:nvPr/>
          </p:nvSpPr>
          <p:spPr bwMode="auto">
            <a:xfrm>
              <a:off x="0" y="0"/>
              <a:ext cx="1056" cy="4320"/>
            </a:xfrm>
            <a:prstGeom prst="rect">
              <a:avLst/>
            </a:prstGeom>
            <a:solidFill>
              <a:srgbClr val="F3D685"/>
            </a:solidFill>
            <a:ln>
              <a:noFill/>
            </a:ln>
            <a:effec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eaLnBrk="1" fontAlgn="auto" hangingPunct="1">
                <a:spcBef>
                  <a:spcPts val="0"/>
                </a:spcBef>
                <a:spcAft>
                  <a:spcPts val="0"/>
                </a:spcAft>
                <a:defRPr/>
              </a:pPr>
              <a:endParaRPr lang="en-US" altLang="en-US" dirty="0"/>
            </a:p>
          </p:txBody>
        </p:sp>
      </p:grpSp>
      <p:pic>
        <p:nvPicPr>
          <p:cNvPr id="1035" name="Picture 13">
            <a:extLst>
              <a:ext uri="{FF2B5EF4-FFF2-40B4-BE49-F238E27FC236}">
                <a16:creationId xmlns:a16="http://schemas.microsoft.com/office/drawing/2014/main" id="{F36784C7-0FC0-43D8-8F79-905ACB975F14}"/>
              </a:ext>
            </a:extLst>
          </p:cNvPr>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a:extLst>
              <a:ext uri="{FF2B5EF4-FFF2-40B4-BE49-F238E27FC236}">
                <a16:creationId xmlns:a16="http://schemas.microsoft.com/office/drawing/2014/main" id="{374CD776-8B09-4AD5-BBF9-438E029CFD79}"/>
              </a:ext>
            </a:extLst>
          </p:cNvPr>
          <p:cNvSpPr>
            <a:spLocks noChangeArrowheads="1"/>
          </p:cNvSpPr>
          <p:nvPr userDrawn="1"/>
        </p:nvSpPr>
        <p:spPr bwMode="auto">
          <a:xfrm>
            <a:off x="317500" y="2066925"/>
            <a:ext cx="1701800" cy="695325"/>
          </a:xfrm>
          <a:prstGeom prst="rect">
            <a:avLst/>
          </a:prstGeom>
          <a:noFill/>
          <a:ln>
            <a:noFill/>
          </a:ln>
          <a:effec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TOM TORLAKSON</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Lst>
  <p:transition/>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cceanet.org/about-us/state-officer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surveys3.cde.ca.gov/go/inttosubmchsapp202324.asp"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mailto:CONTINUATIONEDUC@cde.ca.gov"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e.ca.gov/ta/sr/mc/documents/atta-mchs23.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hyperlink" Target="https://cceanet.org/about-us/regions/" TargetMode="External"/><Relationship Id="rId4" Type="http://schemas.openxmlformats.org/officeDocument/2006/relationships/hyperlink" Target="https://www.cde.ca.gov/schooldirector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cde.ca.gov/ta/sr/mc/documents/attb-mchs23.pdf"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cde.ca.gov/ta/sr/mc/documents/attc-mchs23.pdf"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cde.ca.gov/ta/sr/mc/documents/attd-mchs23.pdf"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www.cde.ca.gov/ta/sr/mc/documents/atte-mchs23.pdf"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s://www.cde.ca.gov/ta/sr/mc/documents/attf-mchs23.pdf"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s://www.cde.ca.gov/ta/sr/mc/documents/attg-mchs23.pdf"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hyperlink" Target="mailto:CONTINUATIONEDUC@cde.ca.gov"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hyperlink" Target="https://www.cde.ca.gov/ta/sr/mc/index.asp" TargetMode="External"/><Relationship Id="rId2" Type="http://schemas.openxmlformats.org/officeDocument/2006/relationships/notesSlide" Target="../notesSlides/notesSlide58.xml"/><Relationship Id="rId1" Type="http://schemas.openxmlformats.org/officeDocument/2006/relationships/slideLayout" Target="../slideLayouts/slideLayout3.xml"/><Relationship Id="rId4" Type="http://schemas.openxmlformats.org/officeDocument/2006/relationships/hyperlink" Target="https://cceanet.org/awards/model-school/"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mailto:CONTINUATIONEDUC@cde.ca.gov" TargetMode="External"/><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hyperlink" Target="mailto:CONTINUATIONEDUC@cde.ca.gov" TargetMode="External"/><Relationship Id="rId2" Type="http://schemas.openxmlformats.org/officeDocument/2006/relationships/notesSlide" Target="../notesSlides/notesSlide60.xml"/><Relationship Id="rId1" Type="http://schemas.openxmlformats.org/officeDocument/2006/relationships/slideLayout" Target="../slideLayouts/slideLayout3.xml"/><Relationship Id="rId4" Type="http://schemas.openxmlformats.org/officeDocument/2006/relationships/hyperlink" Target="https://www.cde.ca.gov/ta/sr/mc/index.asp" TargetMode="Externa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8D41D-AA90-4D09-B006-7F9B49C04AFE}"/>
              </a:ext>
            </a:extLst>
          </p:cNvPr>
          <p:cNvSpPr>
            <a:spLocks noGrp="1"/>
          </p:cNvSpPr>
          <p:nvPr>
            <p:ph type="ctrTitle"/>
          </p:nvPr>
        </p:nvSpPr>
        <p:spPr>
          <a:xfrm>
            <a:off x="1096963" y="758825"/>
            <a:ext cx="10058400" cy="3525838"/>
          </a:xfrm>
        </p:spPr>
        <p:txBody>
          <a:bodyPr/>
          <a:lstStyle/>
          <a:p>
            <a:pPr>
              <a:defRPr/>
            </a:pPr>
            <a:r>
              <a:rPr lang="en-US" sz="4000" b="1" dirty="0">
                <a:latin typeface="Arial" panose="020B0604020202020204" pitchFamily="34" charset="0"/>
                <a:cs typeface="Arial" panose="020B0604020202020204" pitchFamily="34" charset="0"/>
              </a:rPr>
              <a:t>Model Continuation High School Recognition Program </a:t>
            </a:r>
            <a:endParaRPr lang="en-US" sz="4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E729D02-FADA-4A8C-B023-1F781D872DA7}"/>
              </a:ext>
            </a:extLst>
          </p:cNvPr>
          <p:cNvSpPr>
            <a:spLocks noGrp="1"/>
          </p:cNvSpPr>
          <p:nvPr>
            <p:ph type="subTitle" idx="1"/>
          </p:nvPr>
        </p:nvSpPr>
        <p:spPr>
          <a:xfrm>
            <a:off x="1100138" y="4456113"/>
            <a:ext cx="10058400" cy="1487487"/>
          </a:xfrm>
        </p:spPr>
        <p:txBody>
          <a:bodyPr>
            <a:noAutofit/>
          </a:bodyPr>
          <a:lstStyle/>
          <a:p>
            <a:pPr>
              <a:spcAft>
                <a:spcPts val="600"/>
              </a:spcAft>
              <a:defRPr/>
            </a:pPr>
            <a:r>
              <a:rPr lang="en-US" sz="3200" b="1" dirty="0">
                <a:solidFill>
                  <a:schemeClr val="tx1"/>
                </a:solidFill>
                <a:latin typeface="Arial" panose="020B0604020202020204" pitchFamily="34" charset="0"/>
                <a:cs typeface="Arial" panose="020B0604020202020204" pitchFamily="34" charset="0"/>
              </a:rPr>
              <a:t>Technical Assistance Webinar</a:t>
            </a:r>
          </a:p>
          <a:p>
            <a:pPr>
              <a:lnSpc>
                <a:spcPct val="100000"/>
              </a:lnSpc>
              <a:spcBef>
                <a:spcPts val="0"/>
              </a:spcBef>
              <a:spcAft>
                <a:spcPts val="600"/>
              </a:spcAft>
              <a:defRPr/>
            </a:pPr>
            <a:r>
              <a:rPr lang="en-US" cap="none" dirty="0">
                <a:solidFill>
                  <a:schemeClr val="tx1"/>
                </a:solidFill>
                <a:latin typeface="Arial" panose="020B0604020202020204" pitchFamily="34" charset="0"/>
                <a:cs typeface="Arial" panose="020B0604020202020204" pitchFamily="34" charset="0"/>
              </a:rPr>
              <a:t>Wednesday, May 3, 2023</a:t>
            </a:r>
          </a:p>
          <a:p>
            <a:pPr>
              <a:lnSpc>
                <a:spcPct val="100000"/>
              </a:lnSpc>
              <a:spcBef>
                <a:spcPts val="0"/>
              </a:spcBef>
              <a:spcAft>
                <a:spcPts val="600"/>
              </a:spcAft>
              <a:defRPr/>
            </a:pPr>
            <a:r>
              <a:rPr lang="en-US" cap="none" dirty="0">
                <a:solidFill>
                  <a:schemeClr val="tx1"/>
                </a:solidFill>
                <a:latin typeface="Arial" panose="020B0604020202020204" pitchFamily="34" charset="0"/>
                <a:cs typeface="Arial" panose="020B0604020202020204" pitchFamily="34" charset="0"/>
              </a:rPr>
              <a:t>California Department of Education</a:t>
            </a:r>
            <a:br>
              <a:rPr lang="en-US" cap="none" dirty="0">
                <a:solidFill>
                  <a:schemeClr val="tx1"/>
                </a:solidFill>
                <a:latin typeface="Arial" panose="020B0604020202020204" pitchFamily="34" charset="0"/>
                <a:cs typeface="Arial" panose="020B0604020202020204" pitchFamily="34" charset="0"/>
              </a:rPr>
            </a:br>
            <a:endParaRPr lang="en-US" dirty="0">
              <a:solidFill>
                <a:schemeClr val="tx1"/>
              </a:solidFill>
              <a:latin typeface="Arial" panose="020B0604020202020204" pitchFamily="34" charset="0"/>
              <a:cs typeface="Arial" panose="020B0604020202020204" pitchFamily="34" charset="0"/>
            </a:endParaRPr>
          </a:p>
        </p:txBody>
      </p:sp>
      <p:pic>
        <p:nvPicPr>
          <p:cNvPr id="14" name="Picture Placeholder 13" title="Official seal of the California Department of Education">
            <a:extLst>
              <a:ext uri="{FF2B5EF4-FFF2-40B4-BE49-F238E27FC236}">
                <a16:creationId xmlns:a16="http://schemas.microsoft.com/office/drawing/2014/main" id="{AD36C245-1D10-420E-8142-B0BB25E9C16D}"/>
              </a:ext>
            </a:extLst>
          </p:cNvPr>
          <p:cNvPicPr>
            <a:picLocks noGrp="1" noChangeAspect="1"/>
          </p:cNvPicPr>
          <p:nvPr>
            <p:ph type="pic" sz="quarter" idx="13"/>
          </p:nvPr>
        </p:nvPicPr>
        <p:blipFill>
          <a:blip r:embed="rId3" cstate="screen"/>
          <a:srcRect/>
          <a:stretch>
            <a:fillRect/>
          </a:stretch>
        </p:blipFill>
        <p:spPr>
          <a:xfrm>
            <a:off x="490538" y="387350"/>
            <a:ext cx="1511300" cy="1511300"/>
          </a:xfrm>
        </p:spPr>
      </p:pic>
      <p:sp>
        <p:nvSpPr>
          <p:cNvPr id="13" name="Text Placeholder 12">
            <a:extLst>
              <a:ext uri="{FF2B5EF4-FFF2-40B4-BE49-F238E27FC236}">
                <a16:creationId xmlns:a16="http://schemas.microsoft.com/office/drawing/2014/main" id="{0525C50D-3B9E-45F8-B80E-1EA77BEDEC3E}"/>
              </a:ext>
            </a:extLst>
          </p:cNvPr>
          <p:cNvSpPr>
            <a:spLocks noGrp="1"/>
          </p:cNvSpPr>
          <p:nvPr>
            <p:ph type="body" sz="quarter" idx="14"/>
          </p:nvPr>
        </p:nvSpPr>
        <p:spPr>
          <a:xfrm>
            <a:off x="381000" y="2028825"/>
            <a:ext cx="1728788" cy="565150"/>
          </a:xfrm>
        </p:spPr>
        <p:txBody>
          <a:bodyPr/>
          <a:lstStyle/>
          <a:p>
            <a:pPr algn="ctr">
              <a:defRPr/>
            </a:pPr>
            <a:r>
              <a:rPr lang="en-US" sz="1050" b="1" dirty="0">
                <a:latin typeface="Arial" panose="020B0604020202020204" pitchFamily="34" charset="0"/>
                <a:cs typeface="Arial" panose="020B0604020202020204" pitchFamily="34" charset="0"/>
              </a:rPr>
              <a:t>TONY THURMOND</a:t>
            </a:r>
            <a:br>
              <a:rPr lang="en-US" sz="105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State Superintendent of Public Instruction</a:t>
            </a:r>
          </a:p>
          <a:p>
            <a:pPr algn="ctr">
              <a:defRPr/>
            </a:pPr>
            <a:endParaRPr lang="en-US" sz="1050" dirty="0">
              <a:latin typeface="Arial" panose="020B0604020202020204" pitchFamily="34" charset="0"/>
              <a:cs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445339-4BB4-43D7-9498-A1E0D1A0DE15}"/>
              </a:ext>
            </a:extLst>
          </p:cNvPr>
          <p:cNvSpPr>
            <a:spLocks noGrp="1"/>
          </p:cNvSpPr>
          <p:nvPr>
            <p:ph type="title"/>
          </p:nvPr>
        </p:nvSpPr>
        <p:spPr>
          <a:xfrm>
            <a:off x="1066800" y="136525"/>
            <a:ext cx="10058400" cy="944563"/>
          </a:xfrm>
        </p:spPr>
        <p:txBody>
          <a:bodyPr/>
          <a:lstStyle/>
          <a:p>
            <a:pPr>
              <a:defRPr/>
            </a:pPr>
            <a:r>
              <a:rPr lang="en-US" dirty="0"/>
              <a:t>Overview (Slide 2 of 2)</a:t>
            </a:r>
          </a:p>
        </p:txBody>
      </p:sp>
      <p:sp>
        <p:nvSpPr>
          <p:cNvPr id="4" name="Text Placeholder 3">
            <a:extLst>
              <a:ext uri="{FF2B5EF4-FFF2-40B4-BE49-F238E27FC236}">
                <a16:creationId xmlns:a16="http://schemas.microsoft.com/office/drawing/2014/main" id="{5A9962C8-A9E3-467A-A937-9689893E3DD0}"/>
              </a:ext>
            </a:extLst>
          </p:cNvPr>
          <p:cNvSpPr>
            <a:spLocks noGrp="1"/>
          </p:cNvSpPr>
          <p:nvPr>
            <p:ph type="body" sz="quarter" idx="13"/>
          </p:nvPr>
        </p:nvSpPr>
        <p:spPr>
          <a:xfrm>
            <a:off x="1066800" y="1208088"/>
            <a:ext cx="10115550" cy="5176837"/>
          </a:xfrm>
        </p:spPr>
        <p:txBody>
          <a:bodyPr spcCol="182880"/>
          <a:lstStyle/>
          <a:p>
            <a:pPr marL="457200" indent="-457200">
              <a:lnSpc>
                <a:spcPct val="100000"/>
              </a:lnSpc>
              <a:spcBef>
                <a:spcPts val="600"/>
              </a:spcBef>
              <a:spcAft>
                <a:spcPts val="600"/>
              </a:spcAft>
              <a:buClrTx/>
              <a:buFont typeface="Wingdings" panose="05000000000000000000" pitchFamily="2" charset="2"/>
              <a:buChar char="Ø"/>
              <a:defRPr/>
            </a:pPr>
            <a:r>
              <a:rPr lang="en-US" dirty="0"/>
              <a:t>Narrative Statements</a:t>
            </a:r>
          </a:p>
          <a:p>
            <a:pPr marL="457200" indent="-457200">
              <a:lnSpc>
                <a:spcPct val="100000"/>
              </a:lnSpc>
              <a:spcBef>
                <a:spcPts val="600"/>
              </a:spcBef>
              <a:spcAft>
                <a:spcPts val="600"/>
              </a:spcAft>
              <a:buClrTx/>
              <a:buFont typeface="Wingdings" panose="05000000000000000000" pitchFamily="2" charset="2"/>
              <a:buChar char="Ø"/>
              <a:defRPr/>
            </a:pPr>
            <a:r>
              <a:rPr lang="en-US" dirty="0"/>
              <a:t>Program Effectiveness Statements</a:t>
            </a:r>
          </a:p>
          <a:p>
            <a:pPr marL="457200" indent="-457200">
              <a:lnSpc>
                <a:spcPct val="100000"/>
              </a:lnSpc>
              <a:spcBef>
                <a:spcPts val="600"/>
              </a:spcBef>
              <a:spcAft>
                <a:spcPts val="600"/>
              </a:spcAft>
              <a:buClrTx/>
              <a:buFont typeface="Wingdings" panose="05000000000000000000" pitchFamily="2" charset="2"/>
              <a:buChar char="Ø"/>
              <a:defRPr/>
            </a:pPr>
            <a:r>
              <a:rPr lang="en-US" dirty="0"/>
              <a:t>Attachments E–G (PDF Forms)</a:t>
            </a:r>
          </a:p>
          <a:p>
            <a:pPr marL="457200" indent="-457200">
              <a:lnSpc>
                <a:spcPct val="100000"/>
              </a:lnSpc>
              <a:spcBef>
                <a:spcPts val="600"/>
              </a:spcBef>
              <a:spcAft>
                <a:spcPts val="600"/>
              </a:spcAft>
              <a:buClrTx/>
              <a:buFont typeface="Wingdings" panose="05000000000000000000" pitchFamily="2" charset="2"/>
              <a:buChar char="Ø"/>
              <a:defRPr/>
            </a:pPr>
            <a:r>
              <a:rPr lang="en-US" dirty="0"/>
              <a:t>Evidence for Quality Indicators (Self-Evaluation)</a:t>
            </a:r>
          </a:p>
          <a:p>
            <a:pPr marL="457200" indent="-457200">
              <a:lnSpc>
                <a:spcPct val="100000"/>
              </a:lnSpc>
              <a:spcBef>
                <a:spcPts val="600"/>
              </a:spcBef>
              <a:spcAft>
                <a:spcPts val="600"/>
              </a:spcAft>
              <a:buClrTx/>
              <a:buFont typeface="Wingdings" panose="05000000000000000000" pitchFamily="2" charset="2"/>
              <a:buChar char="Ø"/>
              <a:defRPr/>
            </a:pPr>
            <a:r>
              <a:rPr lang="en-US" dirty="0"/>
              <a:t>Assembling the Application</a:t>
            </a:r>
          </a:p>
          <a:p>
            <a:pPr marL="457200" indent="-457200">
              <a:lnSpc>
                <a:spcPct val="100000"/>
              </a:lnSpc>
              <a:spcBef>
                <a:spcPts val="600"/>
              </a:spcBef>
              <a:spcAft>
                <a:spcPts val="600"/>
              </a:spcAft>
              <a:buClrTx/>
              <a:buFont typeface="Wingdings" panose="05000000000000000000" pitchFamily="2" charset="2"/>
              <a:buChar char="Ø"/>
              <a:defRPr/>
            </a:pPr>
            <a:r>
              <a:rPr lang="en-US" dirty="0"/>
              <a:t>Submitting the Application</a:t>
            </a:r>
          </a:p>
          <a:p>
            <a:pPr marL="457200" indent="-457200">
              <a:lnSpc>
                <a:spcPct val="100000"/>
              </a:lnSpc>
              <a:spcBef>
                <a:spcPts val="600"/>
              </a:spcBef>
              <a:spcAft>
                <a:spcPts val="600"/>
              </a:spcAft>
              <a:buClrTx/>
              <a:buFont typeface="Wingdings" panose="05000000000000000000" pitchFamily="2" charset="2"/>
              <a:buChar char="Ø"/>
              <a:defRPr/>
            </a:pPr>
            <a:r>
              <a:rPr lang="en-US" dirty="0"/>
              <a:t>Evaluation Process (new screening process for 2023–24)</a:t>
            </a:r>
          </a:p>
          <a:p>
            <a:pPr marL="457200" indent="-457200">
              <a:lnSpc>
                <a:spcPct val="100000"/>
              </a:lnSpc>
              <a:spcBef>
                <a:spcPts val="600"/>
              </a:spcBef>
              <a:spcAft>
                <a:spcPts val="600"/>
              </a:spcAft>
              <a:buClrTx/>
              <a:buFont typeface="Wingdings" panose="05000000000000000000" pitchFamily="2" charset="2"/>
              <a:buChar char="Ø"/>
              <a:defRPr/>
            </a:pPr>
            <a:r>
              <a:rPr lang="en-US" dirty="0"/>
              <a:t>Reasons for Disqualification from the Application Screening Process</a:t>
            </a:r>
          </a:p>
          <a:p>
            <a:pPr marL="457200" indent="-457200">
              <a:lnSpc>
                <a:spcPct val="100000"/>
              </a:lnSpc>
              <a:spcBef>
                <a:spcPts val="600"/>
              </a:spcBef>
              <a:spcAft>
                <a:spcPts val="600"/>
              </a:spcAft>
              <a:buClrTx/>
              <a:buFont typeface="Wingdings" panose="05000000000000000000" pitchFamily="2" charset="2"/>
              <a:buChar char="Ø"/>
              <a:defRPr/>
            </a:pPr>
            <a:r>
              <a:rPr lang="en-US" dirty="0"/>
              <a:t>Designation Period</a:t>
            </a:r>
          </a:p>
          <a:p>
            <a:pPr marL="492125" indent="-492125">
              <a:lnSpc>
                <a:spcPct val="100000"/>
              </a:lnSpc>
              <a:spcBef>
                <a:spcPts val="600"/>
              </a:spcBef>
              <a:spcAft>
                <a:spcPts val="600"/>
              </a:spcAft>
              <a:buClrTx/>
              <a:buFont typeface="Wingdings" panose="05000000000000000000" pitchFamily="2" charset="2"/>
              <a:buChar char="Ø"/>
              <a:defRPr/>
            </a:pPr>
            <a:r>
              <a:rPr lang="en-US" dirty="0"/>
              <a:t>Questions and Answers</a:t>
            </a:r>
          </a:p>
        </p:txBody>
      </p:sp>
      <p:sp>
        <p:nvSpPr>
          <p:cNvPr id="21506" name="Slide Number Placeholder 1">
            <a:extLst>
              <a:ext uri="{FF2B5EF4-FFF2-40B4-BE49-F238E27FC236}">
                <a16:creationId xmlns:a16="http://schemas.microsoft.com/office/drawing/2014/main" id="{1597910E-DBE5-43F3-A7A3-BD6CEDAD2DA5}"/>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690EBF0-9311-4180-87F2-7A706A97FA9F}" type="slidenum">
              <a:rPr lang="en-US" altLang="en-US" smtClean="0">
                <a:solidFill>
                  <a:srgbClr val="FFFFFF"/>
                </a:solidFill>
                <a:latin typeface="Arial" panose="020B0604020202020204" pitchFamily="34" charset="0"/>
              </a:rPr>
              <a:pPr/>
              <a:t>10</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DE4E08-6A21-485E-82F9-50693C423C22}"/>
              </a:ext>
            </a:extLst>
          </p:cNvPr>
          <p:cNvSpPr>
            <a:spLocks noGrp="1"/>
          </p:cNvSpPr>
          <p:nvPr>
            <p:ph type="title"/>
          </p:nvPr>
        </p:nvSpPr>
        <p:spPr>
          <a:xfrm>
            <a:off x="1096963" y="287338"/>
            <a:ext cx="10058400" cy="1041400"/>
          </a:xfrm>
        </p:spPr>
        <p:txBody>
          <a:bodyPr/>
          <a:lstStyle/>
          <a:p>
            <a:pPr>
              <a:defRPr/>
            </a:pPr>
            <a:r>
              <a:rPr lang="en-US" dirty="0"/>
              <a:t>Background and Purpose</a:t>
            </a:r>
          </a:p>
        </p:txBody>
      </p:sp>
      <p:sp>
        <p:nvSpPr>
          <p:cNvPr id="4" name="Text Placeholder 3">
            <a:extLst>
              <a:ext uri="{FF2B5EF4-FFF2-40B4-BE49-F238E27FC236}">
                <a16:creationId xmlns:a16="http://schemas.microsoft.com/office/drawing/2014/main" id="{49126E59-7787-41A8-B665-CA2CC9BEACD2}"/>
              </a:ext>
            </a:extLst>
          </p:cNvPr>
          <p:cNvSpPr>
            <a:spLocks noGrp="1"/>
          </p:cNvSpPr>
          <p:nvPr>
            <p:ph type="body" sz="quarter" idx="13"/>
          </p:nvPr>
        </p:nvSpPr>
        <p:spPr>
          <a:xfrm>
            <a:off x="1096963" y="1489075"/>
            <a:ext cx="10115550" cy="4891088"/>
          </a:xfrm>
        </p:spPr>
        <p:txBody>
          <a:bodyPr/>
          <a:lstStyle/>
          <a:p>
            <a:pPr>
              <a:spcAft>
                <a:spcPts val="1200"/>
              </a:spcAft>
              <a:defRPr/>
            </a:pPr>
            <a:r>
              <a:rPr lang="en-US" dirty="0"/>
              <a:t>The MCHS Recognition Program:</a:t>
            </a:r>
          </a:p>
          <a:p>
            <a:pPr marL="914400" lvl="1" indent="-457200">
              <a:lnSpc>
                <a:spcPct val="100000"/>
              </a:lnSpc>
              <a:spcAft>
                <a:spcPts val="1200"/>
              </a:spcAft>
              <a:buFont typeface="Wingdings" panose="05000000000000000000" pitchFamily="2" charset="2"/>
              <a:buChar char="Ø"/>
              <a:defRPr/>
            </a:pPr>
            <a:r>
              <a:rPr lang="en-US" dirty="0"/>
              <a:t>Began in 1990 as a collaboration between the CDE and the California Continuation Education Association Plus (CCEA Plus)</a:t>
            </a:r>
          </a:p>
          <a:p>
            <a:pPr marL="914400" lvl="1" indent="-457200">
              <a:lnSpc>
                <a:spcPct val="100000"/>
              </a:lnSpc>
              <a:spcAft>
                <a:spcPts val="1200"/>
              </a:spcAft>
              <a:buFont typeface="Wingdings" panose="05000000000000000000" pitchFamily="2" charset="2"/>
              <a:buChar char="Ø"/>
              <a:defRPr/>
            </a:pPr>
            <a:r>
              <a:rPr lang="en-US" dirty="0"/>
              <a:t>Identifies and recognizes outstanding programs</a:t>
            </a:r>
          </a:p>
          <a:p>
            <a:pPr marL="914400" lvl="1" indent="-457200">
              <a:lnSpc>
                <a:spcPct val="100000"/>
              </a:lnSpc>
              <a:spcAft>
                <a:spcPts val="1200"/>
              </a:spcAft>
              <a:buFont typeface="Wingdings" panose="05000000000000000000" pitchFamily="2" charset="2"/>
              <a:buChar char="Ø"/>
              <a:defRPr/>
            </a:pPr>
            <a:r>
              <a:rPr lang="en-US" dirty="0"/>
              <a:t>Creates a resource list of quality programs for visitations and other forms of technical assistance</a:t>
            </a:r>
            <a:r>
              <a:rPr lang="en-US" b="1" dirty="0"/>
              <a:t>*</a:t>
            </a:r>
          </a:p>
          <a:p>
            <a:pPr marL="914400" lvl="1" indent="-457200">
              <a:lnSpc>
                <a:spcPct val="100000"/>
              </a:lnSpc>
              <a:spcAft>
                <a:spcPts val="1200"/>
              </a:spcAft>
              <a:buFont typeface="Wingdings" panose="05000000000000000000" pitchFamily="2" charset="2"/>
              <a:buChar char="Ø"/>
              <a:defRPr/>
            </a:pPr>
            <a:r>
              <a:rPr lang="en-US" dirty="0"/>
              <a:t>Identifies individuals to assist with the review and rating of applications and Site Validation Visits</a:t>
            </a:r>
          </a:p>
          <a:p>
            <a:pPr marL="0" lvl="1" indent="0">
              <a:spcAft>
                <a:spcPts val="1200"/>
              </a:spcAft>
              <a:buFont typeface="Calibri" panose="020F0502020204030204" pitchFamily="34" charset="0"/>
              <a:buNone/>
              <a:defRPr/>
            </a:pPr>
            <a:r>
              <a:rPr lang="en-US" b="1" dirty="0"/>
              <a:t>*Note: </a:t>
            </a:r>
            <a:r>
              <a:rPr lang="en-US" dirty="0"/>
              <a:t>MCHS educators have committed to being mentors for other continuation educators.</a:t>
            </a:r>
          </a:p>
          <a:p>
            <a:pPr marL="457200" lvl="1" indent="0">
              <a:spcAft>
                <a:spcPts val="1200"/>
              </a:spcAft>
              <a:buFont typeface="Calibri" panose="020F0502020204030204" pitchFamily="34" charset="0"/>
              <a:buNone/>
              <a:defRPr/>
            </a:pPr>
            <a:endParaRPr lang="en-US" dirty="0"/>
          </a:p>
        </p:txBody>
      </p:sp>
      <p:sp>
        <p:nvSpPr>
          <p:cNvPr id="23554" name="Slide Number Placeholder 1">
            <a:extLst>
              <a:ext uri="{FF2B5EF4-FFF2-40B4-BE49-F238E27FC236}">
                <a16:creationId xmlns:a16="http://schemas.microsoft.com/office/drawing/2014/main" id="{776912A6-357A-41AF-935F-2639379AB59A}"/>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3C9D3E8-792D-42CB-852C-CD260B06941A}" type="slidenum">
              <a:rPr lang="en-US" altLang="en-US" smtClean="0">
                <a:solidFill>
                  <a:srgbClr val="FFFFFF"/>
                </a:solidFill>
                <a:latin typeface="Arial" panose="020B0604020202020204" pitchFamily="34" charset="0"/>
              </a:rPr>
              <a:pPr/>
              <a:t>11</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C33B65-DC9E-4CAD-9DEF-80E1FC2CCE7A}"/>
              </a:ext>
            </a:extLst>
          </p:cNvPr>
          <p:cNvSpPr>
            <a:spLocks noGrp="1"/>
          </p:cNvSpPr>
          <p:nvPr>
            <p:ph type="title"/>
          </p:nvPr>
        </p:nvSpPr>
        <p:spPr>
          <a:xfrm>
            <a:off x="1096963" y="287338"/>
            <a:ext cx="10058400" cy="1041400"/>
          </a:xfrm>
        </p:spPr>
        <p:txBody>
          <a:bodyPr/>
          <a:lstStyle/>
          <a:p>
            <a:pPr>
              <a:defRPr/>
            </a:pPr>
            <a:r>
              <a:rPr lang="en-US" dirty="0"/>
              <a:t>Public Information</a:t>
            </a:r>
          </a:p>
        </p:txBody>
      </p:sp>
      <p:sp>
        <p:nvSpPr>
          <p:cNvPr id="4" name="Text Placeholder 3">
            <a:extLst>
              <a:ext uri="{FF2B5EF4-FFF2-40B4-BE49-F238E27FC236}">
                <a16:creationId xmlns:a16="http://schemas.microsoft.com/office/drawing/2014/main" id="{9157C6E4-1A82-4DF0-8F6D-84145D0B3BD4}"/>
              </a:ext>
            </a:extLst>
          </p:cNvPr>
          <p:cNvSpPr>
            <a:spLocks noGrp="1"/>
          </p:cNvSpPr>
          <p:nvPr>
            <p:ph type="body" sz="quarter" idx="13"/>
          </p:nvPr>
        </p:nvSpPr>
        <p:spPr>
          <a:xfrm>
            <a:off x="1096963" y="1585913"/>
            <a:ext cx="10115550" cy="4468812"/>
          </a:xfrm>
        </p:spPr>
        <p:txBody>
          <a:bodyPr/>
          <a:lstStyle/>
          <a:p>
            <a:pPr>
              <a:lnSpc>
                <a:spcPct val="100000"/>
              </a:lnSpc>
              <a:spcAft>
                <a:spcPts val="1200"/>
              </a:spcAft>
              <a:defRPr/>
            </a:pPr>
            <a:r>
              <a:rPr lang="en-US" dirty="0"/>
              <a:t>Information about each MCHS may be published online by the CDE for those interested in mentorship or information. This will include:</a:t>
            </a:r>
          </a:p>
          <a:p>
            <a:pPr marL="914400" lvl="1" indent="-457200">
              <a:spcAft>
                <a:spcPts val="1200"/>
              </a:spcAft>
              <a:buFont typeface="Wingdings" panose="05000000000000000000" pitchFamily="2" charset="2"/>
              <a:buChar char="Ø"/>
              <a:defRPr/>
            </a:pPr>
            <a:r>
              <a:rPr lang="en-US" dirty="0"/>
              <a:t>School and principal contact information</a:t>
            </a:r>
          </a:p>
          <a:p>
            <a:pPr marL="914400" lvl="1" indent="-457200">
              <a:spcAft>
                <a:spcPts val="1200"/>
              </a:spcAft>
              <a:buFont typeface="Wingdings" panose="05000000000000000000" pitchFamily="2" charset="2"/>
              <a:buChar char="Ø"/>
              <a:defRPr/>
            </a:pPr>
            <a:r>
              <a:rPr lang="en-US" dirty="0"/>
              <a:t>Narrative Statements (excluding the Student Statement and the Parent/Guardian/Caregiver Statement)</a:t>
            </a:r>
          </a:p>
          <a:p>
            <a:pPr marL="914400" lvl="1" indent="-457200">
              <a:spcAft>
                <a:spcPts val="1200"/>
              </a:spcAft>
              <a:buFont typeface="Wingdings" panose="05000000000000000000" pitchFamily="2" charset="2"/>
              <a:buChar char="Ø"/>
              <a:defRPr/>
            </a:pPr>
            <a:r>
              <a:rPr lang="en-US" dirty="0"/>
              <a:t>Program Effectiveness Statements</a:t>
            </a:r>
          </a:p>
          <a:p>
            <a:pPr marL="914400" lvl="1" indent="-457200">
              <a:spcAft>
                <a:spcPts val="1200"/>
              </a:spcAft>
              <a:buFont typeface="Wingdings" panose="05000000000000000000" pitchFamily="2" charset="2"/>
              <a:buChar char="Ø"/>
              <a:defRPr/>
            </a:pPr>
            <a:r>
              <a:rPr lang="en-US" dirty="0"/>
              <a:t>Evidence for Quality Indicators from the application</a:t>
            </a:r>
          </a:p>
          <a:p>
            <a:pPr marL="914400" lvl="1" indent="-457200">
              <a:spcAft>
                <a:spcPts val="1200"/>
              </a:spcAft>
              <a:buFont typeface="Wingdings" panose="05000000000000000000" pitchFamily="2" charset="2"/>
              <a:buChar char="Ø"/>
              <a:defRPr/>
            </a:pPr>
            <a:r>
              <a:rPr lang="en-US" dirty="0"/>
              <a:t>Description of exemplary practices and program summary from the site visit report</a:t>
            </a:r>
          </a:p>
          <a:p>
            <a:pPr marL="0" lvl="1" indent="0">
              <a:spcAft>
                <a:spcPts val="1200"/>
              </a:spcAft>
              <a:buFont typeface="Calibri" panose="020F0502020204030204" pitchFamily="34" charset="0"/>
              <a:buNone/>
              <a:defRPr/>
            </a:pPr>
            <a:r>
              <a:rPr lang="en-US" b="1" dirty="0"/>
              <a:t>Note: </a:t>
            </a:r>
            <a:r>
              <a:rPr lang="en-US" dirty="0"/>
              <a:t>The names of the writers will be redacted except for the principal.</a:t>
            </a:r>
          </a:p>
        </p:txBody>
      </p:sp>
      <p:sp>
        <p:nvSpPr>
          <p:cNvPr id="25602" name="Slide Number Placeholder 1">
            <a:extLst>
              <a:ext uri="{FF2B5EF4-FFF2-40B4-BE49-F238E27FC236}">
                <a16:creationId xmlns:a16="http://schemas.microsoft.com/office/drawing/2014/main" id="{DCC09CC3-F600-424C-8973-06C0DFF58998}"/>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EA69DFE-2D49-483A-A9E8-A7885806EF3F}" type="slidenum">
              <a:rPr lang="en-US" altLang="en-US" smtClean="0">
                <a:solidFill>
                  <a:srgbClr val="FFFFFF"/>
                </a:solidFill>
                <a:latin typeface="Arial" panose="020B0604020202020204" pitchFamily="34" charset="0"/>
              </a:rPr>
              <a:pPr/>
              <a:t>12</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A0FD7D-79A1-48A1-A916-8B277650E681}"/>
              </a:ext>
            </a:extLst>
          </p:cNvPr>
          <p:cNvSpPr>
            <a:spLocks noGrp="1"/>
          </p:cNvSpPr>
          <p:nvPr>
            <p:ph type="title"/>
          </p:nvPr>
        </p:nvSpPr>
        <p:spPr>
          <a:xfrm>
            <a:off x="1096963" y="287338"/>
            <a:ext cx="10058400" cy="1041400"/>
          </a:xfrm>
        </p:spPr>
        <p:txBody>
          <a:bodyPr/>
          <a:lstStyle/>
          <a:p>
            <a:pPr>
              <a:defRPr/>
            </a:pPr>
            <a:r>
              <a:rPr lang="en-US" dirty="0"/>
              <a:t>Tap Into the Wisdom of Identified Experts</a:t>
            </a:r>
          </a:p>
        </p:txBody>
      </p:sp>
      <p:sp>
        <p:nvSpPr>
          <p:cNvPr id="27652" name="Text Placeholder 3">
            <a:extLst>
              <a:ext uri="{FF2B5EF4-FFF2-40B4-BE49-F238E27FC236}">
                <a16:creationId xmlns:a16="http://schemas.microsoft.com/office/drawing/2014/main" id="{E1627DCA-99C0-48B4-BACA-2612BA73C30F}"/>
              </a:ext>
            </a:extLst>
          </p:cNvPr>
          <p:cNvSpPr>
            <a:spLocks noGrp="1"/>
          </p:cNvSpPr>
          <p:nvPr>
            <p:ph type="body" sz="quarter" idx="13"/>
          </p:nvPr>
        </p:nvSpPr>
        <p:spPr>
          <a:xfrm>
            <a:off x="1096963" y="1585913"/>
            <a:ext cx="10115550" cy="4468812"/>
          </a:xfrm>
        </p:spPr>
        <p:txBody>
          <a:bodyPr/>
          <a:lstStyle/>
          <a:p>
            <a:pPr marL="457200" indent="-457200">
              <a:spcAft>
                <a:spcPts val="1200"/>
              </a:spcAft>
              <a:buClrTx/>
              <a:buFont typeface="Wingdings" panose="05000000000000000000" pitchFamily="2" charset="2"/>
              <a:buChar char="Ø"/>
            </a:pPr>
            <a:r>
              <a:rPr lang="en-US" altLang="en-US" dirty="0"/>
              <a:t>Each current MCHS has successfully made it through the application process. Ask the administrators of some of these schools for advice. There is a list of the current MCHSs towards the end of the application, Appendix 4.</a:t>
            </a:r>
          </a:p>
          <a:p>
            <a:pPr marL="457200" indent="-457200">
              <a:spcAft>
                <a:spcPts val="1200"/>
              </a:spcAft>
              <a:buClrTx/>
              <a:buFont typeface="Wingdings" panose="05000000000000000000" pitchFamily="2" charset="2"/>
              <a:buChar char="Ø"/>
            </a:pPr>
            <a:r>
              <a:rPr lang="en-US" altLang="en-US" dirty="0"/>
              <a:t>Expert assistance may also be obtained by contacting a representative from CCEA Plus. You can find a list of contacts on the CCEA Plus State Officers and Representatives web page at </a:t>
            </a:r>
            <a:r>
              <a:rPr lang="en-US" altLang="en-US" u="sng" dirty="0">
                <a:hlinkClick r:id="rId3" tooltip="CCEA Plus State Officers and Representatives web page"/>
              </a:rPr>
              <a:t>https://cceanet.org/about-us/state-officers/</a:t>
            </a:r>
            <a:r>
              <a:rPr lang="en-US" altLang="en-US" dirty="0"/>
              <a:t>.</a:t>
            </a:r>
          </a:p>
        </p:txBody>
      </p:sp>
      <p:sp>
        <p:nvSpPr>
          <p:cNvPr id="27650" name="Slide Number Placeholder 1">
            <a:extLst>
              <a:ext uri="{FF2B5EF4-FFF2-40B4-BE49-F238E27FC236}">
                <a16:creationId xmlns:a16="http://schemas.microsoft.com/office/drawing/2014/main" id="{1A1BAC70-4593-4A69-89B5-3CD6DE0E3C76}"/>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CAC7FFC2-930A-4E93-A4E7-1DC9E3315E82}" type="slidenum">
              <a:rPr lang="en-US" altLang="en-US" smtClean="0">
                <a:solidFill>
                  <a:srgbClr val="FFFFFF"/>
                </a:solidFill>
                <a:latin typeface="Arial" panose="020B0604020202020204" pitchFamily="34" charset="0"/>
              </a:rPr>
              <a:pPr/>
              <a:t>13</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F66CEF-ECB6-47F3-863F-2C159DC99240}"/>
              </a:ext>
            </a:extLst>
          </p:cNvPr>
          <p:cNvSpPr>
            <a:spLocks noGrp="1"/>
          </p:cNvSpPr>
          <p:nvPr>
            <p:ph type="title"/>
          </p:nvPr>
        </p:nvSpPr>
        <p:spPr>
          <a:xfrm>
            <a:off x="1096963" y="287338"/>
            <a:ext cx="10058400" cy="1041400"/>
          </a:xfrm>
        </p:spPr>
        <p:txBody>
          <a:bodyPr/>
          <a:lstStyle/>
          <a:p>
            <a:pPr>
              <a:defRPr/>
            </a:pPr>
            <a:r>
              <a:rPr lang="en-US" dirty="0"/>
              <a:t>Eligibility Criteria</a:t>
            </a:r>
          </a:p>
        </p:txBody>
      </p:sp>
      <p:sp>
        <p:nvSpPr>
          <p:cNvPr id="4" name="Text Placeholder 3">
            <a:extLst>
              <a:ext uri="{FF2B5EF4-FFF2-40B4-BE49-F238E27FC236}">
                <a16:creationId xmlns:a16="http://schemas.microsoft.com/office/drawing/2014/main" id="{103FE464-75EE-4A6E-9078-2C67FA2C0B3B}"/>
              </a:ext>
            </a:extLst>
          </p:cNvPr>
          <p:cNvSpPr>
            <a:spLocks noGrp="1"/>
          </p:cNvSpPr>
          <p:nvPr>
            <p:ph type="body" sz="quarter" idx="13"/>
          </p:nvPr>
        </p:nvSpPr>
        <p:spPr>
          <a:xfrm>
            <a:off x="1096963" y="1585913"/>
            <a:ext cx="10115550" cy="4468812"/>
          </a:xfrm>
        </p:spPr>
        <p:txBody>
          <a:bodyPr/>
          <a:lstStyle/>
          <a:p>
            <a:pPr marL="0" indent="0">
              <a:lnSpc>
                <a:spcPct val="100000"/>
              </a:lnSpc>
              <a:spcBef>
                <a:spcPts val="600"/>
              </a:spcBef>
              <a:spcAft>
                <a:spcPts val="1200"/>
              </a:spcAft>
              <a:buClrTx/>
              <a:buFont typeface="Calibri" panose="020F0502020204030204" pitchFamily="34" charset="0"/>
              <a:buNone/>
              <a:defRPr/>
            </a:pPr>
            <a:r>
              <a:rPr lang="en-US" dirty="0"/>
              <a:t>Schools that meet the following eligibility criteria are invited to apply:</a:t>
            </a:r>
          </a:p>
          <a:p>
            <a:pPr marL="749300" lvl="1" indent="-457200">
              <a:lnSpc>
                <a:spcPct val="100000"/>
              </a:lnSpc>
              <a:spcBef>
                <a:spcPts val="600"/>
              </a:spcBef>
              <a:spcAft>
                <a:spcPts val="1200"/>
              </a:spcAft>
              <a:buFont typeface="+mj-lt"/>
              <a:buAutoNum type="arabicPeriod"/>
              <a:defRPr/>
            </a:pPr>
            <a:r>
              <a:rPr lang="en-US" dirty="0"/>
              <a:t>Established as a “continuation high school,” per California </a:t>
            </a:r>
            <a:r>
              <a:rPr lang="en-US" i="1" dirty="0"/>
              <a:t>Education Code </a:t>
            </a:r>
            <a:r>
              <a:rPr lang="en-US" dirty="0"/>
              <a:t>sections 48430–48438</a:t>
            </a:r>
          </a:p>
          <a:p>
            <a:pPr marL="749300" lvl="1" indent="-457200">
              <a:lnSpc>
                <a:spcPct val="100000"/>
              </a:lnSpc>
              <a:spcAft>
                <a:spcPts val="1200"/>
              </a:spcAft>
              <a:buFont typeface="+mj-lt"/>
              <a:buAutoNum type="arabicPeriod"/>
              <a:defRPr/>
            </a:pPr>
            <a:r>
              <a:rPr lang="en-US" dirty="0"/>
              <a:t>Accredited by WASC</a:t>
            </a:r>
          </a:p>
          <a:p>
            <a:pPr marL="749300" lvl="1" indent="-457200">
              <a:lnSpc>
                <a:spcPct val="100000"/>
              </a:lnSpc>
              <a:spcAft>
                <a:spcPts val="1200"/>
              </a:spcAft>
              <a:buFont typeface="+mj-lt"/>
              <a:buAutoNum type="arabicPeriod"/>
              <a:defRPr/>
            </a:pPr>
            <a:r>
              <a:rPr lang="en-US" dirty="0"/>
              <a:t>WASC Visiting Committee Report verifies completion of full self-study</a:t>
            </a:r>
          </a:p>
          <a:p>
            <a:pPr marL="292100" lvl="1" indent="0">
              <a:buFont typeface="Calibri" panose="020F0502020204030204" pitchFamily="34" charset="0"/>
              <a:buNone/>
              <a:defRPr/>
            </a:pPr>
            <a:endParaRPr lang="en-US" dirty="0"/>
          </a:p>
          <a:p>
            <a:pPr marL="0" indent="0">
              <a:buClrTx/>
              <a:buFont typeface="Calibri" panose="020F0502020204030204" pitchFamily="34" charset="0"/>
              <a:buNone/>
              <a:defRPr/>
            </a:pPr>
            <a:endParaRPr lang="en-US" dirty="0"/>
          </a:p>
        </p:txBody>
      </p:sp>
      <p:sp>
        <p:nvSpPr>
          <p:cNvPr id="29698" name="Slide Number Placeholder 1">
            <a:extLst>
              <a:ext uri="{FF2B5EF4-FFF2-40B4-BE49-F238E27FC236}">
                <a16:creationId xmlns:a16="http://schemas.microsoft.com/office/drawing/2014/main" id="{ABA04F1A-276A-4D80-8432-6CE84F175E77}"/>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F823F1D-8E8E-403A-AAD3-8B358AD3088E}" type="slidenum">
              <a:rPr lang="en-US" altLang="en-US" smtClean="0">
                <a:solidFill>
                  <a:srgbClr val="FFFFFF"/>
                </a:solidFill>
                <a:latin typeface="Arial" panose="020B0604020202020204" pitchFamily="34" charset="0"/>
              </a:rPr>
              <a:pPr/>
              <a:t>14</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39F6FC-EBA4-4BB2-A3ED-E9EE6173A75A}"/>
              </a:ext>
            </a:extLst>
          </p:cNvPr>
          <p:cNvSpPr>
            <a:spLocks noGrp="1"/>
          </p:cNvSpPr>
          <p:nvPr>
            <p:ph type="title"/>
          </p:nvPr>
        </p:nvSpPr>
        <p:spPr>
          <a:xfrm>
            <a:off x="1096963" y="698500"/>
            <a:ext cx="10058400" cy="1041400"/>
          </a:xfrm>
        </p:spPr>
        <p:txBody>
          <a:bodyPr/>
          <a:lstStyle/>
          <a:p>
            <a:pPr>
              <a:defRPr/>
            </a:pPr>
            <a:r>
              <a:rPr lang="en-US" dirty="0"/>
              <a:t>Information Regarding Western Association of Schools and Colleges Materials</a:t>
            </a:r>
          </a:p>
        </p:txBody>
      </p:sp>
      <p:sp>
        <p:nvSpPr>
          <p:cNvPr id="4" name="Text Placeholder 3">
            <a:extLst>
              <a:ext uri="{FF2B5EF4-FFF2-40B4-BE49-F238E27FC236}">
                <a16:creationId xmlns:a16="http://schemas.microsoft.com/office/drawing/2014/main" id="{AE737E8A-B7DE-4526-940B-0216823A584F}"/>
              </a:ext>
            </a:extLst>
          </p:cNvPr>
          <p:cNvSpPr>
            <a:spLocks noGrp="1"/>
          </p:cNvSpPr>
          <p:nvPr>
            <p:ph type="body" sz="quarter" idx="13"/>
          </p:nvPr>
        </p:nvSpPr>
        <p:spPr>
          <a:xfrm>
            <a:off x="1096963" y="1997075"/>
            <a:ext cx="10115550" cy="4468813"/>
          </a:xfrm>
        </p:spPr>
        <p:txBody>
          <a:bodyPr/>
          <a:lstStyle/>
          <a:p>
            <a:pPr marL="0" indent="0">
              <a:lnSpc>
                <a:spcPct val="100000"/>
              </a:lnSpc>
              <a:spcBef>
                <a:spcPts val="600"/>
              </a:spcBef>
              <a:spcAft>
                <a:spcPts val="1200"/>
              </a:spcAft>
              <a:buClrTx/>
              <a:buFont typeface="Calibri" panose="020F0502020204030204" pitchFamily="34" charset="0"/>
              <a:buNone/>
              <a:defRPr/>
            </a:pPr>
            <a:r>
              <a:rPr lang="en-US" b="1" dirty="0"/>
              <a:t>WASC Visiting Committee Report:</a:t>
            </a:r>
          </a:p>
          <a:p>
            <a:pPr marL="457200" indent="-457200">
              <a:spcAft>
                <a:spcPts val="1200"/>
              </a:spcAft>
              <a:buClrTx/>
              <a:buFont typeface="Wingdings" panose="05000000000000000000" pitchFamily="2" charset="2"/>
              <a:buChar char="Ø"/>
              <a:defRPr/>
            </a:pPr>
            <a:r>
              <a:rPr lang="en-US" dirty="0">
                <a:latin typeface="Arial"/>
                <a:cs typeface="Arial"/>
              </a:rPr>
              <a:t>If selected for a Site Validation Visit, the applicant must prepare a digital copy of the WASC Visiting Committee Report and make it available to the review team on the day of the Site Validation Visit.</a:t>
            </a:r>
          </a:p>
          <a:p>
            <a:pPr marL="0" indent="0">
              <a:buClrTx/>
              <a:buFont typeface="Calibri" panose="020F0502020204030204" pitchFamily="34" charset="0"/>
              <a:buNone/>
              <a:defRPr/>
            </a:pPr>
            <a:r>
              <a:rPr lang="en-US" b="1" dirty="0"/>
              <a:t>WASC Award Letter: </a:t>
            </a:r>
          </a:p>
          <a:p>
            <a:pPr marL="457200" indent="-457200">
              <a:spcAft>
                <a:spcPts val="1200"/>
              </a:spcAft>
              <a:buClrTx/>
              <a:buFont typeface="Wingdings" panose="05000000000000000000" pitchFamily="2" charset="2"/>
              <a:buChar char="Ø"/>
              <a:defRPr/>
            </a:pPr>
            <a:r>
              <a:rPr lang="en-US" dirty="0">
                <a:latin typeface="Arial"/>
                <a:cs typeface="Arial"/>
              </a:rPr>
              <a:t>Only schools with a WASC Award Letter are eligible to apply. Submit a copy of the most recent WASC Award Letter </a:t>
            </a:r>
            <a:r>
              <a:rPr lang="en-US" dirty="0"/>
              <a:t>along with an extension letter, if applicable, </a:t>
            </a:r>
            <a:r>
              <a:rPr lang="en-US" dirty="0">
                <a:latin typeface="Arial"/>
                <a:cs typeface="Arial"/>
              </a:rPr>
              <a:t>that lists the dates for which the school is accredited. A certificate will not be accepted in lieu of the award letter.</a:t>
            </a:r>
          </a:p>
          <a:p>
            <a:pPr marL="457200" indent="-457200">
              <a:spcAft>
                <a:spcPts val="1200"/>
              </a:spcAft>
              <a:buClrTx/>
              <a:buFont typeface="Wingdings" panose="05000000000000000000" pitchFamily="2" charset="2"/>
              <a:buChar char="Ø"/>
              <a:defRPr/>
            </a:pPr>
            <a:endParaRPr lang="en-US" dirty="0">
              <a:latin typeface="Arial"/>
              <a:cs typeface="Arial"/>
            </a:endParaRPr>
          </a:p>
          <a:p>
            <a:pPr marL="0" indent="0">
              <a:buClrTx/>
              <a:buFont typeface="Calibri" panose="020F0502020204030204" pitchFamily="34" charset="0"/>
              <a:buNone/>
              <a:defRPr/>
            </a:pPr>
            <a:endParaRPr lang="en-US" dirty="0"/>
          </a:p>
        </p:txBody>
      </p:sp>
      <p:sp>
        <p:nvSpPr>
          <p:cNvPr id="31746" name="Slide Number Placeholder 1">
            <a:extLst>
              <a:ext uri="{FF2B5EF4-FFF2-40B4-BE49-F238E27FC236}">
                <a16:creationId xmlns:a16="http://schemas.microsoft.com/office/drawing/2014/main" id="{6AC6F486-F525-4546-8DE9-63C8AABAEE1D}"/>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B4EEC5F-32B6-42EC-B3A0-8353EE76A89D}" type="slidenum">
              <a:rPr lang="en-US" altLang="en-US" smtClean="0">
                <a:solidFill>
                  <a:srgbClr val="FFFFFF"/>
                </a:solidFill>
                <a:latin typeface="Arial" panose="020B0604020202020204" pitchFamily="34" charset="0"/>
              </a:rPr>
              <a:pPr/>
              <a:t>15</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629C77-549A-4EFF-B1D6-C888F0100122}"/>
              </a:ext>
            </a:extLst>
          </p:cNvPr>
          <p:cNvSpPr>
            <a:spLocks noGrp="1"/>
          </p:cNvSpPr>
          <p:nvPr>
            <p:ph type="title"/>
          </p:nvPr>
        </p:nvSpPr>
        <p:spPr>
          <a:xfrm>
            <a:off x="388938" y="350838"/>
            <a:ext cx="11414125" cy="438150"/>
          </a:xfrm>
        </p:spPr>
        <p:txBody>
          <a:bodyPr>
            <a:noAutofit/>
          </a:bodyPr>
          <a:lstStyle/>
          <a:p>
            <a:pPr>
              <a:defRPr/>
            </a:pPr>
            <a:r>
              <a:rPr lang="en-US" dirty="0"/>
              <a:t>Timeline</a:t>
            </a:r>
          </a:p>
        </p:txBody>
      </p:sp>
      <p:graphicFrame>
        <p:nvGraphicFramePr>
          <p:cNvPr id="7" name="Content Placeholder 6">
            <a:extLst>
              <a:ext uri="{FF2B5EF4-FFF2-40B4-BE49-F238E27FC236}">
                <a16:creationId xmlns:a16="http://schemas.microsoft.com/office/drawing/2014/main" id="{D03FE03B-C7FE-4BC5-A4CE-3EC55019005A}"/>
              </a:ext>
            </a:extLst>
          </p:cNvPr>
          <p:cNvGraphicFramePr>
            <a:graphicFrameLocks noGrp="1"/>
          </p:cNvGraphicFramePr>
          <p:nvPr>
            <p:ph sz="quarter" idx="13"/>
          </p:nvPr>
        </p:nvGraphicFramePr>
        <p:xfrm>
          <a:off x="388938" y="914400"/>
          <a:ext cx="11414125" cy="5486400"/>
        </p:xfrm>
        <a:graphic>
          <a:graphicData uri="http://schemas.openxmlformats.org/drawingml/2006/table">
            <a:tbl>
              <a:tblPr firstRow="1" bandRow="1">
                <a:tableStyleId>{5C22544A-7EE6-4342-B048-85BDC9FD1C3A}</a:tableStyleId>
              </a:tblPr>
              <a:tblGrid>
                <a:gridCol w="5317911">
                  <a:extLst>
                    <a:ext uri="{9D8B030D-6E8A-4147-A177-3AD203B41FA5}">
                      <a16:colId xmlns:a16="http://schemas.microsoft.com/office/drawing/2014/main" val="20000"/>
                    </a:ext>
                  </a:extLst>
                </a:gridCol>
                <a:gridCol w="6096214">
                  <a:extLst>
                    <a:ext uri="{9D8B030D-6E8A-4147-A177-3AD203B41FA5}">
                      <a16:colId xmlns:a16="http://schemas.microsoft.com/office/drawing/2014/main" val="20001"/>
                    </a:ext>
                  </a:extLst>
                </a:gridCol>
              </a:tblGrid>
              <a:tr h="188768">
                <a:tc>
                  <a:txBody>
                    <a:bodyPr/>
                    <a:lstStyle/>
                    <a:p>
                      <a:r>
                        <a:rPr lang="en-US" sz="2400" dirty="0">
                          <a:latin typeface="Arial" panose="020B0604020202020204" pitchFamily="34" charset="0"/>
                          <a:cs typeface="Arial" panose="020B0604020202020204" pitchFamily="34" charset="0"/>
                        </a:rPr>
                        <a:t>Date</a:t>
                      </a:r>
                    </a:p>
                  </a:txBody>
                  <a:tcPr marL="54064" marR="54064"/>
                </a:tc>
                <a:tc>
                  <a:txBody>
                    <a:bodyPr/>
                    <a:lstStyle/>
                    <a:p>
                      <a:r>
                        <a:rPr lang="en-US" sz="2400" dirty="0">
                          <a:latin typeface="Arial" panose="020B0604020202020204" pitchFamily="34" charset="0"/>
                          <a:cs typeface="Arial" panose="020B0604020202020204" pitchFamily="34" charset="0"/>
                        </a:rPr>
                        <a:t>Activity</a:t>
                      </a:r>
                    </a:p>
                  </a:txBody>
                  <a:tcPr marL="54064" marR="54064"/>
                </a:tc>
                <a:extLst>
                  <a:ext uri="{0D108BD9-81ED-4DB2-BD59-A6C34878D82A}">
                    <a16:rowId xmlns:a16="http://schemas.microsoft.com/office/drawing/2014/main" val="10000"/>
                  </a:ext>
                </a:extLst>
              </a:tr>
              <a:tr h="370840">
                <a:tc>
                  <a:txBody>
                    <a:bodyPr/>
                    <a:lstStyle/>
                    <a:p>
                      <a:r>
                        <a:rPr lang="en-US" sz="2400" dirty="0">
                          <a:latin typeface="Arial" panose="020B0604020202020204" pitchFamily="34" charset="0"/>
                          <a:cs typeface="Arial" panose="020B0604020202020204" pitchFamily="34" charset="0"/>
                        </a:rPr>
                        <a:t>April 4, 2023</a:t>
                      </a:r>
                    </a:p>
                  </a:txBody>
                  <a:tcPr marL="54064" marR="54064"/>
                </a:tc>
                <a:tc>
                  <a:txBody>
                    <a:bodyPr/>
                    <a:lstStyle/>
                    <a:p>
                      <a:r>
                        <a:rPr lang="en-US" sz="2400" dirty="0">
                          <a:latin typeface="Arial" panose="020B0604020202020204" pitchFamily="34" charset="0"/>
                          <a:cs typeface="Arial" panose="020B0604020202020204" pitchFamily="34" charset="0"/>
                        </a:rPr>
                        <a:t>Applications available to the field</a:t>
                      </a:r>
                    </a:p>
                  </a:txBody>
                  <a:tcPr marL="54064" marR="54064"/>
                </a:tc>
                <a:extLst>
                  <a:ext uri="{0D108BD9-81ED-4DB2-BD59-A6C34878D82A}">
                    <a16:rowId xmlns:a16="http://schemas.microsoft.com/office/drawing/2014/main" val="10001"/>
                  </a:ext>
                </a:extLst>
              </a:tr>
              <a:tr h="370840">
                <a:tc>
                  <a:txBody>
                    <a:bodyPr/>
                    <a:lstStyle/>
                    <a:p>
                      <a:r>
                        <a:rPr lang="en-US" sz="2400" dirty="0">
                          <a:latin typeface="Arial" panose="020B0604020202020204" pitchFamily="34" charset="0"/>
                          <a:cs typeface="Arial" panose="020B0604020202020204" pitchFamily="34" charset="0"/>
                        </a:rPr>
                        <a:t>May 3, 2023</a:t>
                      </a:r>
                    </a:p>
                  </a:txBody>
                  <a:tcPr marL="54064" marR="54064"/>
                </a:tc>
                <a:tc>
                  <a:txBody>
                    <a:bodyPr/>
                    <a:lstStyle/>
                    <a:p>
                      <a:r>
                        <a:rPr lang="en-US" sz="2400" dirty="0">
                          <a:latin typeface="Arial" panose="020B0604020202020204" pitchFamily="34" charset="0"/>
                          <a:cs typeface="Arial" panose="020B0604020202020204" pitchFamily="34" charset="0"/>
                        </a:rPr>
                        <a:t>Application Webinar</a:t>
                      </a:r>
                    </a:p>
                  </a:txBody>
                  <a:tcPr marL="54064" marR="54064"/>
                </a:tc>
                <a:extLst>
                  <a:ext uri="{0D108BD9-81ED-4DB2-BD59-A6C34878D82A}">
                    <a16:rowId xmlns:a16="http://schemas.microsoft.com/office/drawing/2014/main" val="10002"/>
                  </a:ext>
                </a:extLst>
              </a:tr>
              <a:tr h="370840">
                <a:tc>
                  <a:txBody>
                    <a:bodyPr/>
                    <a:lstStyle/>
                    <a:p>
                      <a:r>
                        <a:rPr lang="en-US" sz="2400" dirty="0">
                          <a:latin typeface="Arial" panose="020B0604020202020204" pitchFamily="34" charset="0"/>
                          <a:cs typeface="Arial" panose="020B0604020202020204" pitchFamily="34" charset="0"/>
                        </a:rPr>
                        <a:t>August 31, 2023</a:t>
                      </a:r>
                    </a:p>
                  </a:txBody>
                  <a:tcPr marL="54064" marR="54064"/>
                </a:tc>
                <a:tc>
                  <a:txBody>
                    <a:bodyPr/>
                    <a:lstStyle/>
                    <a:p>
                      <a:r>
                        <a:rPr lang="en-US" sz="2400" dirty="0">
                          <a:latin typeface="Arial" panose="020B0604020202020204" pitchFamily="34" charset="0"/>
                          <a:cs typeface="Arial" panose="020B0604020202020204" pitchFamily="34" charset="0"/>
                        </a:rPr>
                        <a:t>Intent to Submit online form to be completed</a:t>
                      </a:r>
                    </a:p>
                  </a:txBody>
                  <a:tcPr marL="54064" marR="54064"/>
                </a:tc>
                <a:extLst>
                  <a:ext uri="{0D108BD9-81ED-4DB2-BD59-A6C34878D82A}">
                    <a16:rowId xmlns:a16="http://schemas.microsoft.com/office/drawing/2014/main" val="10003"/>
                  </a:ext>
                </a:extLst>
              </a:tr>
              <a:tr h="370840">
                <a:tc>
                  <a:txBody>
                    <a:bodyPr/>
                    <a:lstStyle/>
                    <a:p>
                      <a:r>
                        <a:rPr lang="en-US" sz="2400" dirty="0">
                          <a:latin typeface="Arial" panose="020B0604020202020204" pitchFamily="34" charset="0"/>
                          <a:cs typeface="Arial" panose="020B0604020202020204" pitchFamily="34" charset="0"/>
                        </a:rPr>
                        <a:t>September 6, 2023</a:t>
                      </a:r>
                    </a:p>
                  </a:txBody>
                  <a:tcPr marL="54064" marR="54064"/>
                </a:tc>
                <a:tc>
                  <a:txBody>
                    <a:bodyPr/>
                    <a:lstStyle/>
                    <a:p>
                      <a:r>
                        <a:rPr lang="en-US" sz="2400" dirty="0">
                          <a:latin typeface="Arial" panose="020B0604020202020204" pitchFamily="34" charset="0"/>
                          <a:cs typeface="Arial" panose="020B0604020202020204" pitchFamily="34" charset="0"/>
                        </a:rPr>
                        <a:t>Applications due</a:t>
                      </a:r>
                    </a:p>
                  </a:txBody>
                  <a:tcPr marL="54064" marR="54064"/>
                </a:tc>
                <a:extLst>
                  <a:ext uri="{0D108BD9-81ED-4DB2-BD59-A6C34878D82A}">
                    <a16:rowId xmlns:a16="http://schemas.microsoft.com/office/drawing/2014/main" val="10004"/>
                  </a:ext>
                </a:extLst>
              </a:tr>
              <a:tr h="370840">
                <a:tc>
                  <a:txBody>
                    <a:bodyPr/>
                    <a:lstStyle/>
                    <a:p>
                      <a:r>
                        <a:rPr lang="en-US" sz="2400" dirty="0">
                          <a:latin typeface="Arial" panose="020B0604020202020204" pitchFamily="34" charset="0"/>
                          <a:cs typeface="Arial" panose="020B0604020202020204" pitchFamily="34" charset="0"/>
                        </a:rPr>
                        <a:t>September 14, 2023</a:t>
                      </a:r>
                    </a:p>
                  </a:txBody>
                  <a:tcPr marL="54064" marR="54064"/>
                </a:tc>
                <a:tc>
                  <a:txBody>
                    <a:bodyPr/>
                    <a:lstStyle/>
                    <a:p>
                      <a:r>
                        <a:rPr lang="en-US" sz="2400" dirty="0">
                          <a:latin typeface="Arial" panose="020B0604020202020204" pitchFamily="34" charset="0"/>
                          <a:cs typeface="Arial" panose="020B0604020202020204" pitchFamily="34" charset="0"/>
                        </a:rPr>
                        <a:t>Applications corrected per screening due</a:t>
                      </a:r>
                    </a:p>
                  </a:txBody>
                  <a:tcPr marL="54064" marR="54064"/>
                </a:tc>
                <a:extLst>
                  <a:ext uri="{0D108BD9-81ED-4DB2-BD59-A6C34878D82A}">
                    <a16:rowId xmlns:a16="http://schemas.microsoft.com/office/drawing/2014/main" val="10005"/>
                  </a:ext>
                </a:extLst>
              </a:tr>
              <a:tr h="370840">
                <a:tc>
                  <a:txBody>
                    <a:bodyPr/>
                    <a:lstStyle/>
                    <a:p>
                      <a:r>
                        <a:rPr lang="en-US" sz="2400" dirty="0">
                          <a:latin typeface="Arial" panose="020B0604020202020204" pitchFamily="34" charset="0"/>
                          <a:cs typeface="Arial" panose="020B0604020202020204" pitchFamily="34" charset="0"/>
                        </a:rPr>
                        <a:t>October </a:t>
                      </a:r>
                      <a:r>
                        <a:rPr lang="en-US" sz="2400" kern="1200" dirty="0">
                          <a:solidFill>
                            <a:schemeClr val="dk1"/>
                          </a:solidFill>
                          <a:latin typeface="Arial" panose="020B0604020202020204" pitchFamily="34" charset="0"/>
                          <a:ea typeface="+mn-ea"/>
                          <a:cs typeface="Arial" panose="020B0604020202020204" pitchFamily="34" charset="0"/>
                        </a:rPr>
                        <a:t>6,</a:t>
                      </a:r>
                      <a:r>
                        <a:rPr lang="en-US" sz="2400" dirty="0">
                          <a:latin typeface="Arial" panose="020B0604020202020204" pitchFamily="34" charset="0"/>
                          <a:cs typeface="Arial" panose="020B0604020202020204" pitchFamily="34" charset="0"/>
                        </a:rPr>
                        <a:t> 2023</a:t>
                      </a:r>
                    </a:p>
                  </a:txBody>
                  <a:tcPr marL="54064" marR="54064" anchor="ctr"/>
                </a:tc>
                <a:tc>
                  <a:txBody>
                    <a:bodyPr/>
                    <a:lstStyle/>
                    <a:p>
                      <a:r>
                        <a:rPr lang="en-US" sz="2400" dirty="0">
                          <a:latin typeface="Arial" panose="020B0604020202020204" pitchFamily="34" charset="0"/>
                          <a:cs typeface="Arial" panose="020B0604020202020204" pitchFamily="34" charset="0"/>
                        </a:rPr>
                        <a:t>Northern Applications reviewed and rated</a:t>
                      </a:r>
                    </a:p>
                  </a:txBody>
                  <a:tcPr marL="54064" marR="54064"/>
                </a:tc>
                <a:extLst>
                  <a:ext uri="{0D108BD9-81ED-4DB2-BD59-A6C34878D82A}">
                    <a16:rowId xmlns:a16="http://schemas.microsoft.com/office/drawing/2014/main"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October 13, 2023</a:t>
                      </a:r>
                    </a:p>
                  </a:txBody>
                  <a:tcPr marL="54064" marR="540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Southern Applications reviewed and rated</a:t>
                      </a:r>
                    </a:p>
                  </a:txBody>
                  <a:tcPr marL="54064" marR="54064"/>
                </a:tc>
                <a:extLst>
                  <a:ext uri="{0D108BD9-81ED-4DB2-BD59-A6C34878D82A}">
                    <a16:rowId xmlns:a16="http://schemas.microsoft.com/office/drawing/2014/main"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October 16, 2023–December 15, 2023</a:t>
                      </a:r>
                    </a:p>
                  </a:txBody>
                  <a:tcPr marL="54064" marR="54064"/>
                </a:tc>
                <a:tc>
                  <a:txBody>
                    <a:bodyPr/>
                    <a:lstStyle/>
                    <a:p>
                      <a:r>
                        <a:rPr lang="en-US" sz="2400" dirty="0">
                          <a:latin typeface="Arial" panose="020B0604020202020204" pitchFamily="34" charset="0"/>
                          <a:cs typeface="Arial" panose="020B0604020202020204" pitchFamily="34" charset="0"/>
                        </a:rPr>
                        <a:t>Site Validation Visits</a:t>
                      </a:r>
                    </a:p>
                  </a:txBody>
                  <a:tcPr marL="54064" marR="54064"/>
                </a:tc>
                <a:extLst>
                  <a:ext uri="{0D108BD9-81ED-4DB2-BD59-A6C34878D82A}">
                    <a16:rowId xmlns:a16="http://schemas.microsoft.com/office/drawing/2014/main" val="100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December 15, 2023</a:t>
                      </a:r>
                    </a:p>
                  </a:txBody>
                  <a:tcPr marL="54064" marR="54064"/>
                </a:tc>
                <a:tc>
                  <a:txBody>
                    <a:bodyPr/>
                    <a:lstStyle/>
                    <a:p>
                      <a:r>
                        <a:rPr lang="en-US" sz="2400" dirty="0">
                          <a:latin typeface="Arial" panose="020B0604020202020204" pitchFamily="34" charset="0"/>
                          <a:cs typeface="Arial" panose="020B0604020202020204" pitchFamily="34" charset="0"/>
                        </a:rPr>
                        <a:t>District Audit Reports due</a:t>
                      </a:r>
                    </a:p>
                  </a:txBody>
                  <a:tcPr marL="54064" marR="54064"/>
                </a:tc>
                <a:extLst>
                  <a:ext uri="{0D108BD9-81ED-4DB2-BD59-A6C34878D82A}">
                    <a16:rowId xmlns:a16="http://schemas.microsoft.com/office/drawing/2014/main" val="100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February 6, 2024</a:t>
                      </a:r>
                    </a:p>
                  </a:txBody>
                  <a:tcPr marL="54064" marR="54064"/>
                </a:tc>
                <a:tc>
                  <a:txBody>
                    <a:bodyPr/>
                    <a:lstStyle/>
                    <a:p>
                      <a:r>
                        <a:rPr lang="en-US" sz="2400" dirty="0">
                          <a:latin typeface="Arial" panose="020B0604020202020204" pitchFamily="34" charset="0"/>
                          <a:cs typeface="Arial" panose="020B0604020202020204" pitchFamily="34" charset="0"/>
                        </a:rPr>
                        <a:t>Schools notified</a:t>
                      </a:r>
                    </a:p>
                  </a:txBody>
                  <a:tcPr marL="54064" marR="54064"/>
                </a:tc>
                <a:extLst>
                  <a:ext uri="{0D108BD9-81ED-4DB2-BD59-A6C34878D82A}">
                    <a16:rowId xmlns:a16="http://schemas.microsoft.com/office/drawing/2014/main" val="10010"/>
                  </a:ext>
                </a:extLst>
              </a:tr>
              <a:tr h="370840">
                <a:tc>
                  <a:txBody>
                    <a:bodyPr/>
                    <a:lstStyle/>
                    <a:p>
                      <a:r>
                        <a:rPr lang="en-US" sz="2400" dirty="0">
                          <a:latin typeface="Arial" panose="020B0604020202020204" pitchFamily="34" charset="0"/>
                          <a:cs typeface="Arial" panose="020B0604020202020204" pitchFamily="34" charset="0"/>
                        </a:rPr>
                        <a:t>April/May 2024</a:t>
                      </a:r>
                    </a:p>
                  </a:txBody>
                  <a:tcPr marL="54064" marR="54064"/>
                </a:tc>
                <a:tc>
                  <a:txBody>
                    <a:bodyPr/>
                    <a:lstStyle/>
                    <a:p>
                      <a:r>
                        <a:rPr lang="en-US" sz="2400" dirty="0">
                          <a:latin typeface="Arial" panose="020B0604020202020204" pitchFamily="34" charset="0"/>
                          <a:cs typeface="Arial" panose="020B0604020202020204" pitchFamily="34" charset="0"/>
                        </a:rPr>
                        <a:t>Awards ceremony</a:t>
                      </a:r>
                    </a:p>
                  </a:txBody>
                  <a:tcPr marL="54064" marR="54064"/>
                </a:tc>
                <a:extLst>
                  <a:ext uri="{0D108BD9-81ED-4DB2-BD59-A6C34878D82A}">
                    <a16:rowId xmlns:a16="http://schemas.microsoft.com/office/drawing/2014/main" val="10011"/>
                  </a:ext>
                </a:extLst>
              </a:tr>
            </a:tbl>
          </a:graphicData>
        </a:graphic>
      </p:graphicFrame>
      <p:pic>
        <p:nvPicPr>
          <p:cNvPr id="33837" name="Content Placeholder 5">
            <a:extLst>
              <a:ext uri="{FF2B5EF4-FFF2-40B4-BE49-F238E27FC236}">
                <a16:creationId xmlns:a16="http://schemas.microsoft.com/office/drawing/2014/main" id="{8A8D06A4-E23A-4DC5-8C5C-F017F9D6ADA6}"/>
              </a:ext>
              <a:ext uri="{C183D7F6-B498-43B3-948B-1728B52AA6E4}">
                <adec:decorative xmlns:adec="http://schemas.microsoft.com/office/drawing/2017/decorative" val="1"/>
              </a:ext>
            </a:extLst>
          </p:cNvPr>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rcRect/>
          <a:stretch>
            <a:fillRect/>
          </a:stretch>
        </p:blipFill>
        <p:spPr>
          <a:xfrm>
            <a:off x="10556875" y="4897438"/>
            <a:ext cx="1311275" cy="1312862"/>
          </a:xfrm>
        </p:spPr>
      </p:pic>
      <p:sp>
        <p:nvSpPr>
          <p:cNvPr id="33794" name="Slide Number Placeholder 1">
            <a:extLst>
              <a:ext uri="{FF2B5EF4-FFF2-40B4-BE49-F238E27FC236}">
                <a16:creationId xmlns:a16="http://schemas.microsoft.com/office/drawing/2014/main" id="{9AE66A49-21DB-4861-86B1-E383AFE4516A}"/>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4788B3FF-C97D-42D1-993D-30C2DD7010B3}" type="slidenum">
              <a:rPr lang="en-US" altLang="en-US" smtClean="0">
                <a:solidFill>
                  <a:srgbClr val="FFFFFF"/>
                </a:solidFill>
                <a:latin typeface="Arial" panose="020B0604020202020204" pitchFamily="34" charset="0"/>
              </a:rPr>
              <a:pPr/>
              <a:t>16</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49CC8F-6C29-442A-8598-084F36AA79CC}"/>
              </a:ext>
            </a:extLst>
          </p:cNvPr>
          <p:cNvSpPr>
            <a:spLocks noGrp="1"/>
          </p:cNvSpPr>
          <p:nvPr>
            <p:ph type="title"/>
          </p:nvPr>
        </p:nvSpPr>
        <p:spPr>
          <a:xfrm>
            <a:off x="1096963" y="266700"/>
            <a:ext cx="10058400" cy="1041400"/>
          </a:xfrm>
        </p:spPr>
        <p:txBody>
          <a:bodyPr/>
          <a:lstStyle/>
          <a:p>
            <a:pPr>
              <a:defRPr/>
            </a:pPr>
            <a:r>
              <a:rPr lang="en-US" dirty="0"/>
              <a:t>Intent to Submit</a:t>
            </a:r>
          </a:p>
        </p:txBody>
      </p:sp>
      <p:sp>
        <p:nvSpPr>
          <p:cNvPr id="4" name="Text Placeholder 3">
            <a:extLst>
              <a:ext uri="{FF2B5EF4-FFF2-40B4-BE49-F238E27FC236}">
                <a16:creationId xmlns:a16="http://schemas.microsoft.com/office/drawing/2014/main" id="{D48F7FE0-651A-41F4-AC2E-E0797E6097C1}"/>
              </a:ext>
            </a:extLst>
          </p:cNvPr>
          <p:cNvSpPr>
            <a:spLocks noGrp="1"/>
          </p:cNvSpPr>
          <p:nvPr>
            <p:ph type="body" sz="quarter" idx="13"/>
          </p:nvPr>
        </p:nvSpPr>
        <p:spPr>
          <a:xfrm>
            <a:off x="1096963" y="1585913"/>
            <a:ext cx="10115550" cy="4468812"/>
          </a:xfrm>
        </p:spPr>
        <p:txBody>
          <a:bodyPr/>
          <a:lstStyle/>
          <a:p>
            <a:pPr marL="457200" indent="-457200">
              <a:spcAft>
                <a:spcPts val="1200"/>
              </a:spcAft>
              <a:buClrTx/>
              <a:buFont typeface="Wingdings" panose="05000000000000000000" pitchFamily="2" charset="2"/>
              <a:buChar char="Ø"/>
              <a:defRPr/>
            </a:pPr>
            <a:r>
              <a:rPr lang="en-US" dirty="0">
                <a:latin typeface="Arial"/>
                <a:cs typeface="Arial"/>
              </a:rPr>
              <a:t>Applicants are required to submit an electronic Intent to Submit to the CDE </a:t>
            </a:r>
            <a:r>
              <a:rPr lang="en-US" b="1" dirty="0">
                <a:latin typeface="Arial"/>
                <a:cs typeface="Arial"/>
              </a:rPr>
              <a:t>by August 31, 2023</a:t>
            </a:r>
            <a:r>
              <a:rPr lang="en-US" dirty="0">
                <a:latin typeface="Arial"/>
                <a:cs typeface="Arial"/>
              </a:rPr>
              <a:t>.</a:t>
            </a:r>
          </a:p>
          <a:p>
            <a:pPr marL="457200" indent="-457200">
              <a:spcAft>
                <a:spcPts val="1200"/>
              </a:spcAft>
              <a:buClrTx/>
              <a:buFont typeface="Wingdings" panose="05000000000000000000" pitchFamily="2" charset="2"/>
              <a:buChar char="Ø"/>
              <a:defRPr/>
            </a:pPr>
            <a:r>
              <a:rPr lang="en-US" dirty="0">
                <a:latin typeface="Arial"/>
                <a:cs typeface="Arial"/>
              </a:rPr>
              <a:t>The link for the Intent to Submit survey is </a:t>
            </a:r>
            <a:r>
              <a:rPr lang="en-US" dirty="0">
                <a:latin typeface="Arial"/>
                <a:cs typeface="Arial"/>
                <a:hlinkClick r:id="rId3" tooltip="Link for the Intent to Submit Survey"/>
              </a:rPr>
              <a:t>https://surveys3.cde.ca.gov/go/inttosubmchsapp202324.asp</a:t>
            </a:r>
            <a:r>
              <a:rPr lang="en-US" dirty="0">
                <a:latin typeface="Arial"/>
                <a:cs typeface="Arial"/>
              </a:rPr>
              <a:t>. </a:t>
            </a:r>
            <a:endParaRPr lang="en-US" dirty="0"/>
          </a:p>
          <a:p>
            <a:pPr marL="457200" indent="-457200">
              <a:spcAft>
                <a:spcPts val="1200"/>
              </a:spcAft>
              <a:buClrTx/>
              <a:buFont typeface="Wingdings" panose="05000000000000000000" pitchFamily="2" charset="2"/>
              <a:buChar char="Ø"/>
              <a:defRPr/>
            </a:pPr>
            <a:r>
              <a:rPr lang="en-US" dirty="0">
                <a:latin typeface="Arial"/>
                <a:cs typeface="Arial"/>
              </a:rPr>
              <a:t>An automated email will be sent to confirm receipt of the online form. </a:t>
            </a:r>
            <a:r>
              <a:rPr lang="en-US" dirty="0"/>
              <a:t>If you do not receive a confirmation email within 72 hours, please contact the Educational Options Office (EOO) by email at </a:t>
            </a:r>
            <a:r>
              <a:rPr lang="en-US" u="sng" dirty="0">
                <a:hlinkClick r:id="rId4"/>
              </a:rPr>
              <a:t>CONTINUATIONEDUC@cde.ca.gov</a:t>
            </a:r>
            <a:r>
              <a:rPr lang="en-US" dirty="0"/>
              <a:t>. </a:t>
            </a:r>
          </a:p>
          <a:p>
            <a:pPr marL="457200" indent="-457200">
              <a:spcAft>
                <a:spcPts val="1200"/>
              </a:spcAft>
              <a:buClrTx/>
              <a:buFont typeface="Wingdings" panose="05000000000000000000" pitchFamily="2" charset="2"/>
              <a:buChar char="Ø"/>
              <a:defRPr/>
            </a:pPr>
            <a:r>
              <a:rPr lang="en-US" dirty="0">
                <a:latin typeface="Arial"/>
                <a:cs typeface="Arial"/>
              </a:rPr>
              <a:t>Please be sure to print a copy of your completed Intent to Submit for your records.</a:t>
            </a:r>
          </a:p>
          <a:p>
            <a:pPr>
              <a:spcAft>
                <a:spcPts val="1200"/>
              </a:spcAft>
              <a:buClrTx/>
              <a:buFont typeface="Wingdings" panose="05000000000000000000" pitchFamily="2" charset="2"/>
              <a:buChar char="Ø"/>
              <a:defRPr/>
            </a:pPr>
            <a:endParaRPr lang="en-US" dirty="0"/>
          </a:p>
        </p:txBody>
      </p:sp>
      <p:sp>
        <p:nvSpPr>
          <p:cNvPr id="35842" name="Slide Number Placeholder 1">
            <a:extLst>
              <a:ext uri="{FF2B5EF4-FFF2-40B4-BE49-F238E27FC236}">
                <a16:creationId xmlns:a16="http://schemas.microsoft.com/office/drawing/2014/main" id="{21901A2A-3AD2-4A8C-B263-9772D74473F2}"/>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6108C93-9A19-4D1D-8C9F-9BC2BC7980A9}" type="slidenum">
              <a:rPr lang="en-US" altLang="en-US" smtClean="0">
                <a:solidFill>
                  <a:srgbClr val="FFFFFF"/>
                </a:solidFill>
                <a:latin typeface="Arial" panose="020B0604020202020204" pitchFamily="34" charset="0"/>
              </a:rPr>
              <a:pPr/>
              <a:t>17</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9C5313-98B6-4EF1-8223-6CB623DB4F42}"/>
              </a:ext>
            </a:extLst>
          </p:cNvPr>
          <p:cNvSpPr>
            <a:spLocks noGrp="1"/>
          </p:cNvSpPr>
          <p:nvPr>
            <p:ph type="title"/>
          </p:nvPr>
        </p:nvSpPr>
        <p:spPr>
          <a:xfrm>
            <a:off x="1096963" y="301625"/>
            <a:ext cx="10058400" cy="1041400"/>
          </a:xfrm>
        </p:spPr>
        <p:txBody>
          <a:bodyPr/>
          <a:lstStyle/>
          <a:p>
            <a:pPr>
              <a:defRPr/>
            </a:pPr>
            <a:r>
              <a:rPr lang="en-US" dirty="0"/>
              <a:t>Attachments A–D (PDF Forms)</a:t>
            </a:r>
          </a:p>
        </p:txBody>
      </p:sp>
      <p:sp>
        <p:nvSpPr>
          <p:cNvPr id="37892" name="Text Placeholder 3">
            <a:extLst>
              <a:ext uri="{FF2B5EF4-FFF2-40B4-BE49-F238E27FC236}">
                <a16:creationId xmlns:a16="http://schemas.microsoft.com/office/drawing/2014/main" id="{A3C5B6A9-3BA0-4AA8-A761-9BF9F695D4F2}"/>
              </a:ext>
            </a:extLst>
          </p:cNvPr>
          <p:cNvSpPr>
            <a:spLocks noGrp="1"/>
          </p:cNvSpPr>
          <p:nvPr>
            <p:ph type="body" sz="quarter" idx="13"/>
          </p:nvPr>
        </p:nvSpPr>
        <p:spPr>
          <a:xfrm>
            <a:off x="1096963" y="1600200"/>
            <a:ext cx="10115550" cy="4468813"/>
          </a:xfrm>
        </p:spPr>
        <p:txBody>
          <a:bodyPr/>
          <a:lstStyle/>
          <a:p>
            <a:pPr marL="0" indent="0">
              <a:spcAft>
                <a:spcPts val="1200"/>
              </a:spcAft>
              <a:buFont typeface="Calibri" panose="020F0502020204030204" pitchFamily="34" charset="0"/>
              <a:buNone/>
            </a:pPr>
            <a:r>
              <a:rPr lang="en-US" altLang="en-US" dirty="0"/>
              <a:t>Attachments A–D </a:t>
            </a:r>
            <a:r>
              <a:rPr lang="en-US" altLang="en-US" b="1" dirty="0"/>
              <a:t>must</a:t>
            </a:r>
            <a:r>
              <a:rPr lang="en-US" altLang="en-US" dirty="0"/>
              <a:t> be:</a:t>
            </a:r>
          </a:p>
          <a:p>
            <a:pPr marL="914400" lvl="1" indent="-457200">
              <a:lnSpc>
                <a:spcPct val="100000"/>
              </a:lnSpc>
              <a:spcBef>
                <a:spcPts val="600"/>
              </a:spcBef>
              <a:spcAft>
                <a:spcPts val="1200"/>
              </a:spcAft>
              <a:buFont typeface="Wingdings" panose="05000000000000000000" pitchFamily="2" charset="2"/>
              <a:buChar char="Ø"/>
            </a:pPr>
            <a:r>
              <a:rPr lang="en-US" altLang="en-US" dirty="0"/>
              <a:t>Taken from the current year’s application (2023–24)</a:t>
            </a:r>
          </a:p>
          <a:p>
            <a:pPr marL="914400" lvl="1" indent="-457200">
              <a:lnSpc>
                <a:spcPct val="100000"/>
              </a:lnSpc>
              <a:spcBef>
                <a:spcPts val="600"/>
              </a:spcBef>
              <a:spcAft>
                <a:spcPts val="1200"/>
              </a:spcAft>
              <a:buFont typeface="Wingdings" panose="05000000000000000000" pitchFamily="2" charset="2"/>
              <a:buChar char="Ø"/>
            </a:pPr>
            <a:r>
              <a:rPr lang="en-US" altLang="en-US" dirty="0"/>
              <a:t>Typewritten</a:t>
            </a:r>
          </a:p>
          <a:p>
            <a:pPr marL="914400" lvl="1" indent="-457200">
              <a:lnSpc>
                <a:spcPct val="100000"/>
              </a:lnSpc>
              <a:spcBef>
                <a:spcPts val="600"/>
              </a:spcBef>
              <a:spcAft>
                <a:spcPts val="1200"/>
              </a:spcAft>
              <a:buFont typeface="Wingdings" panose="05000000000000000000" pitchFamily="2" charset="2"/>
              <a:buChar char="Ø"/>
            </a:pPr>
            <a:r>
              <a:rPr lang="en-US" altLang="en-US" dirty="0"/>
              <a:t>Submitted in the exact format as provided in the application (on 8 ½ by 11-inch white paper)</a:t>
            </a:r>
          </a:p>
          <a:p>
            <a:pPr marL="0" indent="0">
              <a:buFont typeface="Calibri" panose="020F0502020204030204" pitchFamily="34" charset="0"/>
              <a:buNone/>
            </a:pPr>
            <a:endParaRPr lang="en-US" altLang="en-US" dirty="0"/>
          </a:p>
        </p:txBody>
      </p:sp>
      <p:pic>
        <p:nvPicPr>
          <p:cNvPr id="37893" name="Content Placeholder 9">
            <a:extLst>
              <a:ext uri="{FF2B5EF4-FFF2-40B4-BE49-F238E27FC236}">
                <a16:creationId xmlns:a16="http://schemas.microsoft.com/office/drawing/2014/main" id="{FC4B1766-98FC-443C-B556-2BD4CD0E6824}"/>
              </a:ext>
              <a:ext uri="{C183D7F6-B498-43B3-948B-1728B52AA6E4}">
                <adec:decorative xmlns:adec="http://schemas.microsoft.com/office/drawing/2017/decorative" val="1"/>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8008938" y="4096576"/>
            <a:ext cx="1609725" cy="1976437"/>
          </a:xfrm>
        </p:spPr>
      </p:pic>
      <p:sp>
        <p:nvSpPr>
          <p:cNvPr id="37890" name="Slide Number Placeholder 1">
            <a:extLst>
              <a:ext uri="{FF2B5EF4-FFF2-40B4-BE49-F238E27FC236}">
                <a16:creationId xmlns:a16="http://schemas.microsoft.com/office/drawing/2014/main" id="{9F48E273-EA9D-496F-83AD-FC6B37C15ABA}"/>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FD05B329-72DC-4384-8284-54911C9616BD}" type="slidenum">
              <a:rPr lang="en-US" altLang="en-US" smtClean="0">
                <a:solidFill>
                  <a:srgbClr val="FFFFFF"/>
                </a:solidFill>
                <a:latin typeface="Arial" panose="020B0604020202020204" pitchFamily="34" charset="0"/>
              </a:rPr>
              <a:pPr/>
              <a:t>18</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2100E7B-42AC-41DD-859A-1BDD87E534DD}"/>
              </a:ext>
            </a:extLst>
          </p:cNvPr>
          <p:cNvSpPr>
            <a:spLocks noGrp="1"/>
          </p:cNvSpPr>
          <p:nvPr>
            <p:ph type="title"/>
          </p:nvPr>
        </p:nvSpPr>
        <p:spPr>
          <a:xfrm>
            <a:off x="1096963" y="738188"/>
            <a:ext cx="10115550" cy="1041400"/>
          </a:xfrm>
        </p:spPr>
        <p:txBody>
          <a:bodyPr/>
          <a:lstStyle/>
          <a:p>
            <a:pPr>
              <a:defRPr/>
            </a:pPr>
            <a:r>
              <a:rPr lang="en-US" dirty="0"/>
              <a:t>Attachment A: Application Cover Sheet </a:t>
            </a:r>
            <a:br>
              <a:rPr lang="en-US" dirty="0"/>
            </a:br>
            <a:r>
              <a:rPr lang="en-US" dirty="0"/>
              <a:t>(Slide 1 of 2)</a:t>
            </a:r>
          </a:p>
        </p:txBody>
      </p:sp>
      <p:sp>
        <p:nvSpPr>
          <p:cNvPr id="7" name="Text Placeholder 6">
            <a:extLst>
              <a:ext uri="{FF2B5EF4-FFF2-40B4-BE49-F238E27FC236}">
                <a16:creationId xmlns:a16="http://schemas.microsoft.com/office/drawing/2014/main" id="{3DA6E1A8-DE20-4F1C-B2B0-553547E1FCEE}"/>
              </a:ext>
            </a:extLst>
          </p:cNvPr>
          <p:cNvSpPr>
            <a:spLocks noGrp="1"/>
          </p:cNvSpPr>
          <p:nvPr>
            <p:ph type="body" sz="quarter" idx="13"/>
          </p:nvPr>
        </p:nvSpPr>
        <p:spPr>
          <a:xfrm>
            <a:off x="1096963" y="2036763"/>
            <a:ext cx="10115550" cy="4468812"/>
          </a:xfrm>
        </p:spPr>
        <p:txBody>
          <a:bodyPr/>
          <a:lstStyle/>
          <a:p>
            <a:pPr marL="457200" indent="-457200">
              <a:lnSpc>
                <a:spcPct val="100000"/>
              </a:lnSpc>
              <a:spcBef>
                <a:spcPts val="0"/>
              </a:spcBef>
              <a:spcAft>
                <a:spcPts val="1200"/>
              </a:spcAft>
              <a:buClrTx/>
              <a:buFont typeface="Wingdings" panose="05000000000000000000" pitchFamily="2" charset="2"/>
              <a:buChar char="Ø"/>
              <a:defRPr/>
            </a:pPr>
            <a:r>
              <a:rPr lang="en-US" dirty="0">
                <a:latin typeface="Arial"/>
                <a:cs typeface="Arial"/>
              </a:rPr>
              <a:t>Please follow the link provided to access Attachment </a:t>
            </a:r>
            <a:r>
              <a:rPr lang="en-US" dirty="0"/>
              <a:t>A: Application Cover Sheet: </a:t>
            </a:r>
            <a:r>
              <a:rPr lang="en-US" dirty="0">
                <a:hlinkClick r:id="rId3" tooltip="Link to Attachment A: Application Cover Sheet."/>
              </a:rPr>
              <a:t>https://www.cde.ca.gov/ta/sr/mc/documents/atta-mchs23.pdf</a:t>
            </a:r>
            <a:r>
              <a:rPr lang="en-US" dirty="0"/>
              <a:t> </a:t>
            </a:r>
          </a:p>
          <a:p>
            <a:pPr marL="457200" indent="-457200">
              <a:lnSpc>
                <a:spcPct val="100000"/>
              </a:lnSpc>
              <a:spcBef>
                <a:spcPts val="0"/>
              </a:spcBef>
              <a:spcAft>
                <a:spcPts val="1000"/>
              </a:spcAft>
              <a:buClrTx/>
              <a:buFont typeface="Wingdings" panose="05000000000000000000" pitchFamily="2" charset="2"/>
              <a:buChar char="Ø"/>
              <a:defRPr/>
            </a:pPr>
            <a:r>
              <a:rPr lang="en-US" altLang="en-US" dirty="0">
                <a:latin typeface="Arial"/>
                <a:cs typeface="Arial"/>
              </a:rPr>
              <a:t>Provide all requested information.</a:t>
            </a:r>
          </a:p>
          <a:p>
            <a:pPr marL="914400" lvl="1" indent="-457200">
              <a:lnSpc>
                <a:spcPct val="100000"/>
              </a:lnSpc>
              <a:spcBef>
                <a:spcPts val="0"/>
              </a:spcBef>
              <a:spcAft>
                <a:spcPts val="1000"/>
              </a:spcAft>
              <a:buFont typeface="Courier New" panose="02070309020205020404" pitchFamily="49" charset="0"/>
              <a:buChar char="o"/>
              <a:defRPr/>
            </a:pPr>
            <a:r>
              <a:rPr lang="en-US" altLang="en-US" dirty="0">
                <a:latin typeface="Arial"/>
                <a:cs typeface="Arial"/>
              </a:rPr>
              <a:t>For assistance identifying your school’s 14-digit County-District-School (CDS) code, please visit the CDE California School Directory web page at </a:t>
            </a:r>
            <a:r>
              <a:rPr lang="en-US" altLang="en-US" dirty="0">
                <a:latin typeface="Arial"/>
                <a:cs typeface="Arial"/>
                <a:hlinkClick r:id="rId4" tooltip="CDE’s California School Directory web page"/>
              </a:rPr>
              <a:t>https://www.cde.ca.gov/schooldirectory/</a:t>
            </a:r>
            <a:r>
              <a:rPr lang="en-US" altLang="en-US" dirty="0">
                <a:latin typeface="Arial"/>
                <a:cs typeface="Arial"/>
              </a:rPr>
              <a:t>.    </a:t>
            </a:r>
            <a:endParaRPr lang="en-US" altLang="en-US" dirty="0"/>
          </a:p>
          <a:p>
            <a:pPr marL="914400" lvl="1" indent="-457200">
              <a:lnSpc>
                <a:spcPct val="100000"/>
              </a:lnSpc>
              <a:spcBef>
                <a:spcPts val="0"/>
              </a:spcBef>
              <a:spcAft>
                <a:spcPts val="1200"/>
              </a:spcAft>
              <a:buFont typeface="Courier New" panose="02070309020205020404" pitchFamily="49" charset="0"/>
              <a:buChar char="o"/>
              <a:defRPr/>
            </a:pPr>
            <a:r>
              <a:rPr lang="en-US" altLang="en-US" dirty="0">
                <a:latin typeface="Arial"/>
                <a:cs typeface="Arial"/>
              </a:rPr>
              <a:t>For assistance identifying which CCEA Plus Region your school is a part of, please visit the CCEA Plus Regions web page at </a:t>
            </a:r>
            <a:r>
              <a:rPr lang="en-US" altLang="en-US" dirty="0">
                <a:latin typeface="Arial"/>
                <a:cs typeface="Arial"/>
                <a:hlinkClick r:id="rId5" tooltip="CCEA Plus Regions web page"/>
              </a:rPr>
              <a:t>https://cceanet.org/about-us/regions/</a:t>
            </a:r>
            <a:r>
              <a:rPr lang="en-US" altLang="en-US" dirty="0">
                <a:latin typeface="Arial"/>
                <a:cs typeface="Arial"/>
              </a:rPr>
              <a:t>. </a:t>
            </a:r>
          </a:p>
          <a:p>
            <a:pPr>
              <a:defRPr/>
            </a:pPr>
            <a:endParaRPr lang="en-US" dirty="0"/>
          </a:p>
        </p:txBody>
      </p:sp>
      <p:sp>
        <p:nvSpPr>
          <p:cNvPr id="39938" name="Slide Number Placeholder 1">
            <a:extLst>
              <a:ext uri="{FF2B5EF4-FFF2-40B4-BE49-F238E27FC236}">
                <a16:creationId xmlns:a16="http://schemas.microsoft.com/office/drawing/2014/main" id="{F735CCD8-22C6-4D32-B4DC-43EE62870E2A}"/>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12EF611-1C65-4E52-BBF8-322193E9A4AA}" type="slidenum">
              <a:rPr lang="en-US" altLang="en-US" smtClean="0">
                <a:solidFill>
                  <a:srgbClr val="FFFFFF"/>
                </a:solidFill>
                <a:latin typeface="Arial" panose="020B0604020202020204" pitchFamily="34" charset="0"/>
              </a:rPr>
              <a:pPr/>
              <a:t>19</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EA77EE-D66F-4B73-B490-3568D3FB861B}"/>
              </a:ext>
            </a:extLst>
          </p:cNvPr>
          <p:cNvSpPr>
            <a:spLocks noGrp="1"/>
          </p:cNvSpPr>
          <p:nvPr>
            <p:ph type="title"/>
          </p:nvPr>
        </p:nvSpPr>
        <p:spPr>
          <a:xfrm>
            <a:off x="1096963" y="287338"/>
            <a:ext cx="10058400" cy="1041400"/>
          </a:xfrm>
        </p:spPr>
        <p:txBody>
          <a:bodyPr>
            <a:normAutofit/>
          </a:bodyPr>
          <a:lstStyle/>
          <a:p>
            <a:pPr>
              <a:defRPr/>
            </a:pPr>
            <a:r>
              <a:rPr lang="en-US" sz="3600" dirty="0">
                <a:latin typeface="Arial" panose="020B0604020202020204" pitchFamily="34" charset="0"/>
                <a:cs typeface="Arial" panose="020B0604020202020204" pitchFamily="34" charset="0"/>
              </a:rPr>
              <a:t>State Superintendent of Public Instruction Priority: Closing the Opportunity Gap</a:t>
            </a:r>
          </a:p>
        </p:txBody>
      </p:sp>
      <p:sp>
        <p:nvSpPr>
          <p:cNvPr id="3" name="Text Placeholder 2">
            <a:extLst>
              <a:ext uri="{FF2B5EF4-FFF2-40B4-BE49-F238E27FC236}">
                <a16:creationId xmlns:a16="http://schemas.microsoft.com/office/drawing/2014/main" id="{347630D7-5D8D-428E-BDB8-9E1B3A54DDA8}"/>
              </a:ext>
            </a:extLst>
          </p:cNvPr>
          <p:cNvSpPr>
            <a:spLocks noGrp="1"/>
          </p:cNvSpPr>
          <p:nvPr>
            <p:ph type="body" sz="quarter" idx="13"/>
          </p:nvPr>
        </p:nvSpPr>
        <p:spPr/>
        <p:txBody>
          <a:bodyPr/>
          <a:lstStyle/>
          <a:p>
            <a:pPr marL="457200" indent="-457200">
              <a:lnSpc>
                <a:spcPct val="100000"/>
              </a:lnSpc>
              <a:spcBef>
                <a:spcPts val="600"/>
              </a:spcBef>
              <a:spcAft>
                <a:spcPts val="600"/>
              </a:spcAft>
              <a:buClrTx/>
              <a:buFont typeface="Wingdings" panose="05000000000000000000" pitchFamily="2" charset="2"/>
              <a:buChar char="Ø"/>
            </a:pPr>
            <a:r>
              <a:rPr lang="en-US" altLang="en-US" dirty="0"/>
              <a:t>High Quality Instruction</a:t>
            </a:r>
          </a:p>
          <a:p>
            <a:pPr marL="457200" indent="-457200">
              <a:lnSpc>
                <a:spcPct val="100000"/>
              </a:lnSpc>
              <a:spcBef>
                <a:spcPts val="600"/>
              </a:spcBef>
              <a:spcAft>
                <a:spcPts val="600"/>
              </a:spcAft>
              <a:buClrTx/>
              <a:buFont typeface="Wingdings" panose="05000000000000000000" pitchFamily="2" charset="2"/>
              <a:buChar char="Ø"/>
            </a:pPr>
            <a:r>
              <a:rPr lang="en-US" altLang="en-US" dirty="0"/>
              <a:t>Improve Literacy for All</a:t>
            </a:r>
          </a:p>
          <a:p>
            <a:pPr marL="457200" indent="-457200">
              <a:lnSpc>
                <a:spcPct val="100000"/>
              </a:lnSpc>
              <a:spcBef>
                <a:spcPts val="600"/>
              </a:spcBef>
              <a:spcAft>
                <a:spcPts val="600"/>
              </a:spcAft>
              <a:buClrTx/>
              <a:buFont typeface="Wingdings" panose="05000000000000000000" pitchFamily="2" charset="2"/>
              <a:buChar char="Ø"/>
            </a:pPr>
            <a:r>
              <a:rPr lang="en-US" altLang="en-US" dirty="0"/>
              <a:t>High Quality Professional Learning</a:t>
            </a:r>
          </a:p>
          <a:p>
            <a:pPr marL="457200" indent="-457200">
              <a:lnSpc>
                <a:spcPct val="100000"/>
              </a:lnSpc>
              <a:spcBef>
                <a:spcPts val="600"/>
              </a:spcBef>
              <a:spcAft>
                <a:spcPts val="600"/>
              </a:spcAft>
              <a:buClrTx/>
              <a:buFont typeface="Wingdings" panose="05000000000000000000" pitchFamily="2" charset="2"/>
              <a:buChar char="Ø"/>
            </a:pPr>
            <a:r>
              <a:rPr lang="en-US" altLang="en-US" dirty="0"/>
              <a:t>Diversify Teacher Workforce</a:t>
            </a:r>
          </a:p>
          <a:p>
            <a:pPr marL="457200" indent="-457200">
              <a:lnSpc>
                <a:spcPct val="100000"/>
              </a:lnSpc>
              <a:spcBef>
                <a:spcPts val="600"/>
              </a:spcBef>
              <a:spcAft>
                <a:spcPts val="600"/>
              </a:spcAft>
              <a:buClrTx/>
              <a:buFont typeface="Wingdings" panose="05000000000000000000" pitchFamily="2" charset="2"/>
              <a:buChar char="Ø"/>
            </a:pPr>
            <a:r>
              <a:rPr lang="en-US" altLang="en-US" dirty="0"/>
              <a:t>Early Learning &amp; Care</a:t>
            </a:r>
          </a:p>
          <a:p>
            <a:pPr marL="457200" indent="-457200">
              <a:lnSpc>
                <a:spcPct val="100000"/>
              </a:lnSpc>
              <a:spcBef>
                <a:spcPts val="600"/>
              </a:spcBef>
              <a:spcAft>
                <a:spcPts val="600"/>
              </a:spcAft>
              <a:buClrTx/>
              <a:buFont typeface="Wingdings" panose="05000000000000000000" pitchFamily="2" charset="2"/>
              <a:buChar char="Ø"/>
            </a:pPr>
            <a:r>
              <a:rPr lang="en-US" altLang="en-US" dirty="0"/>
              <a:t>Student Attendance: Reduce chronic absenteeism rates and increase student attendance rates</a:t>
            </a:r>
          </a:p>
          <a:p>
            <a:endParaRPr lang="en-US" dirty="0"/>
          </a:p>
        </p:txBody>
      </p:sp>
      <p:sp>
        <p:nvSpPr>
          <p:cNvPr id="4" name="Slide Number Placeholder 3">
            <a:extLst>
              <a:ext uri="{FF2B5EF4-FFF2-40B4-BE49-F238E27FC236}">
                <a16:creationId xmlns:a16="http://schemas.microsoft.com/office/drawing/2014/main" id="{6B7ABD12-406B-4EAD-A70F-8781BD0D1F3A}"/>
              </a:ext>
            </a:extLst>
          </p:cNvPr>
          <p:cNvSpPr>
            <a:spLocks noGrp="1"/>
          </p:cNvSpPr>
          <p:nvPr>
            <p:ph type="sldNum" sz="quarter" idx="16"/>
          </p:nvPr>
        </p:nvSpPr>
        <p:spPr/>
        <p:txBody>
          <a:bodyPr/>
          <a:lstStyle/>
          <a:p>
            <a:pPr>
              <a:defRPr/>
            </a:pPr>
            <a:fld id="{7C0A0958-58CA-43A7-85ED-29FA729C6FBE}" type="slidenum">
              <a:rPr lang="en-US" altLang="en-US" smtClean="0"/>
              <a:pPr>
                <a:defRPr/>
              </a:pPr>
              <a:t>2</a:t>
            </a:fld>
            <a:endParaRPr lang="en-US" altLang="en-US" dirty="0"/>
          </a:p>
        </p:txBody>
      </p:sp>
    </p:spTree>
    <p:extLst>
      <p:ext uri="{BB962C8B-B14F-4D97-AF65-F5344CB8AC3E}">
        <p14:creationId xmlns:p14="http://schemas.microsoft.com/office/powerpoint/2010/main" val="72402646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BB3254-39EA-4322-B80D-5C5E329B7663}"/>
              </a:ext>
            </a:extLst>
          </p:cNvPr>
          <p:cNvSpPr>
            <a:spLocks noGrp="1"/>
          </p:cNvSpPr>
          <p:nvPr>
            <p:ph type="title"/>
          </p:nvPr>
        </p:nvSpPr>
        <p:spPr>
          <a:xfrm>
            <a:off x="1096963" y="738188"/>
            <a:ext cx="10058400" cy="1041400"/>
          </a:xfrm>
        </p:spPr>
        <p:txBody>
          <a:bodyPr/>
          <a:lstStyle/>
          <a:p>
            <a:pPr>
              <a:defRPr/>
            </a:pPr>
            <a:r>
              <a:rPr lang="en-US" dirty="0"/>
              <a:t>Attachment A: Application Cover Sheet </a:t>
            </a:r>
            <a:br>
              <a:rPr lang="en-US" dirty="0"/>
            </a:br>
            <a:r>
              <a:rPr lang="en-US" dirty="0"/>
              <a:t>(Slide 2 of 2)</a:t>
            </a:r>
          </a:p>
        </p:txBody>
      </p:sp>
      <p:sp>
        <p:nvSpPr>
          <p:cNvPr id="7" name="Text Placeholder 6">
            <a:extLst>
              <a:ext uri="{FF2B5EF4-FFF2-40B4-BE49-F238E27FC236}">
                <a16:creationId xmlns:a16="http://schemas.microsoft.com/office/drawing/2014/main" id="{E5A0856B-76E0-495E-A617-BE8D200D7F0A}"/>
              </a:ext>
            </a:extLst>
          </p:cNvPr>
          <p:cNvSpPr>
            <a:spLocks noGrp="1"/>
          </p:cNvSpPr>
          <p:nvPr>
            <p:ph type="body" sz="quarter" idx="13"/>
          </p:nvPr>
        </p:nvSpPr>
        <p:spPr>
          <a:xfrm>
            <a:off x="1096963" y="2036763"/>
            <a:ext cx="10115550" cy="4468812"/>
          </a:xfrm>
        </p:spPr>
        <p:txBody>
          <a:bodyPr/>
          <a:lstStyle/>
          <a:p>
            <a:pPr marL="457200" indent="-457200">
              <a:lnSpc>
                <a:spcPct val="100000"/>
              </a:lnSpc>
              <a:spcBef>
                <a:spcPts val="0"/>
              </a:spcBef>
              <a:spcAft>
                <a:spcPts val="1200"/>
              </a:spcAft>
              <a:buClrTx/>
              <a:buFont typeface="Wingdings" panose="05000000000000000000" pitchFamily="2" charset="2"/>
              <a:buChar char="Ø"/>
              <a:defRPr/>
            </a:pPr>
            <a:r>
              <a:rPr lang="en-US" altLang="en-US" dirty="0">
                <a:latin typeface="Arial"/>
                <a:cs typeface="Arial"/>
              </a:rPr>
              <a:t>Include the completed Application Cover Sheet as the </a:t>
            </a:r>
            <a:r>
              <a:rPr lang="en-US" altLang="en-US" b="1" dirty="0">
                <a:latin typeface="Arial"/>
                <a:cs typeface="Arial"/>
              </a:rPr>
              <a:t>first page </a:t>
            </a:r>
            <a:r>
              <a:rPr lang="en-US" altLang="en-US" dirty="0">
                <a:latin typeface="Arial"/>
                <a:cs typeface="Arial"/>
              </a:rPr>
              <a:t>of your application.</a:t>
            </a:r>
          </a:p>
          <a:p>
            <a:pPr marL="457200" indent="-457200">
              <a:lnSpc>
                <a:spcPct val="100000"/>
              </a:lnSpc>
              <a:spcBef>
                <a:spcPts val="0"/>
              </a:spcBef>
              <a:spcAft>
                <a:spcPts val="1200"/>
              </a:spcAft>
              <a:buClrTx/>
              <a:buFont typeface="Wingdings" panose="05000000000000000000" pitchFamily="2" charset="2"/>
              <a:buChar char="Ø"/>
              <a:defRPr/>
            </a:pPr>
            <a:r>
              <a:rPr lang="en-US" altLang="en-US" dirty="0">
                <a:latin typeface="Arial"/>
                <a:cs typeface="Arial"/>
              </a:rPr>
              <a:t>The signature on this form may be electronic or typed.</a:t>
            </a:r>
          </a:p>
          <a:p>
            <a:pPr>
              <a:defRPr/>
            </a:pPr>
            <a:endParaRPr lang="en-US" dirty="0"/>
          </a:p>
        </p:txBody>
      </p:sp>
      <p:sp>
        <p:nvSpPr>
          <p:cNvPr id="41986" name="Slide Number Placeholder 1">
            <a:extLst>
              <a:ext uri="{FF2B5EF4-FFF2-40B4-BE49-F238E27FC236}">
                <a16:creationId xmlns:a16="http://schemas.microsoft.com/office/drawing/2014/main" id="{3320318D-4AD8-46B6-B01E-E33000A8A678}"/>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0BF40FD-8AFE-440C-9E1F-7DC7D2EFB91B}" type="slidenum">
              <a:rPr lang="en-US" altLang="en-US" smtClean="0">
                <a:solidFill>
                  <a:srgbClr val="FFFFFF"/>
                </a:solidFill>
                <a:latin typeface="Arial" panose="020B0604020202020204" pitchFamily="34" charset="0"/>
              </a:rPr>
              <a:pPr/>
              <a:t>20</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D1211E-152B-44AF-98C3-4FEF96E0DADD}"/>
              </a:ext>
            </a:extLst>
          </p:cNvPr>
          <p:cNvSpPr>
            <a:spLocks noGrp="1"/>
          </p:cNvSpPr>
          <p:nvPr>
            <p:ph type="title"/>
          </p:nvPr>
        </p:nvSpPr>
        <p:spPr>
          <a:xfrm>
            <a:off x="1096963" y="287338"/>
            <a:ext cx="10058400" cy="1041400"/>
          </a:xfrm>
        </p:spPr>
        <p:txBody>
          <a:bodyPr/>
          <a:lstStyle/>
          <a:p>
            <a:pPr>
              <a:defRPr/>
            </a:pPr>
            <a:r>
              <a:rPr lang="en-US" dirty="0"/>
              <a:t>Attachment B: School Information Sheet</a:t>
            </a:r>
          </a:p>
        </p:txBody>
      </p:sp>
      <p:sp>
        <p:nvSpPr>
          <p:cNvPr id="44036" name="Content Placeholder 7">
            <a:extLst>
              <a:ext uri="{FF2B5EF4-FFF2-40B4-BE49-F238E27FC236}">
                <a16:creationId xmlns:a16="http://schemas.microsoft.com/office/drawing/2014/main" id="{34D3FE85-B748-4455-9322-99FB37BC7047}"/>
              </a:ext>
            </a:extLst>
          </p:cNvPr>
          <p:cNvSpPr>
            <a:spLocks noGrp="1"/>
          </p:cNvSpPr>
          <p:nvPr>
            <p:ph type="body" sz="quarter" idx="13"/>
          </p:nvPr>
        </p:nvSpPr>
        <p:spPr>
          <a:xfrm>
            <a:off x="1096963" y="1585913"/>
            <a:ext cx="10115550" cy="4468812"/>
          </a:xfrm>
        </p:spPr>
        <p:txBody>
          <a:bodyPr/>
          <a:lstStyle/>
          <a:p>
            <a:pPr marL="457200" indent="-457200">
              <a:spcBef>
                <a:spcPts val="600"/>
              </a:spcBef>
              <a:spcAft>
                <a:spcPts val="2400"/>
              </a:spcAft>
              <a:buClrTx/>
              <a:buFont typeface="Wingdings" panose="05000000000000000000" pitchFamily="2" charset="2"/>
              <a:buChar char="Ø"/>
            </a:pPr>
            <a:r>
              <a:rPr lang="en-US" altLang="en-US" dirty="0"/>
              <a:t>Please follow the link provided to access Attachment B: School Information Sheet: </a:t>
            </a:r>
            <a:r>
              <a:rPr lang="en-US" altLang="en-US" dirty="0">
                <a:hlinkClick r:id="rId3" tooltip="Link to Attachment B: School Information Sheet"/>
              </a:rPr>
              <a:t>https://www.cde.ca.gov/ta/sr/mc/documents/attb-mchs23.pdf</a:t>
            </a:r>
            <a:r>
              <a:rPr lang="en-US" altLang="en-US" dirty="0"/>
              <a:t>. </a:t>
            </a:r>
          </a:p>
          <a:p>
            <a:pPr marL="457200" indent="-457200">
              <a:spcBef>
                <a:spcPts val="600"/>
              </a:spcBef>
              <a:spcAft>
                <a:spcPts val="2400"/>
              </a:spcAft>
              <a:buClrTx/>
              <a:buFont typeface="Wingdings" panose="05000000000000000000" pitchFamily="2" charset="2"/>
              <a:buChar char="Ø"/>
            </a:pPr>
            <a:r>
              <a:rPr lang="en-US" altLang="en-US" dirty="0"/>
              <a:t>Provide all requested information.</a:t>
            </a:r>
          </a:p>
        </p:txBody>
      </p:sp>
      <p:sp>
        <p:nvSpPr>
          <p:cNvPr id="44034" name="Slide Number Placeholder 1">
            <a:extLst>
              <a:ext uri="{FF2B5EF4-FFF2-40B4-BE49-F238E27FC236}">
                <a16:creationId xmlns:a16="http://schemas.microsoft.com/office/drawing/2014/main" id="{E900CB41-B392-436B-8ABD-14510744477E}"/>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67877F9-838F-4A2B-B9D5-4A6C186942FE}" type="slidenum">
              <a:rPr lang="en-US" altLang="en-US" smtClean="0">
                <a:solidFill>
                  <a:srgbClr val="FFFFFF"/>
                </a:solidFill>
                <a:latin typeface="Arial" panose="020B0604020202020204" pitchFamily="34" charset="0"/>
              </a:rPr>
              <a:pPr/>
              <a:t>21</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F6DDA5-2B5A-4124-A29F-A6E9C23794F3}"/>
              </a:ext>
            </a:extLst>
          </p:cNvPr>
          <p:cNvSpPr>
            <a:spLocks noGrp="1"/>
          </p:cNvSpPr>
          <p:nvPr>
            <p:ph type="title"/>
          </p:nvPr>
        </p:nvSpPr>
        <p:spPr>
          <a:xfrm>
            <a:off x="1096963" y="287338"/>
            <a:ext cx="10058400" cy="1041400"/>
          </a:xfrm>
        </p:spPr>
        <p:txBody>
          <a:bodyPr/>
          <a:lstStyle/>
          <a:p>
            <a:pPr>
              <a:defRPr/>
            </a:pPr>
            <a:r>
              <a:rPr lang="en-US" dirty="0"/>
              <a:t>Attachment C: Certification Form</a:t>
            </a:r>
          </a:p>
        </p:txBody>
      </p:sp>
      <p:sp>
        <p:nvSpPr>
          <p:cNvPr id="6" name="Text Placeholder 5">
            <a:extLst>
              <a:ext uri="{FF2B5EF4-FFF2-40B4-BE49-F238E27FC236}">
                <a16:creationId xmlns:a16="http://schemas.microsoft.com/office/drawing/2014/main" id="{D891BB7A-A5AF-4C65-A0DA-00FD280D59FC}"/>
              </a:ext>
            </a:extLst>
          </p:cNvPr>
          <p:cNvSpPr>
            <a:spLocks noGrp="1"/>
          </p:cNvSpPr>
          <p:nvPr>
            <p:ph type="body" sz="quarter" idx="13"/>
          </p:nvPr>
        </p:nvSpPr>
        <p:spPr>
          <a:xfrm>
            <a:off x="1096963" y="1585913"/>
            <a:ext cx="10115550" cy="4468812"/>
          </a:xfrm>
        </p:spPr>
        <p:txBody>
          <a:bodyPr/>
          <a:lstStyle/>
          <a:p>
            <a:pPr marL="457200" indent="-457200">
              <a:lnSpc>
                <a:spcPct val="100000"/>
              </a:lnSpc>
              <a:spcBef>
                <a:spcPts val="0"/>
              </a:spcBef>
              <a:spcAft>
                <a:spcPts val="1200"/>
              </a:spcAft>
              <a:buClrTx/>
              <a:buFont typeface="Wingdings" panose="05000000000000000000" pitchFamily="2" charset="2"/>
              <a:buChar char="Ø"/>
              <a:defRPr/>
            </a:pPr>
            <a:r>
              <a:rPr lang="en-US" dirty="0">
                <a:latin typeface="Arial"/>
                <a:cs typeface="Arial"/>
              </a:rPr>
              <a:t>Please follow the</a:t>
            </a:r>
            <a:r>
              <a:rPr lang="en-US" dirty="0"/>
              <a:t> link provided to access Attachment C: Certification Form: </a:t>
            </a:r>
            <a:r>
              <a:rPr lang="en-US" dirty="0">
                <a:solidFill>
                  <a:srgbClr val="0000FF"/>
                </a:solidFill>
                <a:hlinkClick r:id="rId3" tooltip="Link to Attachment C: Certification Form"/>
              </a:rPr>
              <a:t>https://www.cde.ca.gov/ta/sr/mc/documents/attc-mchs23.pdf</a:t>
            </a:r>
            <a:r>
              <a:rPr lang="en-US" dirty="0"/>
              <a:t>.   </a:t>
            </a:r>
          </a:p>
          <a:p>
            <a:pPr marL="457200" indent="-457200">
              <a:lnSpc>
                <a:spcPct val="100000"/>
              </a:lnSpc>
              <a:spcBef>
                <a:spcPts val="0"/>
              </a:spcBef>
              <a:spcAft>
                <a:spcPts val="1200"/>
              </a:spcAft>
              <a:buClrTx/>
              <a:buFont typeface="Wingdings" panose="05000000000000000000" pitchFamily="2" charset="2"/>
              <a:buChar char="Ø"/>
              <a:defRPr/>
            </a:pPr>
            <a:r>
              <a:rPr lang="en-US" dirty="0"/>
              <a:t>By completing the form, the District certifies that the diploma earned at this continuation high school is equivalent to the diploma earned at the traditional high school(s) in the district, and that every graduate, whether from a traditional high school or continuation high school, is equally prepared for productive community participation.</a:t>
            </a:r>
          </a:p>
          <a:p>
            <a:pPr marL="457200" indent="-457200">
              <a:lnSpc>
                <a:spcPct val="100000"/>
              </a:lnSpc>
              <a:spcBef>
                <a:spcPts val="0"/>
              </a:spcBef>
              <a:spcAft>
                <a:spcPts val="1200"/>
              </a:spcAft>
              <a:buClrTx/>
              <a:buFont typeface="Wingdings" panose="05000000000000000000" pitchFamily="2" charset="2"/>
              <a:buChar char="Ø"/>
              <a:defRPr/>
            </a:pPr>
            <a:r>
              <a:rPr lang="en-US" dirty="0"/>
              <a:t>The District also certifies that all information presented in the 2023–24 MCHS Application is true and accurate.</a:t>
            </a:r>
          </a:p>
          <a:p>
            <a:pPr marL="457200" indent="-457200">
              <a:lnSpc>
                <a:spcPct val="100000"/>
              </a:lnSpc>
              <a:spcBef>
                <a:spcPts val="0"/>
              </a:spcBef>
              <a:spcAft>
                <a:spcPts val="1200"/>
              </a:spcAft>
              <a:buClrTx/>
              <a:buFont typeface="Wingdings" panose="05000000000000000000" pitchFamily="2" charset="2"/>
              <a:buChar char="Ø"/>
              <a:defRPr/>
            </a:pPr>
            <a:r>
              <a:rPr lang="en-US" dirty="0">
                <a:latin typeface="Arial"/>
                <a:cs typeface="Arial"/>
              </a:rPr>
              <a:t>The signatures on this form may be electronic or typed.</a:t>
            </a:r>
          </a:p>
          <a:p>
            <a:pPr marL="457200" indent="-457200">
              <a:lnSpc>
                <a:spcPct val="100000"/>
              </a:lnSpc>
              <a:spcBef>
                <a:spcPts val="0"/>
              </a:spcBef>
              <a:spcAft>
                <a:spcPts val="1800"/>
              </a:spcAft>
              <a:buClrTx/>
              <a:buFont typeface="Wingdings" panose="05000000000000000000" pitchFamily="2" charset="2"/>
              <a:buChar char="Ø"/>
              <a:defRPr/>
            </a:pPr>
            <a:endParaRPr lang="en-US" dirty="0"/>
          </a:p>
          <a:p>
            <a:pPr marL="457200" indent="-457200">
              <a:buClrTx/>
              <a:buFont typeface="Wingdings" panose="05000000000000000000" pitchFamily="2" charset="2"/>
              <a:buChar char="Ø"/>
              <a:defRPr/>
            </a:pPr>
            <a:endParaRPr lang="en-US" dirty="0"/>
          </a:p>
          <a:p>
            <a:pPr>
              <a:defRPr/>
            </a:pPr>
            <a:endParaRPr lang="en-US" dirty="0"/>
          </a:p>
        </p:txBody>
      </p:sp>
      <p:sp>
        <p:nvSpPr>
          <p:cNvPr id="46082" name="Slide Number Placeholder 1">
            <a:extLst>
              <a:ext uri="{FF2B5EF4-FFF2-40B4-BE49-F238E27FC236}">
                <a16:creationId xmlns:a16="http://schemas.microsoft.com/office/drawing/2014/main" id="{068B4A99-F7BA-42AC-85E8-E9BC01D859D4}"/>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D6E2361-E51F-44D7-BEB5-33673404595F}" type="slidenum">
              <a:rPr lang="en-US" altLang="en-US" smtClean="0">
                <a:solidFill>
                  <a:srgbClr val="FFFFFF"/>
                </a:solidFill>
                <a:latin typeface="Arial" panose="020B0604020202020204" pitchFamily="34" charset="0"/>
              </a:rPr>
              <a:pPr/>
              <a:t>22</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872D41-A7DE-4238-890B-125E0494C6DD}"/>
              </a:ext>
            </a:extLst>
          </p:cNvPr>
          <p:cNvSpPr>
            <a:spLocks noGrp="1"/>
          </p:cNvSpPr>
          <p:nvPr>
            <p:ph type="title"/>
          </p:nvPr>
        </p:nvSpPr>
        <p:spPr>
          <a:xfrm>
            <a:off x="1096963" y="287338"/>
            <a:ext cx="10058400" cy="1041400"/>
          </a:xfrm>
        </p:spPr>
        <p:txBody>
          <a:bodyPr/>
          <a:lstStyle/>
          <a:p>
            <a:pPr>
              <a:defRPr/>
            </a:pPr>
            <a:r>
              <a:rPr lang="en-US" dirty="0"/>
              <a:t>Attachment D: Glossary (Slide 1 of 2)</a:t>
            </a:r>
          </a:p>
        </p:txBody>
      </p:sp>
      <p:sp>
        <p:nvSpPr>
          <p:cNvPr id="48132" name="Text Placeholder 3">
            <a:extLst>
              <a:ext uri="{FF2B5EF4-FFF2-40B4-BE49-F238E27FC236}">
                <a16:creationId xmlns:a16="http://schemas.microsoft.com/office/drawing/2014/main" id="{E8C9EFF2-9135-43C8-B41C-81505EFAFB93}"/>
              </a:ext>
            </a:extLst>
          </p:cNvPr>
          <p:cNvSpPr>
            <a:spLocks noGrp="1"/>
          </p:cNvSpPr>
          <p:nvPr>
            <p:ph type="body" sz="quarter" idx="13"/>
          </p:nvPr>
        </p:nvSpPr>
        <p:spPr>
          <a:xfrm>
            <a:off x="1096963" y="1585913"/>
            <a:ext cx="10115550" cy="4468812"/>
          </a:xfrm>
        </p:spPr>
        <p:txBody>
          <a:bodyPr/>
          <a:lstStyle/>
          <a:p>
            <a:pPr marL="457200" indent="-457200">
              <a:lnSpc>
                <a:spcPct val="100000"/>
              </a:lnSpc>
              <a:spcAft>
                <a:spcPts val="1200"/>
              </a:spcAft>
              <a:buClrTx/>
              <a:buFont typeface="Wingdings" panose="05000000000000000000" pitchFamily="2" charset="2"/>
              <a:buChar char="Ø"/>
            </a:pPr>
            <a:r>
              <a:rPr lang="en-US" altLang="en-US" dirty="0"/>
              <a:t>Please follow the link provided to access Attachment D: Glossary: </a:t>
            </a:r>
            <a:r>
              <a:rPr lang="en-US" altLang="en-US" dirty="0">
                <a:hlinkClick r:id="rId3" tooltip="Link to Attachment D: Glossary"/>
              </a:rPr>
              <a:t>https://www.cde.ca.gov/ta/sr/mc/documents/attd-mchs23.pdf</a:t>
            </a:r>
            <a:r>
              <a:rPr lang="en-US" altLang="en-US" dirty="0"/>
              <a:t>. </a:t>
            </a:r>
          </a:p>
          <a:p>
            <a:pPr marL="457200" indent="-457200">
              <a:lnSpc>
                <a:spcPct val="100000"/>
              </a:lnSpc>
              <a:spcAft>
                <a:spcPts val="1200"/>
              </a:spcAft>
              <a:buClrTx/>
              <a:buFont typeface="Wingdings" panose="05000000000000000000" pitchFamily="2" charset="2"/>
              <a:buChar char="Ø"/>
            </a:pPr>
            <a:r>
              <a:rPr lang="en-US" altLang="en-US" dirty="0"/>
              <a:t>List </a:t>
            </a:r>
            <a:r>
              <a:rPr lang="en-US" altLang="en-US" b="1" dirty="0"/>
              <a:t>all </a:t>
            </a:r>
            <a:r>
              <a:rPr lang="en-US" altLang="en-US" dirty="0"/>
              <a:t>of the acronyms or initialisms used within the following documents: </a:t>
            </a:r>
          </a:p>
          <a:p>
            <a:pPr marL="1114425" lvl="3" indent="-457200">
              <a:lnSpc>
                <a:spcPct val="100000"/>
              </a:lnSpc>
              <a:spcAft>
                <a:spcPts val="1200"/>
              </a:spcAft>
              <a:buFont typeface="Courier New" panose="02070309020205020404" pitchFamily="49" charset="0"/>
              <a:buChar char="o"/>
            </a:pPr>
            <a:r>
              <a:rPr lang="en-US" altLang="en-US" dirty="0"/>
              <a:t>Narrative Statements (excluding the Student Statement, Parent/Guardian/Caregiver Statement, and Community Organization or Community Business Representative Statement)</a:t>
            </a:r>
          </a:p>
          <a:p>
            <a:pPr marL="1114425" lvl="3" indent="-457200">
              <a:lnSpc>
                <a:spcPct val="100000"/>
              </a:lnSpc>
              <a:spcAft>
                <a:spcPts val="1200"/>
              </a:spcAft>
              <a:buFont typeface="Courier New" panose="02070309020205020404" pitchFamily="49" charset="0"/>
              <a:buChar char="o"/>
            </a:pPr>
            <a:r>
              <a:rPr lang="en-US" altLang="en-US" dirty="0"/>
              <a:t>Program Effectiveness Statements</a:t>
            </a:r>
          </a:p>
          <a:p>
            <a:pPr marL="1114425" lvl="3" indent="-457200">
              <a:lnSpc>
                <a:spcPct val="100000"/>
              </a:lnSpc>
              <a:spcAft>
                <a:spcPts val="1200"/>
              </a:spcAft>
              <a:buFont typeface="Courier New" panose="02070309020205020404" pitchFamily="49" charset="0"/>
              <a:buChar char="o"/>
            </a:pPr>
            <a:r>
              <a:rPr lang="en-US" altLang="en-US" dirty="0"/>
              <a:t>Quality Indicators (Self-Evaluation) Evidence</a:t>
            </a:r>
          </a:p>
        </p:txBody>
      </p:sp>
      <p:sp>
        <p:nvSpPr>
          <p:cNvPr id="48130" name="Slide Number Placeholder 1">
            <a:extLst>
              <a:ext uri="{FF2B5EF4-FFF2-40B4-BE49-F238E27FC236}">
                <a16:creationId xmlns:a16="http://schemas.microsoft.com/office/drawing/2014/main" id="{C65A58D9-6B53-40E6-B773-5BD5916F93D9}"/>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811055E5-B87A-4DED-AD1C-510C040A5045}" type="slidenum">
              <a:rPr lang="en-US" altLang="en-US" smtClean="0">
                <a:solidFill>
                  <a:srgbClr val="FFFFFF"/>
                </a:solidFill>
                <a:latin typeface="Arial" panose="020B0604020202020204" pitchFamily="34" charset="0"/>
              </a:rPr>
              <a:pPr/>
              <a:t>23</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7BA263D-6CBA-4E35-8566-3A07E5832D50}"/>
              </a:ext>
            </a:extLst>
          </p:cNvPr>
          <p:cNvSpPr>
            <a:spLocks noGrp="1"/>
          </p:cNvSpPr>
          <p:nvPr>
            <p:ph type="title"/>
          </p:nvPr>
        </p:nvSpPr>
        <p:spPr>
          <a:xfrm>
            <a:off x="1096963" y="287338"/>
            <a:ext cx="10058400" cy="1041400"/>
          </a:xfrm>
        </p:spPr>
        <p:txBody>
          <a:bodyPr/>
          <a:lstStyle/>
          <a:p>
            <a:pPr>
              <a:defRPr/>
            </a:pPr>
            <a:r>
              <a:rPr lang="en-US" dirty="0"/>
              <a:t>Attachment D: Glossary (Slide 2 of 2)</a:t>
            </a:r>
          </a:p>
        </p:txBody>
      </p:sp>
      <p:sp>
        <p:nvSpPr>
          <p:cNvPr id="50180" name="Text Placeholder 3">
            <a:extLst>
              <a:ext uri="{FF2B5EF4-FFF2-40B4-BE49-F238E27FC236}">
                <a16:creationId xmlns:a16="http://schemas.microsoft.com/office/drawing/2014/main" id="{0B3F3D34-ABF7-4083-BAFA-46108A54ABE4}"/>
              </a:ext>
            </a:extLst>
          </p:cNvPr>
          <p:cNvSpPr>
            <a:spLocks noGrp="1"/>
          </p:cNvSpPr>
          <p:nvPr>
            <p:ph type="body" sz="quarter" idx="13"/>
          </p:nvPr>
        </p:nvSpPr>
        <p:spPr>
          <a:xfrm>
            <a:off x="1096963" y="1585913"/>
            <a:ext cx="10115550" cy="4468812"/>
          </a:xfrm>
        </p:spPr>
        <p:txBody>
          <a:bodyPr/>
          <a:lstStyle/>
          <a:p>
            <a:pPr marL="457200" indent="-457200">
              <a:spcAft>
                <a:spcPts val="1200"/>
              </a:spcAft>
              <a:buClrTx/>
              <a:buFont typeface="Wingdings" panose="05000000000000000000" pitchFamily="2" charset="2"/>
              <a:buChar char="Ø"/>
            </a:pPr>
            <a:r>
              <a:rPr lang="en-US" altLang="en-US" dirty="0"/>
              <a:t>Spell out the full name or term in the “Description” column.</a:t>
            </a:r>
          </a:p>
          <a:p>
            <a:pPr marL="457200" indent="-457200">
              <a:spcAft>
                <a:spcPts val="1200"/>
              </a:spcAft>
              <a:buClrTx/>
              <a:buFont typeface="Wingdings" panose="05000000000000000000" pitchFamily="2" charset="2"/>
              <a:buChar char="Ø"/>
            </a:pPr>
            <a:r>
              <a:rPr lang="en-US" altLang="en-US" dirty="0"/>
              <a:t>Use an additional sheet of paper, if necessary.</a:t>
            </a:r>
          </a:p>
        </p:txBody>
      </p:sp>
      <p:sp>
        <p:nvSpPr>
          <p:cNvPr id="50178" name="Slide Number Placeholder 1">
            <a:extLst>
              <a:ext uri="{FF2B5EF4-FFF2-40B4-BE49-F238E27FC236}">
                <a16:creationId xmlns:a16="http://schemas.microsoft.com/office/drawing/2014/main" id="{9A292356-A64F-4330-8EF3-FDD98D579FEC}"/>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FBEEEC63-A051-47DC-AD29-BD93A16C1F6E}" type="slidenum">
              <a:rPr lang="en-US" altLang="en-US" smtClean="0">
                <a:solidFill>
                  <a:srgbClr val="FFFFFF"/>
                </a:solidFill>
                <a:latin typeface="Arial" panose="020B0604020202020204" pitchFamily="34" charset="0"/>
              </a:rPr>
              <a:pPr/>
              <a:t>24</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62DBC3-384A-42E3-B1A9-8D5B18464457}"/>
              </a:ext>
            </a:extLst>
          </p:cNvPr>
          <p:cNvSpPr>
            <a:spLocks noGrp="1"/>
          </p:cNvSpPr>
          <p:nvPr>
            <p:ph type="title"/>
          </p:nvPr>
        </p:nvSpPr>
        <p:spPr>
          <a:xfrm>
            <a:off x="1096963" y="287338"/>
            <a:ext cx="10058400" cy="1041400"/>
          </a:xfrm>
        </p:spPr>
        <p:txBody>
          <a:bodyPr>
            <a:noAutofit/>
          </a:bodyPr>
          <a:lstStyle/>
          <a:p>
            <a:pPr>
              <a:defRPr/>
            </a:pPr>
            <a:r>
              <a:rPr lang="en-US" dirty="0"/>
              <a:t>Narrative Statements (Slide 1 of 2)</a:t>
            </a:r>
          </a:p>
        </p:txBody>
      </p:sp>
      <p:sp>
        <p:nvSpPr>
          <p:cNvPr id="52228" name="Text Placeholder 3">
            <a:extLst>
              <a:ext uri="{FF2B5EF4-FFF2-40B4-BE49-F238E27FC236}">
                <a16:creationId xmlns:a16="http://schemas.microsoft.com/office/drawing/2014/main" id="{E4D538A4-D60B-49B1-A15A-C5BA7DE5EE28}"/>
              </a:ext>
            </a:extLst>
          </p:cNvPr>
          <p:cNvSpPr>
            <a:spLocks noGrp="1"/>
          </p:cNvSpPr>
          <p:nvPr>
            <p:ph type="body" sz="quarter" idx="13"/>
          </p:nvPr>
        </p:nvSpPr>
        <p:spPr>
          <a:xfrm>
            <a:off x="1096963" y="1585913"/>
            <a:ext cx="10115550" cy="4468812"/>
          </a:xfrm>
        </p:spPr>
        <p:txBody>
          <a:bodyPr/>
          <a:lstStyle/>
          <a:p>
            <a:pPr marL="0" lvl="1" indent="0">
              <a:lnSpc>
                <a:spcPct val="100000"/>
              </a:lnSpc>
              <a:spcAft>
                <a:spcPts val="1800"/>
              </a:spcAft>
              <a:buFont typeface="Calibri" panose="020F0502020204030204" pitchFamily="34" charset="0"/>
              <a:buNone/>
            </a:pPr>
            <a:r>
              <a:rPr lang="en-US" altLang="en-US" dirty="0"/>
              <a:t>There are a total of eight (8) Narrative Statements as described on pages 13–14 of the application. Please ensure that each Narrative Statement focuses on specific qualities and innovative characteristics that make the applicant school an exemplary model.</a:t>
            </a:r>
          </a:p>
          <a:p>
            <a:pPr marL="822325" lvl="3" indent="-457200">
              <a:lnSpc>
                <a:spcPct val="100000"/>
              </a:lnSpc>
              <a:spcBef>
                <a:spcPct val="0"/>
              </a:spcBef>
              <a:spcAft>
                <a:spcPts val="1200"/>
              </a:spcAft>
              <a:buFont typeface="Calibri Light" panose="020F0302020204030204" pitchFamily="34" charset="0"/>
              <a:buAutoNum type="arabicPeriod"/>
            </a:pPr>
            <a:r>
              <a:rPr lang="en-US" altLang="en-US" dirty="0"/>
              <a:t>School Profile</a:t>
            </a:r>
          </a:p>
          <a:p>
            <a:pPr marL="822325" lvl="3" indent="-457200">
              <a:lnSpc>
                <a:spcPct val="100000"/>
              </a:lnSpc>
              <a:spcBef>
                <a:spcPct val="0"/>
              </a:spcBef>
              <a:spcAft>
                <a:spcPts val="1200"/>
              </a:spcAft>
              <a:buFont typeface="Calibri Light" panose="020F0302020204030204" pitchFamily="34" charset="0"/>
              <a:buAutoNum type="arabicPeriod"/>
            </a:pPr>
            <a:r>
              <a:rPr lang="en-US" altLang="en-US" dirty="0"/>
              <a:t>Responding to How the Coronavirus (COVID-19) and Variants Extend Challenges</a:t>
            </a:r>
          </a:p>
          <a:p>
            <a:pPr marL="822325" lvl="3" indent="-457200">
              <a:lnSpc>
                <a:spcPct val="100000"/>
              </a:lnSpc>
              <a:spcBef>
                <a:spcPct val="0"/>
              </a:spcBef>
              <a:spcAft>
                <a:spcPts val="1200"/>
              </a:spcAft>
              <a:buFont typeface="Calibri Light" panose="020F0302020204030204" pitchFamily="34" charset="0"/>
              <a:buAutoNum type="arabicPeriod"/>
            </a:pPr>
            <a:r>
              <a:rPr lang="en-US" altLang="en-US" dirty="0"/>
              <a:t>School Management</a:t>
            </a:r>
          </a:p>
          <a:p>
            <a:pPr marL="822325" lvl="3" indent="-457200">
              <a:lnSpc>
                <a:spcPct val="100000"/>
              </a:lnSpc>
              <a:spcBef>
                <a:spcPct val="0"/>
              </a:spcBef>
              <a:spcAft>
                <a:spcPts val="1200"/>
              </a:spcAft>
              <a:buFont typeface="Calibri Light" panose="020F0302020204030204" pitchFamily="34" charset="0"/>
              <a:buAutoNum type="arabicPeriod"/>
            </a:pPr>
            <a:r>
              <a:rPr lang="en-US" altLang="en-US" dirty="0"/>
              <a:t>The Way Credits Are Earned</a:t>
            </a:r>
          </a:p>
          <a:p>
            <a:pPr marL="822325" lvl="3" indent="-457200">
              <a:lnSpc>
                <a:spcPct val="100000"/>
              </a:lnSpc>
              <a:spcBef>
                <a:spcPct val="0"/>
              </a:spcBef>
              <a:spcAft>
                <a:spcPts val="1200"/>
              </a:spcAft>
              <a:buFont typeface="Calibri Light" panose="020F0302020204030204" pitchFamily="34" charset="0"/>
              <a:buAutoNum type="arabicPeriod"/>
            </a:pPr>
            <a:r>
              <a:rPr lang="en-US" altLang="en-US" dirty="0"/>
              <a:t>Staff Statement</a:t>
            </a:r>
          </a:p>
          <a:p>
            <a:pPr marL="0" lvl="1" indent="0">
              <a:spcAft>
                <a:spcPts val="1800"/>
              </a:spcAft>
              <a:buFont typeface="Calibri" panose="020F0502020204030204" pitchFamily="34" charset="0"/>
              <a:buNone/>
            </a:pPr>
            <a:endParaRPr lang="en-US" altLang="en-US" dirty="0"/>
          </a:p>
        </p:txBody>
      </p:sp>
      <p:sp>
        <p:nvSpPr>
          <p:cNvPr id="52226" name="Slide Number Placeholder 1">
            <a:extLst>
              <a:ext uri="{FF2B5EF4-FFF2-40B4-BE49-F238E27FC236}">
                <a16:creationId xmlns:a16="http://schemas.microsoft.com/office/drawing/2014/main" id="{185315E6-44A8-457F-B438-7C7E29CECEF8}"/>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F6FA5DB-111F-47D6-A443-A2AF66D423D1}" type="slidenum">
              <a:rPr lang="en-US" altLang="en-US" smtClean="0">
                <a:solidFill>
                  <a:srgbClr val="FFFFFF"/>
                </a:solidFill>
                <a:latin typeface="Arial" panose="020B0604020202020204" pitchFamily="34" charset="0"/>
              </a:rPr>
              <a:pPr/>
              <a:t>25</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3E1058-4410-462D-8218-5A1E1D68FC7B}"/>
              </a:ext>
            </a:extLst>
          </p:cNvPr>
          <p:cNvSpPr>
            <a:spLocks noGrp="1"/>
          </p:cNvSpPr>
          <p:nvPr>
            <p:ph type="title"/>
          </p:nvPr>
        </p:nvSpPr>
        <p:spPr>
          <a:xfrm>
            <a:off x="1096963" y="287338"/>
            <a:ext cx="10058400" cy="1041400"/>
          </a:xfrm>
        </p:spPr>
        <p:txBody>
          <a:bodyPr>
            <a:noAutofit/>
          </a:bodyPr>
          <a:lstStyle/>
          <a:p>
            <a:pPr>
              <a:defRPr/>
            </a:pPr>
            <a:r>
              <a:rPr lang="en-US" dirty="0"/>
              <a:t>Narrative Statements (Slide 2 of 2)</a:t>
            </a:r>
          </a:p>
        </p:txBody>
      </p:sp>
      <p:sp>
        <p:nvSpPr>
          <p:cNvPr id="4" name="Text Placeholder 3">
            <a:extLst>
              <a:ext uri="{FF2B5EF4-FFF2-40B4-BE49-F238E27FC236}">
                <a16:creationId xmlns:a16="http://schemas.microsoft.com/office/drawing/2014/main" id="{38871805-80F7-4132-B1B0-0567CE64FB6F}"/>
              </a:ext>
            </a:extLst>
          </p:cNvPr>
          <p:cNvSpPr>
            <a:spLocks noGrp="1"/>
          </p:cNvSpPr>
          <p:nvPr>
            <p:ph type="body" sz="quarter" idx="13"/>
          </p:nvPr>
        </p:nvSpPr>
        <p:spPr>
          <a:xfrm>
            <a:off x="1096963" y="1585913"/>
            <a:ext cx="10115550" cy="4468812"/>
          </a:xfrm>
        </p:spPr>
        <p:txBody>
          <a:bodyPr/>
          <a:lstStyle/>
          <a:p>
            <a:pPr marL="823912" lvl="3" indent="-457200">
              <a:lnSpc>
                <a:spcPct val="100000"/>
              </a:lnSpc>
              <a:spcBef>
                <a:spcPts val="0"/>
              </a:spcBef>
              <a:spcAft>
                <a:spcPts val="1200"/>
              </a:spcAft>
              <a:buFont typeface="+mj-lt"/>
              <a:buAutoNum type="arabicPeriod" startAt="6"/>
              <a:defRPr/>
            </a:pPr>
            <a:r>
              <a:rPr lang="en-US" dirty="0"/>
              <a:t>Student Statement</a:t>
            </a:r>
          </a:p>
          <a:p>
            <a:pPr marL="823912" lvl="3" indent="-457200">
              <a:lnSpc>
                <a:spcPct val="100000"/>
              </a:lnSpc>
              <a:spcBef>
                <a:spcPts val="0"/>
              </a:spcBef>
              <a:spcAft>
                <a:spcPts val="1200"/>
              </a:spcAft>
              <a:buFont typeface="+mj-lt"/>
              <a:buAutoNum type="arabicPeriod" startAt="6"/>
              <a:defRPr/>
            </a:pPr>
            <a:r>
              <a:rPr lang="en-US" dirty="0"/>
              <a:t>Parent/Guardian/Caregiver Statement</a:t>
            </a:r>
          </a:p>
          <a:p>
            <a:pPr marL="823912" lvl="3" indent="-457200">
              <a:lnSpc>
                <a:spcPct val="100000"/>
              </a:lnSpc>
              <a:spcBef>
                <a:spcPts val="0"/>
              </a:spcBef>
              <a:spcAft>
                <a:spcPts val="1800"/>
              </a:spcAft>
              <a:buFont typeface="+mj-lt"/>
              <a:buAutoNum type="arabicPeriod" startAt="6"/>
              <a:defRPr/>
            </a:pPr>
            <a:r>
              <a:rPr lang="en-US" dirty="0"/>
              <a:t>Community Organization or Community Business Representative Statement</a:t>
            </a:r>
          </a:p>
          <a:p>
            <a:pPr marL="0" lvl="3" indent="0">
              <a:lnSpc>
                <a:spcPct val="100000"/>
              </a:lnSpc>
              <a:spcBef>
                <a:spcPts val="0"/>
              </a:spcBef>
              <a:spcAft>
                <a:spcPts val="1200"/>
              </a:spcAft>
              <a:buFont typeface="Calibri" panose="020F0502020204030204" pitchFamily="34" charset="0"/>
              <a:buNone/>
              <a:defRPr/>
            </a:pPr>
            <a:r>
              <a:rPr lang="en-US" b="1" dirty="0"/>
              <a:t>Note: </a:t>
            </a:r>
            <a:r>
              <a:rPr lang="en-US" dirty="0"/>
              <a:t>The guidelines for the above Narrative Statements are provided on the following slides since they are to be written by individuals associated with the school.</a:t>
            </a:r>
          </a:p>
          <a:p>
            <a:pPr marL="823912" lvl="3" indent="-457200">
              <a:spcBef>
                <a:spcPts val="0"/>
              </a:spcBef>
              <a:spcAft>
                <a:spcPts val="1200"/>
              </a:spcAft>
              <a:buFont typeface="+mj-lt"/>
              <a:buAutoNum type="arabicPeriod" startAt="6"/>
              <a:defRPr/>
            </a:pPr>
            <a:endParaRPr lang="en-US" dirty="0"/>
          </a:p>
          <a:p>
            <a:pPr marL="366712" lvl="3" indent="0">
              <a:spcBef>
                <a:spcPts val="0"/>
              </a:spcBef>
              <a:spcAft>
                <a:spcPts val="1200"/>
              </a:spcAft>
              <a:buFont typeface="Calibri" panose="020F0502020204030204" pitchFamily="34" charset="0"/>
              <a:buNone/>
              <a:defRPr/>
            </a:pPr>
            <a:endParaRPr lang="en-US" dirty="0"/>
          </a:p>
          <a:p>
            <a:pPr marL="823912" lvl="3" indent="-457200">
              <a:spcBef>
                <a:spcPts val="0"/>
              </a:spcBef>
              <a:spcAft>
                <a:spcPts val="1200"/>
              </a:spcAft>
              <a:buFont typeface="+mj-lt"/>
              <a:buAutoNum type="arabicPeriod" startAt="6"/>
              <a:defRPr/>
            </a:pPr>
            <a:endParaRPr lang="en-US" dirty="0"/>
          </a:p>
        </p:txBody>
      </p:sp>
      <p:sp>
        <p:nvSpPr>
          <p:cNvPr id="54274" name="Slide Number Placeholder 1">
            <a:extLst>
              <a:ext uri="{FF2B5EF4-FFF2-40B4-BE49-F238E27FC236}">
                <a16:creationId xmlns:a16="http://schemas.microsoft.com/office/drawing/2014/main" id="{9E9DEE2C-6C2E-4C2A-B422-B01E681CFEBC}"/>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C2E54D5B-84EB-4F94-81DA-29D455F73B0A}" type="slidenum">
              <a:rPr lang="en-US" altLang="en-US" smtClean="0">
                <a:solidFill>
                  <a:srgbClr val="FFFFFF"/>
                </a:solidFill>
                <a:latin typeface="Arial" panose="020B0604020202020204" pitchFamily="34" charset="0"/>
              </a:rPr>
              <a:pPr/>
              <a:t>26</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CAA6013-5864-4FDA-ACDD-F6FB74B4B0A9}"/>
              </a:ext>
            </a:extLst>
          </p:cNvPr>
          <p:cNvSpPr>
            <a:spLocks noGrp="1"/>
          </p:cNvSpPr>
          <p:nvPr>
            <p:ph type="title"/>
          </p:nvPr>
        </p:nvSpPr>
        <p:spPr>
          <a:xfrm>
            <a:off x="1096963" y="711200"/>
            <a:ext cx="10058400" cy="1041400"/>
          </a:xfrm>
        </p:spPr>
        <p:txBody>
          <a:bodyPr/>
          <a:lstStyle/>
          <a:p>
            <a:pPr>
              <a:defRPr/>
            </a:pPr>
            <a:r>
              <a:rPr lang="en-US" dirty="0"/>
              <a:t>How to Prepare the Narrative Statements </a:t>
            </a:r>
            <a:br>
              <a:rPr lang="en-US" dirty="0"/>
            </a:br>
            <a:r>
              <a:rPr lang="en-US" dirty="0"/>
              <a:t>(Slide 1 of 2)</a:t>
            </a:r>
          </a:p>
        </p:txBody>
      </p:sp>
      <p:sp>
        <p:nvSpPr>
          <p:cNvPr id="56324" name="Text Placeholder 3">
            <a:extLst>
              <a:ext uri="{FF2B5EF4-FFF2-40B4-BE49-F238E27FC236}">
                <a16:creationId xmlns:a16="http://schemas.microsoft.com/office/drawing/2014/main" id="{DCE317F6-5601-4742-9843-CC473543C7F3}"/>
              </a:ext>
            </a:extLst>
          </p:cNvPr>
          <p:cNvSpPr>
            <a:spLocks noGrp="1"/>
          </p:cNvSpPr>
          <p:nvPr>
            <p:ph type="body" sz="quarter" idx="13"/>
          </p:nvPr>
        </p:nvSpPr>
        <p:spPr>
          <a:xfrm>
            <a:off x="1096963" y="2009775"/>
            <a:ext cx="10115550" cy="4468813"/>
          </a:xfrm>
        </p:spPr>
        <p:txBody>
          <a:bodyPr/>
          <a:lstStyle/>
          <a:p>
            <a:pPr marL="457200" lvl="1" indent="-457200">
              <a:lnSpc>
                <a:spcPct val="100000"/>
              </a:lnSpc>
              <a:spcAft>
                <a:spcPts val="1200"/>
              </a:spcAft>
              <a:buFont typeface="Wingdings" panose="05000000000000000000" pitchFamily="2" charset="2"/>
              <a:buChar char="Ø"/>
            </a:pPr>
            <a:r>
              <a:rPr lang="en-US" altLang="en-US" dirty="0"/>
              <a:t>Review the guidelines for each statement.</a:t>
            </a:r>
          </a:p>
          <a:p>
            <a:pPr marL="457200" lvl="1" indent="-457200">
              <a:lnSpc>
                <a:spcPct val="100000"/>
              </a:lnSpc>
              <a:spcAft>
                <a:spcPts val="1200"/>
              </a:spcAft>
              <a:buFont typeface="Wingdings" panose="05000000000000000000" pitchFamily="2" charset="2"/>
              <a:buChar char="Ø"/>
            </a:pPr>
            <a:r>
              <a:rPr lang="en-US" altLang="en-US" dirty="0"/>
              <a:t>Each of these topics includes multiple elements, </a:t>
            </a:r>
            <a:r>
              <a:rPr lang="en-US" altLang="en-US" b="1" dirty="0"/>
              <a:t>all</a:t>
            </a:r>
            <a:r>
              <a:rPr lang="en-US" altLang="en-US" dirty="0"/>
              <a:t> of which should be addressed. </a:t>
            </a:r>
          </a:p>
          <a:p>
            <a:pPr marL="457200" lvl="1" indent="-457200">
              <a:lnSpc>
                <a:spcPct val="100000"/>
              </a:lnSpc>
              <a:spcAft>
                <a:spcPts val="1200"/>
              </a:spcAft>
              <a:buFont typeface="Wingdings" panose="05000000000000000000" pitchFamily="2" charset="2"/>
              <a:buChar char="Ø"/>
            </a:pPr>
            <a:r>
              <a:rPr lang="en-US" altLang="en-US" dirty="0"/>
              <a:t>Statements must be on 8 ½ by 11-inch white paper, typewritten, using an 11 or 12-point Arial font, single-spaced, normal character spacing, with one-inch margins.</a:t>
            </a:r>
          </a:p>
          <a:p>
            <a:pPr marL="1033463" lvl="3" indent="-457200">
              <a:lnSpc>
                <a:spcPct val="100000"/>
              </a:lnSpc>
              <a:spcAft>
                <a:spcPts val="1800"/>
              </a:spcAft>
              <a:buFont typeface="Courier New" panose="02070309020205020404" pitchFamily="49" charset="0"/>
              <a:buChar char="o"/>
            </a:pPr>
            <a:r>
              <a:rPr lang="en-US" altLang="en-US" dirty="0"/>
              <a:t>The top margin setting for the Community Organization or Community Business Representative Statement may be adjusted based on the position of the organization’s/business’. However, the statement is still limited to one page.</a:t>
            </a:r>
          </a:p>
        </p:txBody>
      </p:sp>
      <p:sp>
        <p:nvSpPr>
          <p:cNvPr id="56322" name="Slide Number Placeholder 1">
            <a:extLst>
              <a:ext uri="{FF2B5EF4-FFF2-40B4-BE49-F238E27FC236}">
                <a16:creationId xmlns:a16="http://schemas.microsoft.com/office/drawing/2014/main" id="{FDAB37E1-AF91-40AB-B764-48673FF0C4B5}"/>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A03469F3-A319-4EC6-B047-7B81E25B5FC0}" type="slidenum">
              <a:rPr lang="en-US" altLang="en-US" smtClean="0">
                <a:solidFill>
                  <a:srgbClr val="FFFFFF"/>
                </a:solidFill>
                <a:latin typeface="Arial" panose="020B0604020202020204" pitchFamily="34" charset="0"/>
              </a:rPr>
              <a:pPr/>
              <a:t>27</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954D308-7F66-4B7C-BD84-B4C3CE616A71}"/>
              </a:ext>
            </a:extLst>
          </p:cNvPr>
          <p:cNvSpPr>
            <a:spLocks noGrp="1"/>
          </p:cNvSpPr>
          <p:nvPr>
            <p:ph type="title"/>
          </p:nvPr>
        </p:nvSpPr>
        <p:spPr>
          <a:xfrm>
            <a:off x="1096963" y="696913"/>
            <a:ext cx="10058400" cy="1041400"/>
          </a:xfrm>
        </p:spPr>
        <p:txBody>
          <a:bodyPr/>
          <a:lstStyle/>
          <a:p>
            <a:pPr>
              <a:defRPr/>
            </a:pPr>
            <a:r>
              <a:rPr lang="en-US" dirty="0"/>
              <a:t>How to Prepare the Narrative Statements </a:t>
            </a:r>
            <a:br>
              <a:rPr lang="en-US" dirty="0"/>
            </a:br>
            <a:r>
              <a:rPr lang="en-US" dirty="0"/>
              <a:t>(Slide 2 of 2)</a:t>
            </a:r>
          </a:p>
        </p:txBody>
      </p:sp>
      <p:sp>
        <p:nvSpPr>
          <p:cNvPr id="4" name="Text Placeholder 3">
            <a:extLst>
              <a:ext uri="{FF2B5EF4-FFF2-40B4-BE49-F238E27FC236}">
                <a16:creationId xmlns:a16="http://schemas.microsoft.com/office/drawing/2014/main" id="{553A7DB9-05BC-497E-A0FC-435F227F13FE}"/>
              </a:ext>
            </a:extLst>
          </p:cNvPr>
          <p:cNvSpPr>
            <a:spLocks noGrp="1"/>
          </p:cNvSpPr>
          <p:nvPr>
            <p:ph type="body" sz="quarter" idx="13"/>
          </p:nvPr>
        </p:nvSpPr>
        <p:spPr>
          <a:xfrm>
            <a:off x="1096963" y="1995488"/>
            <a:ext cx="10115550" cy="3124200"/>
          </a:xfrm>
        </p:spPr>
        <p:txBody>
          <a:bodyPr/>
          <a:lstStyle/>
          <a:p>
            <a:pPr marL="457200" lvl="1" indent="-457200">
              <a:lnSpc>
                <a:spcPct val="100000"/>
              </a:lnSpc>
              <a:spcAft>
                <a:spcPts val="1200"/>
              </a:spcAft>
              <a:buFont typeface="Wingdings" panose="05000000000000000000" pitchFamily="2" charset="2"/>
              <a:buChar char="Ø"/>
              <a:defRPr/>
            </a:pPr>
            <a:r>
              <a:rPr lang="en-US" dirty="0"/>
              <a:t>Each statement is limited to </a:t>
            </a:r>
            <a:r>
              <a:rPr lang="en-US" b="1" dirty="0"/>
              <a:t>one</a:t>
            </a:r>
            <a:r>
              <a:rPr lang="en-US" dirty="0"/>
              <a:t> page.</a:t>
            </a:r>
          </a:p>
          <a:p>
            <a:pPr marL="457200" lvl="1" indent="-457200">
              <a:lnSpc>
                <a:spcPct val="100000"/>
              </a:lnSpc>
              <a:spcAft>
                <a:spcPts val="1800"/>
              </a:spcAft>
              <a:buFont typeface="Wingdings" panose="05000000000000000000" pitchFamily="2" charset="2"/>
              <a:buChar char="Ø"/>
              <a:defRPr/>
            </a:pPr>
            <a:r>
              <a:rPr lang="en-US" dirty="0"/>
              <a:t>Only </a:t>
            </a:r>
            <a:r>
              <a:rPr lang="en-US" b="1" dirty="0"/>
              <a:t>one </a:t>
            </a:r>
            <a:r>
              <a:rPr lang="en-US" dirty="0"/>
              <a:t>statement is to be submitted for each of the eight (8) topics.</a:t>
            </a:r>
          </a:p>
          <a:p>
            <a:pPr marL="823912" lvl="3" indent="-457200">
              <a:lnSpc>
                <a:spcPct val="100000"/>
              </a:lnSpc>
              <a:spcAft>
                <a:spcPts val="1800"/>
              </a:spcAft>
              <a:buFont typeface="Courier New" panose="02070309020205020404" pitchFamily="49" charset="0"/>
              <a:buChar char="o"/>
              <a:defRPr/>
            </a:pPr>
            <a:r>
              <a:rPr lang="en-US" dirty="0"/>
              <a:t>If the Parent/Guardian/Caregiver Statement is written in a language other than English, submit both the original letter and translation.</a:t>
            </a:r>
          </a:p>
          <a:p>
            <a:pPr marL="0" lvl="1" indent="0">
              <a:lnSpc>
                <a:spcPct val="100000"/>
              </a:lnSpc>
              <a:spcAft>
                <a:spcPts val="1200"/>
              </a:spcAft>
              <a:buFont typeface="Calibri" panose="020F0502020204030204" pitchFamily="34" charset="0"/>
              <a:buNone/>
              <a:defRPr/>
            </a:pPr>
            <a:r>
              <a:rPr lang="en-US" b="1" dirty="0"/>
              <a:t>Note: </a:t>
            </a:r>
            <a:r>
              <a:rPr lang="en-US" dirty="0"/>
              <a:t>See Appendix 5 for reference sample.</a:t>
            </a:r>
          </a:p>
          <a:p>
            <a:pPr marL="0" lvl="1" indent="0">
              <a:spcAft>
                <a:spcPts val="1200"/>
              </a:spcAft>
              <a:buFont typeface="Calibri" panose="020F0502020204030204" pitchFamily="34" charset="0"/>
              <a:buNone/>
              <a:defRPr/>
            </a:pPr>
            <a:endParaRPr lang="en-US" dirty="0"/>
          </a:p>
        </p:txBody>
      </p:sp>
      <p:sp>
        <p:nvSpPr>
          <p:cNvPr id="58370" name="Slide Number Placeholder 1">
            <a:extLst>
              <a:ext uri="{FF2B5EF4-FFF2-40B4-BE49-F238E27FC236}">
                <a16:creationId xmlns:a16="http://schemas.microsoft.com/office/drawing/2014/main" id="{599A79BB-B325-41CF-B386-292288767B87}"/>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FCC77C88-E3CC-4C4A-A6C1-ED7A4C02921A}" type="slidenum">
              <a:rPr lang="en-US" altLang="en-US" smtClean="0">
                <a:solidFill>
                  <a:srgbClr val="FFFFFF"/>
                </a:solidFill>
                <a:latin typeface="Arial" panose="020B0604020202020204" pitchFamily="34" charset="0"/>
              </a:rPr>
              <a:pPr/>
              <a:t>28</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A43E67-D525-4CE2-9E06-6D824608EE62}"/>
              </a:ext>
            </a:extLst>
          </p:cNvPr>
          <p:cNvSpPr>
            <a:spLocks noGrp="1"/>
          </p:cNvSpPr>
          <p:nvPr>
            <p:ph type="title"/>
          </p:nvPr>
        </p:nvSpPr>
        <p:spPr>
          <a:xfrm>
            <a:off x="1096963" y="287338"/>
            <a:ext cx="10058400" cy="1041400"/>
          </a:xfrm>
        </p:spPr>
        <p:txBody>
          <a:bodyPr/>
          <a:lstStyle/>
          <a:p>
            <a:pPr>
              <a:defRPr/>
            </a:pPr>
            <a:r>
              <a:rPr lang="en-US" dirty="0"/>
              <a:t>Guidelines for the Student Statement</a:t>
            </a:r>
          </a:p>
        </p:txBody>
      </p:sp>
      <p:sp>
        <p:nvSpPr>
          <p:cNvPr id="4" name="Text Placeholder 3">
            <a:extLst>
              <a:ext uri="{FF2B5EF4-FFF2-40B4-BE49-F238E27FC236}">
                <a16:creationId xmlns:a16="http://schemas.microsoft.com/office/drawing/2014/main" id="{32697BE9-912D-482C-8085-DE66BD8F0D55}"/>
              </a:ext>
            </a:extLst>
          </p:cNvPr>
          <p:cNvSpPr>
            <a:spLocks noGrp="1"/>
          </p:cNvSpPr>
          <p:nvPr>
            <p:ph type="body" sz="quarter" idx="13"/>
          </p:nvPr>
        </p:nvSpPr>
        <p:spPr>
          <a:xfrm>
            <a:off x="1096963" y="1585913"/>
            <a:ext cx="10115550" cy="4468812"/>
          </a:xfrm>
        </p:spPr>
        <p:txBody>
          <a:bodyPr/>
          <a:lstStyle/>
          <a:p>
            <a:pPr marL="342900" lvl="1" indent="-342900">
              <a:lnSpc>
                <a:spcPct val="100000"/>
              </a:lnSpc>
              <a:spcAft>
                <a:spcPts val="1200"/>
              </a:spcAft>
              <a:buFont typeface="Wingdings" panose="05000000000000000000" pitchFamily="2" charset="2"/>
              <a:buChar char="Ø"/>
              <a:defRPr/>
            </a:pPr>
            <a:r>
              <a:rPr lang="en-US" dirty="0"/>
              <a:t>One student </a:t>
            </a:r>
            <a:r>
              <a:rPr lang="en-US" b="1" dirty="0"/>
              <a:t>must</a:t>
            </a:r>
            <a:r>
              <a:rPr lang="en-US" dirty="0"/>
              <a:t> describe their personal experiences at the school and describe ways the school has helped them to be successful (e.g., improved attendance, improved behavior, earning credits, gaining employment, addressing stress factors that had been barriers to achievement and other examples). The student must have been enrolled at the school at some time during the period from the 2022–23 school year to the application due date on September 6, 2023. The student may have graduated during this time period or have a future graduation time. The name and graduation year of the student who prepared the statement must be included</a:t>
            </a:r>
          </a:p>
          <a:p>
            <a:pPr marL="0" lvl="1" indent="0">
              <a:spcAft>
                <a:spcPts val="1200"/>
              </a:spcAft>
              <a:buFont typeface="Calibri" panose="020F0502020204030204" pitchFamily="34" charset="0"/>
              <a:buNone/>
              <a:defRPr/>
            </a:pPr>
            <a:endParaRPr lang="en-US" dirty="0"/>
          </a:p>
        </p:txBody>
      </p:sp>
      <p:sp>
        <p:nvSpPr>
          <p:cNvPr id="60418" name="Slide Number Placeholder 1">
            <a:extLst>
              <a:ext uri="{FF2B5EF4-FFF2-40B4-BE49-F238E27FC236}">
                <a16:creationId xmlns:a16="http://schemas.microsoft.com/office/drawing/2014/main" id="{8F2A20BC-A20B-43D6-A23A-9DDDD8B47315}"/>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3B395A2-C889-4DD9-B35F-D48526AAC24D}" type="slidenum">
              <a:rPr lang="en-US" altLang="en-US" smtClean="0">
                <a:solidFill>
                  <a:srgbClr val="FFFFFF"/>
                </a:solidFill>
                <a:latin typeface="Arial" panose="020B0604020202020204" pitchFamily="34" charset="0"/>
              </a:rPr>
              <a:pPr/>
              <a:t>29</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7710A-C3B8-41CA-ADB6-68BD5772B84B}"/>
              </a:ext>
            </a:extLst>
          </p:cNvPr>
          <p:cNvSpPr>
            <a:spLocks noGrp="1"/>
          </p:cNvSpPr>
          <p:nvPr>
            <p:ph type="title"/>
          </p:nvPr>
        </p:nvSpPr>
        <p:spPr/>
        <p:txBody>
          <a:bodyPr/>
          <a:lstStyle/>
          <a:p>
            <a:r>
              <a:rPr lang="en-US" dirty="0"/>
              <a:t>State Superintendent of Public Instruction Priority: Student Health &amp; Safety</a:t>
            </a:r>
          </a:p>
        </p:txBody>
      </p:sp>
      <p:sp>
        <p:nvSpPr>
          <p:cNvPr id="3" name="Text Placeholder 2">
            <a:extLst>
              <a:ext uri="{FF2B5EF4-FFF2-40B4-BE49-F238E27FC236}">
                <a16:creationId xmlns:a16="http://schemas.microsoft.com/office/drawing/2014/main" id="{A72906D1-83D5-4961-9A8B-AB0DC28ED7F1}"/>
              </a:ext>
            </a:extLst>
          </p:cNvPr>
          <p:cNvSpPr>
            <a:spLocks noGrp="1"/>
          </p:cNvSpPr>
          <p:nvPr>
            <p:ph type="body" sz="quarter" idx="13"/>
          </p:nvPr>
        </p:nvSpPr>
        <p:spPr/>
        <p:txBody>
          <a:bodyPr/>
          <a:lstStyle/>
          <a:p>
            <a:pPr marL="457200" indent="-457200">
              <a:lnSpc>
                <a:spcPct val="100000"/>
              </a:lnSpc>
              <a:spcBef>
                <a:spcPts val="600"/>
              </a:spcBef>
              <a:spcAft>
                <a:spcPts val="600"/>
              </a:spcAft>
              <a:buClrTx/>
              <a:buFont typeface="Wingdings" panose="05000000000000000000" pitchFamily="2" charset="2"/>
              <a:buChar char="Ø"/>
            </a:pPr>
            <a:r>
              <a:rPr lang="en-US" altLang="en-US" dirty="0"/>
              <a:t>Increasing student mental health/wellness supports</a:t>
            </a:r>
          </a:p>
          <a:p>
            <a:pPr marL="457200" indent="-457200">
              <a:lnSpc>
                <a:spcPct val="100000"/>
              </a:lnSpc>
              <a:spcBef>
                <a:spcPts val="600"/>
              </a:spcBef>
              <a:spcAft>
                <a:spcPts val="600"/>
              </a:spcAft>
              <a:buClrTx/>
              <a:buFont typeface="Wingdings" panose="05000000000000000000" pitchFamily="2" charset="2"/>
              <a:buChar char="Ø"/>
            </a:pPr>
            <a:r>
              <a:rPr lang="en-US" altLang="en-US" dirty="0"/>
              <a:t>Re-imagining School Safety: promote trauma informed training for school officers</a:t>
            </a:r>
          </a:p>
          <a:p>
            <a:pPr marL="457200" indent="-457200">
              <a:lnSpc>
                <a:spcPct val="100000"/>
              </a:lnSpc>
              <a:spcBef>
                <a:spcPts val="600"/>
              </a:spcBef>
              <a:spcAft>
                <a:spcPts val="600"/>
              </a:spcAft>
              <a:buClrTx/>
              <a:buFont typeface="Wingdings" panose="05000000000000000000" pitchFamily="2" charset="2"/>
              <a:buChar char="Ø"/>
            </a:pPr>
            <a:r>
              <a:rPr lang="en-US" altLang="en-US" dirty="0"/>
              <a:t>Student Centered Focus: increase student voice in decision-making processes</a:t>
            </a:r>
          </a:p>
          <a:p>
            <a:endParaRPr lang="en-US" dirty="0"/>
          </a:p>
        </p:txBody>
      </p:sp>
      <p:sp>
        <p:nvSpPr>
          <p:cNvPr id="4" name="Slide Number Placeholder 3">
            <a:extLst>
              <a:ext uri="{FF2B5EF4-FFF2-40B4-BE49-F238E27FC236}">
                <a16:creationId xmlns:a16="http://schemas.microsoft.com/office/drawing/2014/main" id="{BD8017F7-3117-4EE3-85CC-E40B132E7A76}"/>
              </a:ext>
            </a:extLst>
          </p:cNvPr>
          <p:cNvSpPr>
            <a:spLocks noGrp="1"/>
          </p:cNvSpPr>
          <p:nvPr>
            <p:ph type="sldNum" sz="quarter" idx="16"/>
          </p:nvPr>
        </p:nvSpPr>
        <p:spPr/>
        <p:txBody>
          <a:bodyPr/>
          <a:lstStyle/>
          <a:p>
            <a:pPr>
              <a:defRPr/>
            </a:pPr>
            <a:fld id="{7C0A0958-58CA-43A7-85ED-29FA729C6FBE}" type="slidenum">
              <a:rPr lang="en-US" altLang="en-US" smtClean="0"/>
              <a:pPr>
                <a:defRPr/>
              </a:pPr>
              <a:t>3</a:t>
            </a:fld>
            <a:endParaRPr lang="en-US" altLang="en-US" dirty="0"/>
          </a:p>
        </p:txBody>
      </p:sp>
    </p:spTree>
    <p:extLst>
      <p:ext uri="{BB962C8B-B14F-4D97-AF65-F5344CB8AC3E}">
        <p14:creationId xmlns:p14="http://schemas.microsoft.com/office/powerpoint/2010/main" val="329505755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F36A43-DE53-4BE5-98AF-64F841CD8C24}"/>
              </a:ext>
            </a:extLst>
          </p:cNvPr>
          <p:cNvSpPr>
            <a:spLocks noGrp="1"/>
          </p:cNvSpPr>
          <p:nvPr>
            <p:ph type="title"/>
          </p:nvPr>
        </p:nvSpPr>
        <p:spPr>
          <a:xfrm>
            <a:off x="1096963" y="395288"/>
            <a:ext cx="10058400" cy="1041400"/>
          </a:xfrm>
        </p:spPr>
        <p:txBody>
          <a:bodyPr/>
          <a:lstStyle/>
          <a:p>
            <a:pPr>
              <a:defRPr/>
            </a:pPr>
            <a:r>
              <a:rPr lang="en-US" dirty="0"/>
              <a:t>Guidelines for the Parent/Guardian/Caregiver Statement</a:t>
            </a:r>
          </a:p>
        </p:txBody>
      </p:sp>
      <p:sp>
        <p:nvSpPr>
          <p:cNvPr id="4" name="Text Placeholder 3">
            <a:extLst>
              <a:ext uri="{FF2B5EF4-FFF2-40B4-BE49-F238E27FC236}">
                <a16:creationId xmlns:a16="http://schemas.microsoft.com/office/drawing/2014/main" id="{F91E9E05-387B-4086-A08A-6DBDC6C87D9C}"/>
              </a:ext>
            </a:extLst>
          </p:cNvPr>
          <p:cNvSpPr>
            <a:spLocks noGrp="1"/>
          </p:cNvSpPr>
          <p:nvPr>
            <p:ph type="body" sz="quarter" idx="13"/>
          </p:nvPr>
        </p:nvSpPr>
        <p:spPr>
          <a:xfrm>
            <a:off x="1096963" y="1500188"/>
            <a:ext cx="10574337" cy="4895850"/>
          </a:xfrm>
        </p:spPr>
        <p:txBody>
          <a:bodyPr/>
          <a:lstStyle/>
          <a:p>
            <a:pPr marL="457200" lvl="1" indent="-457200">
              <a:lnSpc>
                <a:spcPct val="100000"/>
              </a:lnSpc>
              <a:spcAft>
                <a:spcPts val="1200"/>
              </a:spcAft>
              <a:buFont typeface="Wingdings" panose="05000000000000000000" pitchFamily="2" charset="2"/>
              <a:buChar char="Ø"/>
              <a:defRPr/>
            </a:pPr>
            <a:r>
              <a:rPr lang="en-US" dirty="0"/>
              <a:t>One parent/guardian/caregiver </a:t>
            </a:r>
            <a:r>
              <a:rPr lang="en-US" b="1" dirty="0"/>
              <a:t>must</a:t>
            </a:r>
            <a:r>
              <a:rPr lang="en-US" dirty="0"/>
              <a:t> describe ways the school has helped their student(s) achieve their goals (e.g., improving school attendance, earning credits, goal setting, improved behavior, addressing stress factors that had been barriers to achievement and other examples). The parent/guardian/caregiver who provides this statement must not be a member of the same family as the student who provides the Student Statement. The parent/guardian/caregiver must have a student enrolled at the school at some time during the period from the 2022–23 school year to the application due date on September 6, 2023. The student may have graduated during this time period or have a future graduation time. The name of the parent/guardian/caregiver who prepared the statement must be included. If this statement is written in a language other than English, submit both the original letter and a translation.</a:t>
            </a:r>
          </a:p>
          <a:p>
            <a:pPr marL="0" lvl="1" indent="0">
              <a:spcAft>
                <a:spcPts val="1200"/>
              </a:spcAft>
              <a:buFont typeface="Calibri" panose="020F0502020204030204" pitchFamily="34" charset="0"/>
              <a:buNone/>
              <a:defRPr/>
            </a:pPr>
            <a:endParaRPr lang="en-US" dirty="0"/>
          </a:p>
        </p:txBody>
      </p:sp>
      <p:sp>
        <p:nvSpPr>
          <p:cNvPr id="62466" name="Slide Number Placeholder 1">
            <a:extLst>
              <a:ext uri="{FF2B5EF4-FFF2-40B4-BE49-F238E27FC236}">
                <a16:creationId xmlns:a16="http://schemas.microsoft.com/office/drawing/2014/main" id="{9E08EA6D-AB89-462A-867C-F5E10777AD3F}"/>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190064DA-6128-40B6-B5E5-4F8E269A3F4F}" type="slidenum">
              <a:rPr lang="en-US" altLang="en-US" smtClean="0">
                <a:solidFill>
                  <a:srgbClr val="FFFFFF"/>
                </a:solidFill>
                <a:latin typeface="Arial" panose="020B0604020202020204" pitchFamily="34" charset="0"/>
              </a:rPr>
              <a:pPr/>
              <a:t>30</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1FE347-2764-42B8-B1B8-9A6329CB61B2}"/>
              </a:ext>
            </a:extLst>
          </p:cNvPr>
          <p:cNvSpPr>
            <a:spLocks noGrp="1"/>
          </p:cNvSpPr>
          <p:nvPr>
            <p:ph type="title"/>
          </p:nvPr>
        </p:nvSpPr>
        <p:spPr>
          <a:xfrm>
            <a:off x="1096963" y="736600"/>
            <a:ext cx="10482262" cy="1041400"/>
          </a:xfrm>
        </p:spPr>
        <p:txBody>
          <a:bodyPr>
            <a:noAutofit/>
          </a:bodyPr>
          <a:lstStyle/>
          <a:p>
            <a:pPr>
              <a:defRPr/>
            </a:pPr>
            <a:r>
              <a:rPr lang="en-US" dirty="0"/>
              <a:t>Guidelines for the Community Organization or Community Business Representative Statement</a:t>
            </a:r>
          </a:p>
        </p:txBody>
      </p:sp>
      <p:sp>
        <p:nvSpPr>
          <p:cNvPr id="64516" name="Text Placeholder 3">
            <a:extLst>
              <a:ext uri="{FF2B5EF4-FFF2-40B4-BE49-F238E27FC236}">
                <a16:creationId xmlns:a16="http://schemas.microsoft.com/office/drawing/2014/main" id="{84754757-8D5B-4328-830F-09B633E29CD2}"/>
              </a:ext>
            </a:extLst>
          </p:cNvPr>
          <p:cNvSpPr>
            <a:spLocks noGrp="1"/>
          </p:cNvSpPr>
          <p:nvPr>
            <p:ph type="body" sz="quarter" idx="13"/>
          </p:nvPr>
        </p:nvSpPr>
        <p:spPr>
          <a:xfrm>
            <a:off x="1096963" y="1979613"/>
            <a:ext cx="10115550" cy="4279900"/>
          </a:xfrm>
        </p:spPr>
        <p:txBody>
          <a:bodyPr/>
          <a:lstStyle/>
          <a:p>
            <a:pPr marL="457200" lvl="1" indent="-457200">
              <a:lnSpc>
                <a:spcPct val="100000"/>
              </a:lnSpc>
              <a:spcAft>
                <a:spcPts val="1200"/>
              </a:spcAft>
              <a:buFont typeface="Wingdings" panose="05000000000000000000" pitchFamily="2" charset="2"/>
              <a:buChar char="Ø"/>
            </a:pPr>
            <a:r>
              <a:rPr lang="en-US" altLang="en-US" dirty="0"/>
              <a:t>This statement </a:t>
            </a:r>
            <a:r>
              <a:rPr lang="en-US" altLang="en-US" b="1" dirty="0"/>
              <a:t>must be placed on letterhead </a:t>
            </a:r>
            <a:r>
              <a:rPr lang="en-US" altLang="en-US" dirty="0"/>
              <a:t>from their community organization or community business and the representative’s title must</a:t>
            </a:r>
            <a:r>
              <a:rPr lang="en-US" altLang="en-US" b="1" dirty="0"/>
              <a:t> </a:t>
            </a:r>
            <a:r>
              <a:rPr lang="en-US" altLang="en-US" dirty="0"/>
              <a:t>be included. It </a:t>
            </a:r>
            <a:r>
              <a:rPr lang="en-US" altLang="en-US" b="1" dirty="0"/>
              <a:t>must </a:t>
            </a:r>
            <a:r>
              <a:rPr lang="en-US" altLang="en-US" dirty="0"/>
              <a:t>be about the impact the school and its students have on the community. The representative making the statement must not be employed by the school district. This statement should not be about the “partnership” between the school and community organization or community business or what the community organization or business does for the school. </a:t>
            </a:r>
          </a:p>
        </p:txBody>
      </p:sp>
      <p:sp>
        <p:nvSpPr>
          <p:cNvPr id="64514" name="Slide Number Placeholder 1">
            <a:extLst>
              <a:ext uri="{FF2B5EF4-FFF2-40B4-BE49-F238E27FC236}">
                <a16:creationId xmlns:a16="http://schemas.microsoft.com/office/drawing/2014/main" id="{02193C81-3CEE-4D98-B5C8-868774390390}"/>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800EE62B-A7F0-4868-99D3-C59454CB4EC7}" type="slidenum">
              <a:rPr lang="en-US" altLang="en-US" smtClean="0">
                <a:solidFill>
                  <a:srgbClr val="FFFFFF"/>
                </a:solidFill>
                <a:latin typeface="Arial" panose="020B0604020202020204" pitchFamily="34" charset="0"/>
              </a:rPr>
              <a:pPr/>
              <a:t>31</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BB57E8E-10DC-4B02-B902-967527BC5478}"/>
              </a:ext>
            </a:extLst>
          </p:cNvPr>
          <p:cNvSpPr>
            <a:spLocks noGrp="1"/>
          </p:cNvSpPr>
          <p:nvPr>
            <p:ph type="title"/>
          </p:nvPr>
        </p:nvSpPr>
        <p:spPr>
          <a:xfrm>
            <a:off x="1096963" y="287338"/>
            <a:ext cx="10058400" cy="1041400"/>
          </a:xfrm>
        </p:spPr>
        <p:txBody>
          <a:bodyPr/>
          <a:lstStyle/>
          <a:p>
            <a:pPr>
              <a:defRPr/>
            </a:pPr>
            <a:r>
              <a:rPr lang="en-US" dirty="0"/>
              <a:t>Program Effectiveness Statements</a:t>
            </a:r>
          </a:p>
        </p:txBody>
      </p:sp>
      <p:sp>
        <p:nvSpPr>
          <p:cNvPr id="4" name="Text Placeholder 3">
            <a:extLst>
              <a:ext uri="{FF2B5EF4-FFF2-40B4-BE49-F238E27FC236}">
                <a16:creationId xmlns:a16="http://schemas.microsoft.com/office/drawing/2014/main" id="{8C76A59C-A0FD-4668-9FCD-DFE1F98AC0FB}"/>
              </a:ext>
            </a:extLst>
          </p:cNvPr>
          <p:cNvSpPr>
            <a:spLocks noGrp="1"/>
          </p:cNvSpPr>
          <p:nvPr>
            <p:ph type="body" sz="quarter" idx="13"/>
          </p:nvPr>
        </p:nvSpPr>
        <p:spPr>
          <a:xfrm>
            <a:off x="1096963" y="1585913"/>
            <a:ext cx="10115550" cy="4468812"/>
          </a:xfrm>
        </p:spPr>
        <p:txBody>
          <a:bodyPr/>
          <a:lstStyle/>
          <a:p>
            <a:pPr marL="57150" lvl="1" indent="0">
              <a:lnSpc>
                <a:spcPct val="100000"/>
              </a:lnSpc>
              <a:spcAft>
                <a:spcPts val="1200"/>
              </a:spcAft>
              <a:buFont typeface="Calibri" panose="020F0502020204030204" pitchFamily="34" charset="0"/>
              <a:buNone/>
              <a:defRPr/>
            </a:pPr>
            <a:r>
              <a:rPr lang="en-US" dirty="0"/>
              <a:t>There are a total of three (3) Program Effectiveness Statements as described on pages 15–16 of the application. </a:t>
            </a:r>
          </a:p>
          <a:p>
            <a:pPr marL="881062" lvl="3" indent="-457200">
              <a:lnSpc>
                <a:spcPct val="100000"/>
              </a:lnSpc>
              <a:spcAft>
                <a:spcPts val="1200"/>
              </a:spcAft>
              <a:buFont typeface="+mj-lt"/>
              <a:buAutoNum type="arabicPeriod"/>
              <a:defRPr/>
            </a:pPr>
            <a:r>
              <a:rPr lang="en-US" dirty="0"/>
              <a:t>School Evaluation of Effectiveness</a:t>
            </a:r>
          </a:p>
          <a:p>
            <a:pPr marL="881062" lvl="3" indent="-457200">
              <a:lnSpc>
                <a:spcPct val="100000"/>
              </a:lnSpc>
              <a:spcAft>
                <a:spcPts val="1200"/>
              </a:spcAft>
              <a:buFont typeface="+mj-lt"/>
              <a:buAutoNum type="arabicPeriod"/>
              <a:defRPr/>
            </a:pPr>
            <a:r>
              <a:rPr lang="en-US" dirty="0"/>
              <a:t>Student Assessment Results</a:t>
            </a:r>
          </a:p>
          <a:p>
            <a:pPr marL="881062" lvl="3" indent="-457200">
              <a:lnSpc>
                <a:spcPct val="100000"/>
              </a:lnSpc>
              <a:spcAft>
                <a:spcPts val="1200"/>
              </a:spcAft>
              <a:buFont typeface="+mj-lt"/>
              <a:buAutoNum type="arabicPeriod"/>
              <a:defRPr/>
            </a:pPr>
            <a:r>
              <a:rPr lang="en-US" dirty="0"/>
              <a:t>How Use of Data is Noteworthy</a:t>
            </a:r>
          </a:p>
          <a:p>
            <a:pPr marL="0" lvl="3" indent="0">
              <a:lnSpc>
                <a:spcPct val="100000"/>
              </a:lnSpc>
              <a:spcBef>
                <a:spcPts val="0"/>
              </a:spcBef>
              <a:spcAft>
                <a:spcPts val="1200"/>
              </a:spcAft>
              <a:buFont typeface="Calibri" panose="020F0502020204030204" pitchFamily="34" charset="0"/>
              <a:buNone/>
              <a:defRPr/>
            </a:pPr>
            <a:r>
              <a:rPr lang="en-US" dirty="0"/>
              <a:t>For each of these topics, you are asked how they support continuous improvement. What is working and what needs to be improved?</a:t>
            </a:r>
          </a:p>
        </p:txBody>
      </p:sp>
      <p:sp>
        <p:nvSpPr>
          <p:cNvPr id="66562" name="Slide Number Placeholder 1">
            <a:extLst>
              <a:ext uri="{FF2B5EF4-FFF2-40B4-BE49-F238E27FC236}">
                <a16:creationId xmlns:a16="http://schemas.microsoft.com/office/drawing/2014/main" id="{133FCA78-5465-4B18-A8FA-FC4865008C8D}"/>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3306C01-7CA1-46A8-810C-D0B63A75779C}" type="slidenum">
              <a:rPr lang="en-US" altLang="en-US" smtClean="0">
                <a:solidFill>
                  <a:srgbClr val="FFFFFF"/>
                </a:solidFill>
                <a:latin typeface="Arial" panose="020B0604020202020204" pitchFamily="34" charset="0"/>
              </a:rPr>
              <a:pPr/>
              <a:t>32</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C32EC0-B368-4A0C-A72A-665307D77935}"/>
              </a:ext>
            </a:extLst>
          </p:cNvPr>
          <p:cNvSpPr>
            <a:spLocks noGrp="1"/>
          </p:cNvSpPr>
          <p:nvPr>
            <p:ph type="title"/>
          </p:nvPr>
        </p:nvSpPr>
        <p:spPr>
          <a:xfrm>
            <a:off x="1096963" y="803275"/>
            <a:ext cx="10058400" cy="1041400"/>
          </a:xfrm>
        </p:spPr>
        <p:txBody>
          <a:bodyPr/>
          <a:lstStyle/>
          <a:p>
            <a:pPr>
              <a:defRPr/>
            </a:pPr>
            <a:r>
              <a:rPr lang="en-US" dirty="0"/>
              <a:t>How to Prepare the Program Effectiveness Statements</a:t>
            </a:r>
          </a:p>
        </p:txBody>
      </p:sp>
      <p:sp>
        <p:nvSpPr>
          <p:cNvPr id="4" name="Text Placeholder 3">
            <a:extLst>
              <a:ext uri="{FF2B5EF4-FFF2-40B4-BE49-F238E27FC236}">
                <a16:creationId xmlns:a16="http://schemas.microsoft.com/office/drawing/2014/main" id="{CCAE401B-B21B-40BF-AAB9-4A4D9B9BA0CE}"/>
              </a:ext>
            </a:extLst>
          </p:cNvPr>
          <p:cNvSpPr>
            <a:spLocks noGrp="1"/>
          </p:cNvSpPr>
          <p:nvPr>
            <p:ph type="body" sz="quarter" idx="13"/>
          </p:nvPr>
        </p:nvSpPr>
        <p:spPr>
          <a:xfrm>
            <a:off x="1096963" y="2254250"/>
            <a:ext cx="10115550" cy="3800475"/>
          </a:xfrm>
        </p:spPr>
        <p:txBody>
          <a:bodyPr/>
          <a:lstStyle/>
          <a:p>
            <a:pPr marL="457200" lvl="1" indent="-400050">
              <a:lnSpc>
                <a:spcPct val="100000"/>
              </a:lnSpc>
              <a:spcAft>
                <a:spcPts val="1200"/>
              </a:spcAft>
              <a:buFont typeface="Wingdings" panose="05000000000000000000" pitchFamily="2" charset="2"/>
              <a:buChar char="Ø"/>
              <a:defRPr/>
            </a:pPr>
            <a:r>
              <a:rPr lang="en-US" dirty="0"/>
              <a:t>Review the guidelines for each statement.</a:t>
            </a:r>
          </a:p>
          <a:p>
            <a:pPr marL="457200" lvl="1" indent="-400050">
              <a:lnSpc>
                <a:spcPct val="100000"/>
              </a:lnSpc>
              <a:spcAft>
                <a:spcPts val="1200"/>
              </a:spcAft>
              <a:buFont typeface="Wingdings" panose="05000000000000000000" pitchFamily="2" charset="2"/>
              <a:buChar char="Ø"/>
              <a:defRPr/>
            </a:pPr>
            <a:r>
              <a:rPr lang="en-US" dirty="0"/>
              <a:t>Statements must be on 8 ½ by 11-inch white paper, typewritten, using an 11 or 12-point Arial font, single-spaced, normal character spacing, with one-inch margins.</a:t>
            </a:r>
          </a:p>
          <a:p>
            <a:pPr marL="914400" lvl="1" indent="-457200">
              <a:lnSpc>
                <a:spcPct val="100000"/>
              </a:lnSpc>
              <a:spcAft>
                <a:spcPts val="1200"/>
              </a:spcAft>
              <a:buFont typeface="Courier New" panose="02070309020205020404" pitchFamily="49" charset="0"/>
              <a:buChar char="o"/>
              <a:defRPr/>
            </a:pPr>
            <a:r>
              <a:rPr lang="en-US" dirty="0"/>
              <a:t>See Appendix 5 for reference.</a:t>
            </a:r>
          </a:p>
          <a:p>
            <a:pPr marL="457200" lvl="1" indent="-400050">
              <a:lnSpc>
                <a:spcPct val="100000"/>
              </a:lnSpc>
              <a:spcAft>
                <a:spcPts val="1200"/>
              </a:spcAft>
              <a:buFont typeface="Wingdings" panose="05000000000000000000" pitchFamily="2" charset="2"/>
              <a:buChar char="Ø"/>
              <a:defRPr/>
            </a:pPr>
            <a:r>
              <a:rPr lang="en-US" dirty="0"/>
              <a:t>Each statement is limited to </a:t>
            </a:r>
            <a:r>
              <a:rPr lang="en-US" b="1" dirty="0"/>
              <a:t>one</a:t>
            </a:r>
            <a:r>
              <a:rPr lang="en-US" dirty="0"/>
              <a:t> page.</a:t>
            </a:r>
          </a:p>
          <a:p>
            <a:pPr marL="457200" lvl="1" indent="-400050">
              <a:lnSpc>
                <a:spcPct val="100000"/>
              </a:lnSpc>
              <a:spcAft>
                <a:spcPts val="1200"/>
              </a:spcAft>
              <a:buFont typeface="Wingdings" panose="05000000000000000000" pitchFamily="2" charset="2"/>
              <a:buChar char="Ø"/>
              <a:defRPr/>
            </a:pPr>
            <a:r>
              <a:rPr lang="en-US" dirty="0"/>
              <a:t>Only </a:t>
            </a:r>
            <a:r>
              <a:rPr lang="en-US" b="1" dirty="0"/>
              <a:t>one </a:t>
            </a:r>
            <a:r>
              <a:rPr lang="en-US" dirty="0"/>
              <a:t>statement is to be submitted for each of the three (3) topics. </a:t>
            </a:r>
          </a:p>
        </p:txBody>
      </p:sp>
      <p:sp>
        <p:nvSpPr>
          <p:cNvPr id="68610" name="Slide Number Placeholder 1">
            <a:extLst>
              <a:ext uri="{FF2B5EF4-FFF2-40B4-BE49-F238E27FC236}">
                <a16:creationId xmlns:a16="http://schemas.microsoft.com/office/drawing/2014/main" id="{B45CBC41-0B71-4026-A90A-6A931F04CA85}"/>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DC75EDF-3D38-494F-B828-0D5850B91C1F}" type="slidenum">
              <a:rPr lang="en-US" altLang="en-US" smtClean="0">
                <a:solidFill>
                  <a:srgbClr val="FFFFFF"/>
                </a:solidFill>
                <a:latin typeface="Arial" panose="020B0604020202020204" pitchFamily="34" charset="0"/>
              </a:rPr>
              <a:pPr/>
              <a:t>33</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52A23E-1C57-429B-B2B7-8A5A0015504B}"/>
              </a:ext>
            </a:extLst>
          </p:cNvPr>
          <p:cNvSpPr>
            <a:spLocks noGrp="1"/>
          </p:cNvSpPr>
          <p:nvPr>
            <p:ph type="title"/>
          </p:nvPr>
        </p:nvSpPr>
        <p:spPr>
          <a:xfrm>
            <a:off x="1096963" y="287338"/>
            <a:ext cx="10058400" cy="1041400"/>
          </a:xfrm>
        </p:spPr>
        <p:txBody>
          <a:bodyPr/>
          <a:lstStyle/>
          <a:p>
            <a:pPr>
              <a:defRPr/>
            </a:pPr>
            <a:r>
              <a:rPr lang="en-US" dirty="0"/>
              <a:t>Attachments E–G (PDF Forms)</a:t>
            </a:r>
          </a:p>
        </p:txBody>
      </p:sp>
      <p:sp>
        <p:nvSpPr>
          <p:cNvPr id="70660" name="Text Placeholder 3">
            <a:extLst>
              <a:ext uri="{FF2B5EF4-FFF2-40B4-BE49-F238E27FC236}">
                <a16:creationId xmlns:a16="http://schemas.microsoft.com/office/drawing/2014/main" id="{66A22131-1819-4B65-855A-EF18011D5692}"/>
              </a:ext>
            </a:extLst>
          </p:cNvPr>
          <p:cNvSpPr>
            <a:spLocks noGrp="1"/>
          </p:cNvSpPr>
          <p:nvPr>
            <p:ph type="body" sz="quarter" idx="13"/>
          </p:nvPr>
        </p:nvSpPr>
        <p:spPr>
          <a:xfrm>
            <a:off x="1096963" y="1585913"/>
            <a:ext cx="10115550" cy="4468812"/>
          </a:xfrm>
        </p:spPr>
        <p:txBody>
          <a:bodyPr/>
          <a:lstStyle/>
          <a:p>
            <a:pPr marL="0" indent="0">
              <a:lnSpc>
                <a:spcPct val="100000"/>
              </a:lnSpc>
              <a:spcAft>
                <a:spcPts val="1200"/>
              </a:spcAft>
              <a:buFont typeface="Calibri" panose="020F0502020204030204" pitchFamily="34" charset="0"/>
              <a:buNone/>
            </a:pPr>
            <a:r>
              <a:rPr lang="en-US" altLang="en-US" dirty="0"/>
              <a:t>Attachments E–G </a:t>
            </a:r>
            <a:r>
              <a:rPr lang="en-US" altLang="en-US" b="1" dirty="0"/>
              <a:t>must</a:t>
            </a:r>
            <a:r>
              <a:rPr lang="en-US" altLang="en-US" dirty="0"/>
              <a:t> be:</a:t>
            </a:r>
          </a:p>
          <a:p>
            <a:pPr marL="914400" lvl="1" indent="-457200">
              <a:lnSpc>
                <a:spcPct val="100000"/>
              </a:lnSpc>
              <a:spcBef>
                <a:spcPts val="600"/>
              </a:spcBef>
              <a:spcAft>
                <a:spcPts val="1200"/>
              </a:spcAft>
              <a:buFont typeface="Wingdings" panose="05000000000000000000" pitchFamily="2" charset="2"/>
              <a:buChar char="Ø"/>
            </a:pPr>
            <a:r>
              <a:rPr lang="en-US" altLang="en-US" dirty="0"/>
              <a:t>Taken from the current year’s application (2023–24)</a:t>
            </a:r>
          </a:p>
          <a:p>
            <a:pPr marL="914400" lvl="1" indent="-457200">
              <a:lnSpc>
                <a:spcPct val="100000"/>
              </a:lnSpc>
              <a:spcBef>
                <a:spcPts val="600"/>
              </a:spcBef>
              <a:spcAft>
                <a:spcPts val="1200"/>
              </a:spcAft>
              <a:buFont typeface="Wingdings" panose="05000000000000000000" pitchFamily="2" charset="2"/>
              <a:buChar char="Ø"/>
            </a:pPr>
            <a:r>
              <a:rPr lang="en-US" altLang="en-US" dirty="0"/>
              <a:t>Typewritten</a:t>
            </a:r>
          </a:p>
          <a:p>
            <a:pPr marL="914400" lvl="1" indent="-457200">
              <a:lnSpc>
                <a:spcPct val="100000"/>
              </a:lnSpc>
              <a:spcBef>
                <a:spcPts val="600"/>
              </a:spcBef>
              <a:spcAft>
                <a:spcPts val="1200"/>
              </a:spcAft>
              <a:buFont typeface="Wingdings" panose="05000000000000000000" pitchFamily="2" charset="2"/>
              <a:buChar char="Ø"/>
            </a:pPr>
            <a:r>
              <a:rPr lang="en-US" altLang="en-US" dirty="0"/>
              <a:t>Submitted in the exact format as provided in the application (on 8 ½ by 11-inch white paper)</a:t>
            </a:r>
          </a:p>
          <a:p>
            <a:pPr marL="0" indent="0">
              <a:buFont typeface="Calibri" panose="020F0502020204030204" pitchFamily="34" charset="0"/>
              <a:buNone/>
            </a:pPr>
            <a:endParaRPr lang="en-US" altLang="en-US" dirty="0"/>
          </a:p>
        </p:txBody>
      </p:sp>
      <p:pic>
        <p:nvPicPr>
          <p:cNvPr id="70661" name="Content Placeholder 9" descr="pdf file icon">
            <a:extLst>
              <a:ext uri="{FF2B5EF4-FFF2-40B4-BE49-F238E27FC236}">
                <a16:creationId xmlns:a16="http://schemas.microsoft.com/office/drawing/2014/main" id="{EE789E1A-6F4F-4F8D-A1A9-ECC9B3B522D2}"/>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8008938" y="4078288"/>
            <a:ext cx="1609725" cy="1976437"/>
          </a:xfrm>
        </p:spPr>
      </p:pic>
      <p:sp>
        <p:nvSpPr>
          <p:cNvPr id="70658" name="Slide Number Placeholder 1">
            <a:extLst>
              <a:ext uri="{FF2B5EF4-FFF2-40B4-BE49-F238E27FC236}">
                <a16:creationId xmlns:a16="http://schemas.microsoft.com/office/drawing/2014/main" id="{7333888A-46B3-4BAC-AB88-8EB23753A8F4}"/>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8CE758E6-29C1-49C9-B79D-1B842B05712B}" type="slidenum">
              <a:rPr lang="en-US" altLang="en-US" smtClean="0">
                <a:solidFill>
                  <a:srgbClr val="FFFFFF"/>
                </a:solidFill>
                <a:latin typeface="Arial" panose="020B0604020202020204" pitchFamily="34" charset="0"/>
              </a:rPr>
              <a:pPr/>
              <a:t>34</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6104E6-936F-4129-89B1-2402BCAEBF86}"/>
              </a:ext>
            </a:extLst>
          </p:cNvPr>
          <p:cNvSpPr>
            <a:spLocks noGrp="1"/>
          </p:cNvSpPr>
          <p:nvPr>
            <p:ph type="title"/>
          </p:nvPr>
        </p:nvSpPr>
        <p:spPr>
          <a:xfrm>
            <a:off x="936625" y="287338"/>
            <a:ext cx="10772775" cy="1041400"/>
          </a:xfrm>
        </p:spPr>
        <p:txBody>
          <a:bodyPr/>
          <a:lstStyle/>
          <a:p>
            <a:pPr>
              <a:defRPr/>
            </a:pPr>
            <a:r>
              <a:rPr lang="en-US" dirty="0"/>
              <a:t>Attachment E: Quality Indicators (Self-Evaluation)</a:t>
            </a:r>
          </a:p>
        </p:txBody>
      </p:sp>
      <p:sp>
        <p:nvSpPr>
          <p:cNvPr id="72708" name="Content Placeholder 5">
            <a:extLst>
              <a:ext uri="{FF2B5EF4-FFF2-40B4-BE49-F238E27FC236}">
                <a16:creationId xmlns:a16="http://schemas.microsoft.com/office/drawing/2014/main" id="{5F88A994-ECC2-40AC-892F-4408E55C0D42}"/>
              </a:ext>
            </a:extLst>
          </p:cNvPr>
          <p:cNvSpPr>
            <a:spLocks noGrp="1"/>
          </p:cNvSpPr>
          <p:nvPr>
            <p:ph type="body" sz="quarter" idx="13"/>
          </p:nvPr>
        </p:nvSpPr>
        <p:spPr>
          <a:xfrm>
            <a:off x="935038" y="1585913"/>
            <a:ext cx="10834687" cy="4468812"/>
          </a:xfrm>
        </p:spPr>
        <p:txBody>
          <a:bodyPr/>
          <a:lstStyle/>
          <a:p>
            <a:pPr marL="457200" indent="-457200">
              <a:spcAft>
                <a:spcPts val="1200"/>
              </a:spcAft>
              <a:buClrTx/>
              <a:buFont typeface="Wingdings" panose="05000000000000000000" pitchFamily="2" charset="2"/>
              <a:buChar char="Ø"/>
            </a:pPr>
            <a:r>
              <a:rPr lang="en-US" altLang="en-US" dirty="0"/>
              <a:t>Please follow the link provided to access Attachment E: Quality Indicators (Self-Evaluation): </a:t>
            </a:r>
            <a:r>
              <a:rPr lang="en-US" altLang="en-US" dirty="0">
                <a:hlinkClick r:id="rId3" tooltip="Link to Attachment E: Quality Indicators (Self-Evaluation)"/>
              </a:rPr>
              <a:t>https://www.cde.ca.gov/ta/sr/mc/documents/atte-mchs23.pdf</a:t>
            </a:r>
            <a:r>
              <a:rPr lang="en-US" altLang="en-US" dirty="0"/>
              <a:t>. </a:t>
            </a:r>
          </a:p>
          <a:p>
            <a:pPr marL="457200" indent="-457200">
              <a:lnSpc>
                <a:spcPct val="100000"/>
              </a:lnSpc>
              <a:spcBef>
                <a:spcPct val="0"/>
              </a:spcBef>
              <a:spcAft>
                <a:spcPts val="1200"/>
              </a:spcAft>
              <a:buClrTx/>
              <a:buFont typeface="Wingdings" panose="05000000000000000000" pitchFamily="2" charset="2"/>
              <a:buChar char="Ø"/>
            </a:pPr>
            <a:r>
              <a:rPr lang="en-US" altLang="en-US" dirty="0"/>
              <a:t>There are five categories of Quality Indicators, each with sub-categories:</a:t>
            </a:r>
          </a:p>
          <a:p>
            <a:pPr marL="1206500" lvl="1" indent="-457200">
              <a:lnSpc>
                <a:spcPct val="100000"/>
              </a:lnSpc>
              <a:spcBef>
                <a:spcPct val="0"/>
              </a:spcBef>
              <a:spcAft>
                <a:spcPct val="0"/>
              </a:spcAft>
              <a:buFont typeface="Courier New" panose="02070309020205020404" pitchFamily="49" charset="0"/>
              <a:buChar char="o"/>
            </a:pPr>
            <a:r>
              <a:rPr lang="en-US" altLang="en-US" dirty="0"/>
              <a:t>School Management</a:t>
            </a:r>
          </a:p>
          <a:p>
            <a:pPr marL="1206500" lvl="1" indent="-457200">
              <a:lnSpc>
                <a:spcPct val="100000"/>
              </a:lnSpc>
              <a:spcBef>
                <a:spcPct val="0"/>
              </a:spcBef>
              <a:spcAft>
                <a:spcPct val="0"/>
              </a:spcAft>
              <a:buFont typeface="Courier New" panose="02070309020205020404" pitchFamily="49" charset="0"/>
              <a:buChar char="o"/>
            </a:pPr>
            <a:r>
              <a:rPr lang="en-US" altLang="en-US" dirty="0"/>
              <a:t>Curriculum</a:t>
            </a:r>
          </a:p>
          <a:p>
            <a:pPr marL="1206500" lvl="1" indent="-457200">
              <a:lnSpc>
                <a:spcPct val="100000"/>
              </a:lnSpc>
              <a:spcBef>
                <a:spcPct val="0"/>
              </a:spcBef>
              <a:spcAft>
                <a:spcPct val="0"/>
              </a:spcAft>
              <a:buFont typeface="Courier New" panose="02070309020205020404" pitchFamily="49" charset="0"/>
              <a:buChar char="o"/>
            </a:pPr>
            <a:r>
              <a:rPr lang="en-US" altLang="en-US" dirty="0"/>
              <a:t>Instructional Strategies</a:t>
            </a:r>
          </a:p>
          <a:p>
            <a:pPr marL="1206500" lvl="1" indent="-457200">
              <a:lnSpc>
                <a:spcPct val="100000"/>
              </a:lnSpc>
              <a:spcBef>
                <a:spcPct val="0"/>
              </a:spcBef>
              <a:spcAft>
                <a:spcPct val="0"/>
              </a:spcAft>
              <a:buFont typeface="Courier New" panose="02070309020205020404" pitchFamily="49" charset="0"/>
              <a:buChar char="o"/>
            </a:pPr>
            <a:r>
              <a:rPr lang="en-US" altLang="en-US" dirty="0"/>
              <a:t>Educational Climate</a:t>
            </a:r>
          </a:p>
          <a:p>
            <a:pPr marL="1206500" lvl="1" indent="-457200">
              <a:lnSpc>
                <a:spcPct val="100000"/>
              </a:lnSpc>
              <a:spcBef>
                <a:spcPct val="0"/>
              </a:spcBef>
              <a:spcAft>
                <a:spcPct val="0"/>
              </a:spcAft>
              <a:buFont typeface="Courier New" panose="02070309020205020404" pitchFamily="49" charset="0"/>
              <a:buChar char="o"/>
            </a:pPr>
            <a:r>
              <a:rPr lang="en-US" altLang="en-US" dirty="0"/>
              <a:t>Guidance and Counseling</a:t>
            </a:r>
          </a:p>
          <a:p>
            <a:pPr marL="457200" indent="-457200">
              <a:spcAft>
                <a:spcPts val="1200"/>
              </a:spcAft>
              <a:buClrTx/>
              <a:buFont typeface="Wingdings" panose="05000000000000000000" pitchFamily="2" charset="2"/>
              <a:buChar char="Ø"/>
            </a:pPr>
            <a:endParaRPr lang="en-US" altLang="en-US" dirty="0"/>
          </a:p>
        </p:txBody>
      </p:sp>
      <p:sp>
        <p:nvSpPr>
          <p:cNvPr id="72706" name="Slide Number Placeholder 1">
            <a:extLst>
              <a:ext uri="{FF2B5EF4-FFF2-40B4-BE49-F238E27FC236}">
                <a16:creationId xmlns:a16="http://schemas.microsoft.com/office/drawing/2014/main" id="{98258524-598C-4A92-952F-CD6D8AA1C866}"/>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198DBA7-D10B-4BFD-8192-478215D93FD4}" type="slidenum">
              <a:rPr lang="en-US" altLang="en-US" smtClean="0">
                <a:solidFill>
                  <a:srgbClr val="FFFFFF"/>
                </a:solidFill>
                <a:latin typeface="Arial" panose="020B0604020202020204" pitchFamily="34" charset="0"/>
              </a:rPr>
              <a:pPr/>
              <a:t>35</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277930-D853-4C0D-9C35-CCB0F8C9D17F}"/>
              </a:ext>
            </a:extLst>
          </p:cNvPr>
          <p:cNvSpPr>
            <a:spLocks noGrp="1"/>
          </p:cNvSpPr>
          <p:nvPr>
            <p:ph type="title"/>
          </p:nvPr>
        </p:nvSpPr>
        <p:spPr>
          <a:xfrm>
            <a:off x="1096963" y="701675"/>
            <a:ext cx="10058400" cy="1577975"/>
          </a:xfrm>
        </p:spPr>
        <p:txBody>
          <a:bodyPr>
            <a:noAutofit/>
          </a:bodyPr>
          <a:lstStyle/>
          <a:p>
            <a:pPr>
              <a:defRPr/>
            </a:pPr>
            <a:r>
              <a:rPr lang="en-US" dirty="0"/>
              <a:t>How to Complete Attachment E: Quality Indicators (Self-Evaluation) and Evidence for Quality Indicators (Slide 1 of 3)</a:t>
            </a:r>
          </a:p>
        </p:txBody>
      </p:sp>
      <p:sp>
        <p:nvSpPr>
          <p:cNvPr id="74756" name="Text Placeholder 3">
            <a:extLst>
              <a:ext uri="{FF2B5EF4-FFF2-40B4-BE49-F238E27FC236}">
                <a16:creationId xmlns:a16="http://schemas.microsoft.com/office/drawing/2014/main" id="{DACBFB32-D3C0-4120-BF7C-115605E3EF81}"/>
              </a:ext>
            </a:extLst>
          </p:cNvPr>
          <p:cNvSpPr>
            <a:spLocks noGrp="1"/>
          </p:cNvSpPr>
          <p:nvPr>
            <p:ph type="body" sz="quarter" idx="13"/>
          </p:nvPr>
        </p:nvSpPr>
        <p:spPr>
          <a:xfrm>
            <a:off x="1096963" y="2636838"/>
            <a:ext cx="10115550" cy="3852862"/>
          </a:xfrm>
        </p:spPr>
        <p:txBody>
          <a:bodyPr/>
          <a:lstStyle/>
          <a:p>
            <a:pPr marL="457200" indent="-457200">
              <a:lnSpc>
                <a:spcPct val="100000"/>
              </a:lnSpc>
              <a:spcAft>
                <a:spcPts val="1200"/>
              </a:spcAft>
              <a:buClrTx/>
              <a:buFont typeface="Wingdings" panose="05000000000000000000" pitchFamily="2" charset="2"/>
              <a:buChar char="Ø"/>
            </a:pPr>
            <a:r>
              <a:rPr lang="en-US" altLang="en-US" dirty="0"/>
              <a:t>Mark the box that describes the level of implementation of each Quality Indicator at the applicant school, “In Place” or “Not In Place”.</a:t>
            </a:r>
          </a:p>
          <a:p>
            <a:pPr marL="457200" indent="-457200">
              <a:lnSpc>
                <a:spcPct val="100000"/>
              </a:lnSpc>
              <a:spcBef>
                <a:spcPts val="200"/>
              </a:spcBef>
              <a:spcAft>
                <a:spcPts val="1200"/>
              </a:spcAft>
              <a:buClrTx/>
              <a:buFont typeface="Wingdings" panose="05000000000000000000" pitchFamily="2" charset="2"/>
              <a:buChar char="Ø"/>
            </a:pPr>
            <a:r>
              <a:rPr lang="en-US" altLang="en-US" dirty="0"/>
              <a:t>On a separate sheet of paper, provide evidence for each Quality Indicator.</a:t>
            </a:r>
          </a:p>
          <a:p>
            <a:pPr marL="914400" lvl="1" indent="-457200">
              <a:lnSpc>
                <a:spcPct val="100000"/>
              </a:lnSpc>
              <a:spcAft>
                <a:spcPts val="1200"/>
              </a:spcAft>
              <a:buFont typeface="Courier New" panose="02070309020205020404" pitchFamily="49" charset="0"/>
              <a:buChar char="o"/>
            </a:pPr>
            <a:r>
              <a:rPr lang="en-US" altLang="en-US" dirty="0"/>
              <a:t>Briefly describe the evidence that substantiates the implementation of each Quality Indicator.</a:t>
            </a:r>
          </a:p>
          <a:p>
            <a:pPr marL="914400" lvl="1" indent="-457200">
              <a:lnSpc>
                <a:spcPct val="100000"/>
              </a:lnSpc>
              <a:spcAft>
                <a:spcPts val="1200"/>
              </a:spcAft>
              <a:buFont typeface="Courier New" panose="02070309020205020404" pitchFamily="49" charset="0"/>
              <a:buChar char="o"/>
            </a:pPr>
            <a:r>
              <a:rPr lang="en-US" altLang="en-US" dirty="0"/>
              <a:t>Clearly indicate the letter and number of each Quality Indicator next to your response.</a:t>
            </a:r>
          </a:p>
        </p:txBody>
      </p:sp>
      <p:sp>
        <p:nvSpPr>
          <p:cNvPr id="74754" name="Slide Number Placeholder 1">
            <a:extLst>
              <a:ext uri="{FF2B5EF4-FFF2-40B4-BE49-F238E27FC236}">
                <a16:creationId xmlns:a16="http://schemas.microsoft.com/office/drawing/2014/main" id="{63840FC4-92C8-4C00-876E-75A6F07B88FE}"/>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5A4C1CF2-3608-4278-8F64-DB5A8718FFB5}" type="slidenum">
              <a:rPr lang="en-US" altLang="en-US" smtClean="0">
                <a:solidFill>
                  <a:srgbClr val="FFFFFF"/>
                </a:solidFill>
                <a:latin typeface="Arial" panose="020B0604020202020204" pitchFamily="34" charset="0"/>
              </a:rPr>
              <a:pPr/>
              <a:t>36</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0C0A70-D5B6-4D6B-B907-18F6C0E88380}"/>
              </a:ext>
            </a:extLst>
          </p:cNvPr>
          <p:cNvSpPr>
            <a:spLocks noGrp="1"/>
          </p:cNvSpPr>
          <p:nvPr>
            <p:ph type="title"/>
          </p:nvPr>
        </p:nvSpPr>
        <p:spPr>
          <a:xfrm>
            <a:off x="1093788" y="703263"/>
            <a:ext cx="10058400" cy="1525587"/>
          </a:xfrm>
        </p:spPr>
        <p:txBody>
          <a:bodyPr>
            <a:noAutofit/>
          </a:bodyPr>
          <a:lstStyle/>
          <a:p>
            <a:pPr>
              <a:defRPr/>
            </a:pPr>
            <a:r>
              <a:rPr lang="en-US" dirty="0"/>
              <a:t>How to Complete Attachment E: Quality Indicators (Self-Evaluation) and Evidence for Quality Indicators (Slide 2 of 3)</a:t>
            </a:r>
          </a:p>
        </p:txBody>
      </p:sp>
      <p:sp>
        <p:nvSpPr>
          <p:cNvPr id="76804" name="Text Placeholder 3">
            <a:extLst>
              <a:ext uri="{FF2B5EF4-FFF2-40B4-BE49-F238E27FC236}">
                <a16:creationId xmlns:a16="http://schemas.microsoft.com/office/drawing/2014/main" id="{B198AC43-DCD7-4015-AEC0-18FDF7875E22}"/>
              </a:ext>
            </a:extLst>
          </p:cNvPr>
          <p:cNvSpPr>
            <a:spLocks noGrp="1"/>
          </p:cNvSpPr>
          <p:nvPr>
            <p:ph type="body" sz="quarter" idx="13"/>
          </p:nvPr>
        </p:nvSpPr>
        <p:spPr>
          <a:xfrm>
            <a:off x="1123950" y="2430463"/>
            <a:ext cx="10115550" cy="3725862"/>
          </a:xfrm>
        </p:spPr>
        <p:txBody>
          <a:bodyPr/>
          <a:lstStyle/>
          <a:p>
            <a:pPr marL="914400" lvl="1" indent="-457200">
              <a:spcAft>
                <a:spcPts val="1200"/>
              </a:spcAft>
              <a:buFont typeface="Courier New" panose="02070309020205020404" pitchFamily="49" charset="0"/>
              <a:buChar char="o"/>
            </a:pPr>
            <a:r>
              <a:rPr lang="en-US" altLang="en-US" dirty="0"/>
              <a:t>Evidence must be on 8 ½ by 11-inch white paper, single-sided, typewritten, using an 11 or 12-point Arial font, single-spaced, normal character spacing, with one-inch margins.</a:t>
            </a:r>
          </a:p>
          <a:p>
            <a:pPr marL="914400" lvl="1" indent="-457200">
              <a:spcAft>
                <a:spcPts val="1200"/>
              </a:spcAft>
              <a:buFont typeface="Courier New" panose="02070309020205020404" pitchFamily="49" charset="0"/>
              <a:buChar char="o"/>
            </a:pPr>
            <a:r>
              <a:rPr lang="en-US" altLang="en-US" dirty="0"/>
              <a:t>Place the evidence directly behind Attachment E.</a:t>
            </a:r>
          </a:p>
          <a:p>
            <a:pPr marL="457200" indent="-457200">
              <a:lnSpc>
                <a:spcPct val="100000"/>
              </a:lnSpc>
              <a:spcBef>
                <a:spcPts val="200"/>
              </a:spcBef>
              <a:spcAft>
                <a:spcPts val="1200"/>
              </a:spcAft>
              <a:buClrTx/>
              <a:buFont typeface="Wingdings" panose="05000000000000000000" pitchFamily="2" charset="2"/>
              <a:buChar char="Ø"/>
            </a:pPr>
            <a:r>
              <a:rPr lang="en-US" altLang="en-US" dirty="0"/>
              <a:t>The intent of Quality Indicator B2 is to verify that students have access to courses that meet the University of California entrance requirements. </a:t>
            </a:r>
          </a:p>
          <a:p>
            <a:pPr marL="914400" lvl="1" indent="-457200">
              <a:buFont typeface="Courier New" panose="02070309020205020404" pitchFamily="49" charset="0"/>
              <a:buChar char="o"/>
            </a:pPr>
            <a:endParaRPr lang="en-US" altLang="en-US" dirty="0"/>
          </a:p>
        </p:txBody>
      </p:sp>
      <p:sp>
        <p:nvSpPr>
          <p:cNvPr id="76802" name="Slide Number Placeholder 1">
            <a:extLst>
              <a:ext uri="{FF2B5EF4-FFF2-40B4-BE49-F238E27FC236}">
                <a16:creationId xmlns:a16="http://schemas.microsoft.com/office/drawing/2014/main" id="{798A11FC-3380-460B-969F-BC98F655740F}"/>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532ECC0B-5816-42B5-B0E3-08436B5E1852}" type="slidenum">
              <a:rPr lang="en-US" altLang="en-US" smtClean="0">
                <a:solidFill>
                  <a:srgbClr val="FFFFFF"/>
                </a:solidFill>
                <a:latin typeface="Arial" panose="020B0604020202020204" pitchFamily="34" charset="0"/>
              </a:rPr>
              <a:pPr/>
              <a:t>37</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82298D-0553-4DC9-ADE2-4F5212D863F2}"/>
              </a:ext>
            </a:extLst>
          </p:cNvPr>
          <p:cNvSpPr>
            <a:spLocks noGrp="1"/>
          </p:cNvSpPr>
          <p:nvPr>
            <p:ph type="title"/>
          </p:nvPr>
        </p:nvSpPr>
        <p:spPr>
          <a:xfrm>
            <a:off x="1096963" y="682625"/>
            <a:ext cx="10058400" cy="1543050"/>
          </a:xfrm>
        </p:spPr>
        <p:txBody>
          <a:bodyPr>
            <a:noAutofit/>
          </a:bodyPr>
          <a:lstStyle/>
          <a:p>
            <a:pPr>
              <a:defRPr/>
            </a:pPr>
            <a:r>
              <a:rPr lang="en-US" dirty="0"/>
              <a:t>How to Complete Attachment E: Quality Indicators (Self-Evaluation) and Evidence for Quality Indicators (Slide 3 of 3)</a:t>
            </a:r>
          </a:p>
        </p:txBody>
      </p:sp>
      <p:sp>
        <p:nvSpPr>
          <p:cNvPr id="4" name="Text Placeholder 3">
            <a:extLst>
              <a:ext uri="{FF2B5EF4-FFF2-40B4-BE49-F238E27FC236}">
                <a16:creationId xmlns:a16="http://schemas.microsoft.com/office/drawing/2014/main" id="{427CB27F-A890-4189-BF76-81F8E22DB8B0}"/>
              </a:ext>
            </a:extLst>
          </p:cNvPr>
          <p:cNvSpPr>
            <a:spLocks noGrp="1"/>
          </p:cNvSpPr>
          <p:nvPr>
            <p:ph type="body" sz="quarter" idx="13"/>
          </p:nvPr>
        </p:nvSpPr>
        <p:spPr>
          <a:xfrm>
            <a:off x="1096963" y="2479675"/>
            <a:ext cx="10115550" cy="4306888"/>
          </a:xfrm>
        </p:spPr>
        <p:txBody>
          <a:bodyPr/>
          <a:lstStyle/>
          <a:p>
            <a:pPr marL="457200" indent="-457200">
              <a:lnSpc>
                <a:spcPct val="100000"/>
              </a:lnSpc>
              <a:spcAft>
                <a:spcPts val="1200"/>
              </a:spcAft>
              <a:buClrTx/>
              <a:buFont typeface="Wingdings" panose="05000000000000000000" pitchFamily="2" charset="2"/>
              <a:buChar char="Ø"/>
              <a:defRPr/>
            </a:pPr>
            <a:r>
              <a:rPr lang="en-US" dirty="0"/>
              <a:t>If Quality Indicator C3 is marked, “Not in Place” signifying that the student-teacher ratio exceeds 20:1, an applicant may submit a one-page narrative that describes how the school is exemplary and request that the 20:1 ratio be waived. </a:t>
            </a:r>
          </a:p>
          <a:p>
            <a:pPr marL="1298575" lvl="4" indent="-457200">
              <a:lnSpc>
                <a:spcPct val="100000"/>
              </a:lnSpc>
              <a:spcAft>
                <a:spcPts val="1200"/>
              </a:spcAft>
              <a:buFont typeface="Courier New" panose="02070309020205020404" pitchFamily="49" charset="0"/>
              <a:buChar char="o"/>
              <a:defRPr/>
            </a:pPr>
            <a:r>
              <a:rPr lang="en-US" dirty="0"/>
              <a:t>The narrative must be on 8 ½ by 11-inch white paper, single-sided, typewritten, using an 11 or 12-point Arial font, single-spaced, normal character spacing, with one-inch margins.</a:t>
            </a:r>
          </a:p>
          <a:p>
            <a:pPr marL="1298575" lvl="4" indent="-457200">
              <a:lnSpc>
                <a:spcPct val="100000"/>
              </a:lnSpc>
              <a:spcAft>
                <a:spcPts val="1200"/>
              </a:spcAft>
              <a:buFont typeface="Courier New" panose="02070309020205020404" pitchFamily="49" charset="0"/>
              <a:buChar char="o"/>
              <a:defRPr/>
            </a:pPr>
            <a:r>
              <a:rPr lang="en-US" dirty="0"/>
              <a:t>Place this narrative behind Attachment E.</a:t>
            </a:r>
          </a:p>
          <a:p>
            <a:pPr marL="0" indent="0">
              <a:buClrTx/>
              <a:buFont typeface="Calibri" panose="020F0502020204030204" pitchFamily="34" charset="0"/>
              <a:buNone/>
              <a:defRPr/>
            </a:pPr>
            <a:endParaRPr lang="en-US" dirty="0"/>
          </a:p>
        </p:txBody>
      </p:sp>
      <p:sp>
        <p:nvSpPr>
          <p:cNvPr id="78850" name="Slide Number Placeholder 1">
            <a:extLst>
              <a:ext uri="{FF2B5EF4-FFF2-40B4-BE49-F238E27FC236}">
                <a16:creationId xmlns:a16="http://schemas.microsoft.com/office/drawing/2014/main" id="{805BE66E-4795-43F0-8C6F-4DD73D263343}"/>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AC4E1654-C49F-4D7F-95EF-A7892F0B58AC}" type="slidenum">
              <a:rPr lang="en-US" altLang="en-US" smtClean="0">
                <a:solidFill>
                  <a:srgbClr val="FFFFFF"/>
                </a:solidFill>
                <a:latin typeface="Arial" panose="020B0604020202020204" pitchFamily="34" charset="0"/>
              </a:rPr>
              <a:pPr/>
              <a:t>38</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956353-B190-4344-ADF7-B87BF11BE821}"/>
              </a:ext>
            </a:extLst>
          </p:cNvPr>
          <p:cNvSpPr>
            <a:spLocks noGrp="1"/>
          </p:cNvSpPr>
          <p:nvPr>
            <p:ph type="title"/>
          </p:nvPr>
        </p:nvSpPr>
        <p:spPr>
          <a:xfrm>
            <a:off x="1090613" y="698500"/>
            <a:ext cx="10172700" cy="1041400"/>
          </a:xfrm>
        </p:spPr>
        <p:txBody>
          <a:bodyPr>
            <a:noAutofit/>
          </a:bodyPr>
          <a:lstStyle/>
          <a:p>
            <a:pPr>
              <a:defRPr/>
            </a:pPr>
            <a:r>
              <a:rPr lang="en-US" dirty="0"/>
              <a:t>How to Complete Attachment F: </a:t>
            </a:r>
            <a:br>
              <a:rPr lang="en-US" dirty="0"/>
            </a:br>
            <a:r>
              <a:rPr lang="en-US" dirty="0"/>
              <a:t>Exemplary Components Checklist (Slide 1 of 2)</a:t>
            </a:r>
          </a:p>
        </p:txBody>
      </p:sp>
      <p:sp>
        <p:nvSpPr>
          <p:cNvPr id="80900" name="Text Placeholder 3">
            <a:extLst>
              <a:ext uri="{FF2B5EF4-FFF2-40B4-BE49-F238E27FC236}">
                <a16:creationId xmlns:a16="http://schemas.microsoft.com/office/drawing/2014/main" id="{5E866767-E891-4196-B0A8-1579BCB5E455}"/>
              </a:ext>
            </a:extLst>
          </p:cNvPr>
          <p:cNvSpPr>
            <a:spLocks noGrp="1"/>
          </p:cNvSpPr>
          <p:nvPr>
            <p:ph type="body" sz="quarter" idx="13"/>
          </p:nvPr>
        </p:nvSpPr>
        <p:spPr>
          <a:xfrm>
            <a:off x="1119188" y="1943100"/>
            <a:ext cx="10144125" cy="4192588"/>
          </a:xfrm>
        </p:spPr>
        <p:txBody>
          <a:bodyPr/>
          <a:lstStyle/>
          <a:p>
            <a:pPr marL="457200" indent="-457200">
              <a:lnSpc>
                <a:spcPct val="100000"/>
              </a:lnSpc>
              <a:spcBef>
                <a:spcPts val="600"/>
              </a:spcBef>
              <a:spcAft>
                <a:spcPts val="1200"/>
              </a:spcAft>
              <a:buClrTx/>
              <a:buFont typeface="Wingdings" panose="05000000000000000000" pitchFamily="2" charset="2"/>
              <a:buChar char="Ø"/>
            </a:pPr>
            <a:r>
              <a:rPr lang="en-US" altLang="en-US" dirty="0"/>
              <a:t>Please follow the link provided to access Attachment F: Exemplary Components Checklist: </a:t>
            </a:r>
            <a:r>
              <a:rPr lang="en-US" altLang="en-US" dirty="0">
                <a:hlinkClick r:id="rId3" tooltip="Link to Attachment F: Exemplary Components Checklist"/>
              </a:rPr>
              <a:t>https://www.cde.ca.gov/ta/sr/mc/documents/attf-mchs23.pdf</a:t>
            </a:r>
            <a:r>
              <a:rPr lang="en-US" altLang="en-US" dirty="0"/>
              <a:t>. </a:t>
            </a:r>
          </a:p>
          <a:p>
            <a:pPr marL="457200" indent="-457200">
              <a:lnSpc>
                <a:spcPct val="100000"/>
              </a:lnSpc>
              <a:spcBef>
                <a:spcPts val="600"/>
              </a:spcBef>
              <a:spcAft>
                <a:spcPts val="1200"/>
              </a:spcAft>
              <a:buClrTx/>
              <a:buFont typeface="Wingdings" panose="05000000000000000000" pitchFamily="2" charset="2"/>
              <a:buChar char="Ø"/>
            </a:pPr>
            <a:r>
              <a:rPr lang="en-US" altLang="en-US" dirty="0"/>
              <a:t>Key in “Yes” to the corresponding component type if it is offered at the applicant school. Otherwise, key in “No.”</a:t>
            </a:r>
          </a:p>
          <a:p>
            <a:pPr marL="457200" indent="-457200">
              <a:lnSpc>
                <a:spcPct val="100000"/>
              </a:lnSpc>
              <a:spcBef>
                <a:spcPts val="600"/>
              </a:spcBef>
              <a:spcAft>
                <a:spcPts val="1200"/>
              </a:spcAft>
              <a:buClrTx/>
              <a:buFont typeface="Wingdings" panose="05000000000000000000" pitchFamily="2" charset="2"/>
              <a:buChar char="Ø"/>
            </a:pPr>
            <a:r>
              <a:rPr lang="en-US" altLang="en-US" dirty="0"/>
              <a:t>Describe any additional components that support the applicant school in providing exemplary practices on a separate page. (See p. 17 of the application for specific formatting instructions.)</a:t>
            </a:r>
          </a:p>
        </p:txBody>
      </p:sp>
      <p:sp>
        <p:nvSpPr>
          <p:cNvPr id="80898" name="Slide Number Placeholder 1">
            <a:extLst>
              <a:ext uri="{FF2B5EF4-FFF2-40B4-BE49-F238E27FC236}">
                <a16:creationId xmlns:a16="http://schemas.microsoft.com/office/drawing/2014/main" id="{5EF55242-65B2-4BA0-BA47-3CF77D95CDFD}"/>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DE0ED34-F772-4C3B-BEEF-616F49CF6494}" type="slidenum">
              <a:rPr lang="en-US" altLang="en-US" smtClean="0">
                <a:solidFill>
                  <a:srgbClr val="FFFFFF"/>
                </a:solidFill>
                <a:latin typeface="Arial" panose="020B0604020202020204" pitchFamily="34" charset="0"/>
              </a:rPr>
              <a:pPr/>
              <a:t>39</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FC39D-8B69-4482-80B6-6CB3DB4A6491}"/>
              </a:ext>
            </a:extLst>
          </p:cNvPr>
          <p:cNvSpPr>
            <a:spLocks noGrp="1"/>
          </p:cNvSpPr>
          <p:nvPr>
            <p:ph type="title"/>
          </p:nvPr>
        </p:nvSpPr>
        <p:spPr/>
        <p:txBody>
          <a:bodyPr/>
          <a:lstStyle/>
          <a:p>
            <a:r>
              <a:rPr lang="en-US" dirty="0"/>
              <a:t>State Superintendent of Public Instruction Priority: School Climate</a:t>
            </a:r>
          </a:p>
        </p:txBody>
      </p:sp>
      <p:sp>
        <p:nvSpPr>
          <p:cNvPr id="3" name="Text Placeholder 2">
            <a:extLst>
              <a:ext uri="{FF2B5EF4-FFF2-40B4-BE49-F238E27FC236}">
                <a16:creationId xmlns:a16="http://schemas.microsoft.com/office/drawing/2014/main" id="{E948C33C-3E2F-4542-813F-BA94C13D73C0}"/>
              </a:ext>
            </a:extLst>
          </p:cNvPr>
          <p:cNvSpPr>
            <a:spLocks noGrp="1"/>
          </p:cNvSpPr>
          <p:nvPr>
            <p:ph type="body" sz="quarter" idx="13"/>
          </p:nvPr>
        </p:nvSpPr>
        <p:spPr/>
        <p:txBody>
          <a:bodyPr/>
          <a:lstStyle/>
          <a:p>
            <a:pPr marL="457200" indent="-457200">
              <a:lnSpc>
                <a:spcPct val="100000"/>
              </a:lnSpc>
              <a:spcBef>
                <a:spcPts val="600"/>
              </a:spcBef>
              <a:spcAft>
                <a:spcPts val="600"/>
              </a:spcAft>
              <a:buClrTx/>
              <a:buFont typeface="Wingdings" panose="05000000000000000000" pitchFamily="2" charset="2"/>
              <a:buChar char="Ø"/>
            </a:pPr>
            <a:r>
              <a:rPr lang="en-US" altLang="en-US" dirty="0"/>
              <a:t>Family Engagement: utilizing best practices to communicate and engage families and youth in school community</a:t>
            </a:r>
          </a:p>
          <a:p>
            <a:pPr marL="457200" indent="-457200">
              <a:lnSpc>
                <a:spcPct val="100000"/>
              </a:lnSpc>
              <a:spcBef>
                <a:spcPts val="600"/>
              </a:spcBef>
              <a:spcAft>
                <a:spcPts val="600"/>
              </a:spcAft>
              <a:buClrTx/>
              <a:buFont typeface="Wingdings" panose="05000000000000000000" pitchFamily="2" charset="2"/>
              <a:buChar char="Ø"/>
            </a:pPr>
            <a:r>
              <a:rPr lang="en-US" altLang="en-US" dirty="0"/>
              <a:t>Implicit Bias: increase understanding of all in school community about how implicit bias affects the systems serving students and the students and staff themselves</a:t>
            </a:r>
          </a:p>
          <a:p>
            <a:pPr marL="457200" indent="-457200">
              <a:lnSpc>
                <a:spcPct val="100000"/>
              </a:lnSpc>
              <a:spcBef>
                <a:spcPts val="600"/>
              </a:spcBef>
              <a:spcAft>
                <a:spcPts val="600"/>
              </a:spcAft>
              <a:buClrTx/>
              <a:buFont typeface="Wingdings" panose="05000000000000000000" pitchFamily="2" charset="2"/>
              <a:buChar char="Ø"/>
            </a:pPr>
            <a:r>
              <a:rPr lang="en-US" altLang="en-US" dirty="0"/>
              <a:t>Social Emotional Learning: integration of social emotional learning practices throughout all programs</a:t>
            </a:r>
          </a:p>
          <a:p>
            <a:endParaRPr lang="en-US" dirty="0"/>
          </a:p>
        </p:txBody>
      </p:sp>
      <p:sp>
        <p:nvSpPr>
          <p:cNvPr id="4" name="Slide Number Placeholder 3">
            <a:extLst>
              <a:ext uri="{FF2B5EF4-FFF2-40B4-BE49-F238E27FC236}">
                <a16:creationId xmlns:a16="http://schemas.microsoft.com/office/drawing/2014/main" id="{42F5F76A-84E2-4ED9-9DF4-C64454785D74}"/>
              </a:ext>
            </a:extLst>
          </p:cNvPr>
          <p:cNvSpPr>
            <a:spLocks noGrp="1"/>
          </p:cNvSpPr>
          <p:nvPr>
            <p:ph type="sldNum" sz="quarter" idx="16"/>
          </p:nvPr>
        </p:nvSpPr>
        <p:spPr/>
        <p:txBody>
          <a:bodyPr/>
          <a:lstStyle/>
          <a:p>
            <a:pPr>
              <a:defRPr/>
            </a:pPr>
            <a:fld id="{7C0A0958-58CA-43A7-85ED-29FA729C6FBE}" type="slidenum">
              <a:rPr lang="en-US" altLang="en-US" smtClean="0"/>
              <a:pPr>
                <a:defRPr/>
              </a:pPr>
              <a:t>4</a:t>
            </a:fld>
            <a:endParaRPr lang="en-US" altLang="en-US" dirty="0"/>
          </a:p>
        </p:txBody>
      </p:sp>
    </p:spTree>
    <p:extLst>
      <p:ext uri="{BB962C8B-B14F-4D97-AF65-F5344CB8AC3E}">
        <p14:creationId xmlns:p14="http://schemas.microsoft.com/office/powerpoint/2010/main" val="180014796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D52AAB-C09E-4762-A7A2-A5DB2BBD875E}"/>
              </a:ext>
            </a:extLst>
          </p:cNvPr>
          <p:cNvSpPr>
            <a:spLocks noGrp="1"/>
          </p:cNvSpPr>
          <p:nvPr>
            <p:ph type="title"/>
          </p:nvPr>
        </p:nvSpPr>
        <p:spPr>
          <a:xfrm>
            <a:off x="1096963" y="695325"/>
            <a:ext cx="10247312" cy="1057275"/>
          </a:xfrm>
        </p:spPr>
        <p:txBody>
          <a:bodyPr>
            <a:noAutofit/>
          </a:bodyPr>
          <a:lstStyle/>
          <a:p>
            <a:pPr>
              <a:defRPr/>
            </a:pPr>
            <a:r>
              <a:rPr lang="en-US" dirty="0"/>
              <a:t>How to Complete Attachment F: </a:t>
            </a:r>
            <a:br>
              <a:rPr lang="en-US" dirty="0"/>
            </a:br>
            <a:r>
              <a:rPr lang="en-US" dirty="0"/>
              <a:t>Exemplary Components Checklist (Slide 2 of 2)</a:t>
            </a:r>
          </a:p>
        </p:txBody>
      </p:sp>
      <p:sp>
        <p:nvSpPr>
          <p:cNvPr id="4" name="Text Placeholder 3">
            <a:extLst>
              <a:ext uri="{FF2B5EF4-FFF2-40B4-BE49-F238E27FC236}">
                <a16:creationId xmlns:a16="http://schemas.microsoft.com/office/drawing/2014/main" id="{9AD5CFFE-6134-4596-8323-443269FD70E5}"/>
              </a:ext>
            </a:extLst>
          </p:cNvPr>
          <p:cNvSpPr>
            <a:spLocks noGrp="1"/>
          </p:cNvSpPr>
          <p:nvPr>
            <p:ph type="body" sz="quarter" idx="13"/>
          </p:nvPr>
        </p:nvSpPr>
        <p:spPr>
          <a:xfrm>
            <a:off x="1096963" y="2022475"/>
            <a:ext cx="10115550" cy="3789363"/>
          </a:xfrm>
        </p:spPr>
        <p:txBody>
          <a:bodyPr/>
          <a:lstStyle/>
          <a:p>
            <a:pPr marL="347472" indent="-347472">
              <a:lnSpc>
                <a:spcPct val="100000"/>
              </a:lnSpc>
              <a:spcBef>
                <a:spcPts val="0"/>
              </a:spcBef>
              <a:spcAft>
                <a:spcPts val="1200"/>
              </a:spcAft>
              <a:buClrTx/>
              <a:buFont typeface="Wingdings" panose="05000000000000000000" pitchFamily="2" charset="2"/>
              <a:buChar char="Ø"/>
              <a:defRPr/>
            </a:pPr>
            <a:r>
              <a:rPr lang="en-US" dirty="0">
                <a:latin typeface="Arial"/>
                <a:cs typeface="Arial"/>
              </a:rPr>
              <a:t>The list of exemplary components is intended to provide the review team with an overview of the applicant school. Each component is described in general terms. Use your best judgement in determining whether or not the school offers each component. There will be an opportunity to clarify the details of each checked component if a Site Validation Visit is scheduled. </a:t>
            </a:r>
          </a:p>
          <a:p>
            <a:pPr marL="457200" indent="-457200">
              <a:buClrTx/>
              <a:buFont typeface="+mj-lt"/>
              <a:buAutoNum type="arabicPeriod"/>
              <a:defRPr/>
            </a:pPr>
            <a:endParaRPr lang="en-US" dirty="0"/>
          </a:p>
        </p:txBody>
      </p:sp>
      <p:sp>
        <p:nvSpPr>
          <p:cNvPr id="82946" name="Slide Number Placeholder 1">
            <a:extLst>
              <a:ext uri="{FF2B5EF4-FFF2-40B4-BE49-F238E27FC236}">
                <a16:creationId xmlns:a16="http://schemas.microsoft.com/office/drawing/2014/main" id="{C73DD7C4-D538-4243-A582-FA7D009B375E}"/>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EE61CA0-FAC8-48C8-991E-863466A5E989}" type="slidenum">
              <a:rPr lang="en-US" altLang="en-US" smtClean="0">
                <a:solidFill>
                  <a:srgbClr val="FFFFFF"/>
                </a:solidFill>
                <a:latin typeface="Arial" panose="020B0604020202020204" pitchFamily="34" charset="0"/>
              </a:rPr>
              <a:pPr/>
              <a:t>40</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8F2C67-E5B1-4F71-A3AC-F036166BEF42}"/>
              </a:ext>
            </a:extLst>
          </p:cNvPr>
          <p:cNvSpPr>
            <a:spLocks noGrp="1"/>
          </p:cNvSpPr>
          <p:nvPr>
            <p:ph type="title"/>
          </p:nvPr>
        </p:nvSpPr>
        <p:spPr>
          <a:xfrm>
            <a:off x="1069975" y="711200"/>
            <a:ext cx="10058400" cy="1041400"/>
          </a:xfrm>
        </p:spPr>
        <p:txBody>
          <a:bodyPr/>
          <a:lstStyle/>
          <a:p>
            <a:pPr>
              <a:defRPr/>
            </a:pPr>
            <a:r>
              <a:rPr lang="en-US" dirty="0"/>
              <a:t>How to Complete Attachment G: Application Checklist</a:t>
            </a:r>
          </a:p>
        </p:txBody>
      </p:sp>
      <p:sp>
        <p:nvSpPr>
          <p:cNvPr id="84996" name="Text Placeholder 3">
            <a:extLst>
              <a:ext uri="{FF2B5EF4-FFF2-40B4-BE49-F238E27FC236}">
                <a16:creationId xmlns:a16="http://schemas.microsoft.com/office/drawing/2014/main" id="{9B0A6908-970D-48DA-9D62-597B6E04C744}"/>
              </a:ext>
            </a:extLst>
          </p:cNvPr>
          <p:cNvSpPr>
            <a:spLocks noGrp="1"/>
          </p:cNvSpPr>
          <p:nvPr>
            <p:ph type="body" sz="quarter" idx="13"/>
          </p:nvPr>
        </p:nvSpPr>
        <p:spPr>
          <a:xfrm>
            <a:off x="1069975" y="2006600"/>
            <a:ext cx="10115550" cy="4508500"/>
          </a:xfrm>
        </p:spPr>
        <p:txBody>
          <a:bodyPr/>
          <a:lstStyle/>
          <a:p>
            <a:pPr marL="457200" indent="-457200">
              <a:lnSpc>
                <a:spcPct val="100000"/>
              </a:lnSpc>
              <a:spcAft>
                <a:spcPts val="1000"/>
              </a:spcAft>
              <a:buClrTx/>
              <a:buFont typeface="Wingdings" panose="05000000000000000000" pitchFamily="2" charset="2"/>
              <a:buChar char="Ø"/>
            </a:pPr>
            <a:r>
              <a:rPr lang="en-US" altLang="en-US" dirty="0"/>
              <a:t>Please follow the link provided to access Attachment G: Application Checklist: </a:t>
            </a:r>
            <a:r>
              <a:rPr lang="en-US" altLang="en-US" dirty="0">
                <a:hlinkClick r:id="rId3" tooltip="Link to Attachment G: Application Checklist"/>
              </a:rPr>
              <a:t>https://www.cde.ca.gov/ta/sr/mc/documents/attg-mchs23.pdf</a:t>
            </a:r>
            <a:r>
              <a:rPr lang="en-US" altLang="en-US" dirty="0"/>
              <a:t> </a:t>
            </a:r>
          </a:p>
          <a:p>
            <a:pPr marL="457200" indent="-457200">
              <a:lnSpc>
                <a:spcPct val="100000"/>
              </a:lnSpc>
              <a:spcAft>
                <a:spcPts val="1000"/>
              </a:spcAft>
              <a:buClrTx/>
              <a:buFont typeface="Wingdings" panose="05000000000000000000" pitchFamily="2" charset="2"/>
              <a:buChar char="Ø"/>
            </a:pPr>
            <a:r>
              <a:rPr lang="en-US" altLang="en-US" dirty="0"/>
              <a:t>Ensure that your application packet includes all </a:t>
            </a:r>
            <a:r>
              <a:rPr lang="en-US" altLang="en-US" b="1" dirty="0"/>
              <a:t>required</a:t>
            </a:r>
            <a:r>
              <a:rPr lang="en-US" altLang="en-US" dirty="0"/>
              <a:t> items.</a:t>
            </a:r>
          </a:p>
          <a:p>
            <a:pPr marL="457200" indent="-457200">
              <a:lnSpc>
                <a:spcPct val="100000"/>
              </a:lnSpc>
              <a:spcAft>
                <a:spcPts val="1000"/>
              </a:spcAft>
              <a:buClrTx/>
              <a:buFont typeface="Wingdings" panose="05000000000000000000" pitchFamily="2" charset="2"/>
              <a:buChar char="Ø"/>
            </a:pPr>
            <a:r>
              <a:rPr lang="en-US" altLang="en-US" dirty="0"/>
              <a:t>Place a check by each item included in the application packet.</a:t>
            </a:r>
          </a:p>
          <a:p>
            <a:pPr marL="457200" indent="-457200">
              <a:lnSpc>
                <a:spcPct val="100000"/>
              </a:lnSpc>
              <a:spcAft>
                <a:spcPts val="1000"/>
              </a:spcAft>
              <a:buClrTx/>
              <a:buFont typeface="Wingdings" panose="05000000000000000000" pitchFamily="2" charset="2"/>
              <a:buChar char="Ø"/>
            </a:pPr>
            <a:r>
              <a:rPr lang="en-US" altLang="en-US" dirty="0"/>
              <a:t>Be sure to place the items in the order provided on the checklist and/or the Application Assembly section of the application packet.</a:t>
            </a:r>
          </a:p>
          <a:p>
            <a:pPr marL="457200" indent="-457200">
              <a:lnSpc>
                <a:spcPct val="100000"/>
              </a:lnSpc>
              <a:spcAft>
                <a:spcPts val="1000"/>
              </a:spcAft>
              <a:buClrTx/>
              <a:buFont typeface="Wingdings" panose="05000000000000000000" pitchFamily="2" charset="2"/>
              <a:buChar char="Ø"/>
            </a:pPr>
            <a:r>
              <a:rPr lang="en-US" altLang="en-US" dirty="0"/>
              <a:t>The completed checklist </a:t>
            </a:r>
            <a:r>
              <a:rPr lang="en-US" altLang="en-US" b="1" dirty="0"/>
              <a:t>must</a:t>
            </a:r>
            <a:r>
              <a:rPr lang="en-US" altLang="en-US" dirty="0"/>
              <a:t> be included as the </a:t>
            </a:r>
            <a:r>
              <a:rPr lang="en-US" altLang="en-US" b="1" dirty="0"/>
              <a:t>last page </a:t>
            </a:r>
            <a:r>
              <a:rPr lang="en-US" altLang="en-US" dirty="0"/>
              <a:t>of the application packet.</a:t>
            </a:r>
          </a:p>
        </p:txBody>
      </p:sp>
      <p:sp>
        <p:nvSpPr>
          <p:cNvPr id="84994" name="Slide Number Placeholder 1">
            <a:extLst>
              <a:ext uri="{FF2B5EF4-FFF2-40B4-BE49-F238E27FC236}">
                <a16:creationId xmlns:a16="http://schemas.microsoft.com/office/drawing/2014/main" id="{E6D82EA0-D7D5-41CF-A2F3-605A3080BA02}"/>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FEEA50E3-190A-4FCC-BD87-3F2EF2D127A8}" type="slidenum">
              <a:rPr lang="en-US" altLang="en-US" smtClean="0">
                <a:solidFill>
                  <a:srgbClr val="FFFFFF"/>
                </a:solidFill>
                <a:latin typeface="Arial" panose="020B0604020202020204" pitchFamily="34" charset="0"/>
              </a:rPr>
              <a:pPr/>
              <a:t>41</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0E0026B-3DC2-4EFB-B814-136E5AC4C0CB}"/>
              </a:ext>
            </a:extLst>
          </p:cNvPr>
          <p:cNvSpPr>
            <a:spLocks noGrp="1"/>
          </p:cNvSpPr>
          <p:nvPr>
            <p:ph type="title"/>
          </p:nvPr>
        </p:nvSpPr>
        <p:spPr>
          <a:xfrm>
            <a:off x="1096963" y="287338"/>
            <a:ext cx="10058400" cy="1041400"/>
          </a:xfrm>
        </p:spPr>
        <p:txBody>
          <a:bodyPr/>
          <a:lstStyle/>
          <a:p>
            <a:pPr>
              <a:defRPr/>
            </a:pPr>
            <a:r>
              <a:rPr lang="en-US" dirty="0"/>
              <a:t>Assembling the Application (Slide 1 of 3)</a:t>
            </a:r>
          </a:p>
        </p:txBody>
      </p:sp>
      <p:sp>
        <p:nvSpPr>
          <p:cNvPr id="4" name="Text Placeholder 3">
            <a:extLst>
              <a:ext uri="{FF2B5EF4-FFF2-40B4-BE49-F238E27FC236}">
                <a16:creationId xmlns:a16="http://schemas.microsoft.com/office/drawing/2014/main" id="{C0803539-3552-4792-BB87-D4046B85D68B}"/>
              </a:ext>
            </a:extLst>
          </p:cNvPr>
          <p:cNvSpPr>
            <a:spLocks noGrp="1"/>
          </p:cNvSpPr>
          <p:nvPr>
            <p:ph type="body" sz="quarter" idx="13"/>
          </p:nvPr>
        </p:nvSpPr>
        <p:spPr>
          <a:xfrm>
            <a:off x="1096963" y="1585913"/>
            <a:ext cx="10115550" cy="4468812"/>
          </a:xfrm>
        </p:spPr>
        <p:txBody>
          <a:bodyPr/>
          <a:lstStyle/>
          <a:p>
            <a:pPr marL="457200" indent="-457200">
              <a:lnSpc>
                <a:spcPct val="100000"/>
              </a:lnSpc>
              <a:buClrTx/>
              <a:buFont typeface="Wingdings" panose="05000000000000000000" pitchFamily="2" charset="2"/>
              <a:buChar char="Ø"/>
              <a:defRPr/>
            </a:pPr>
            <a:r>
              <a:rPr lang="en-US" dirty="0"/>
              <a:t>The completed application is to be submitted as a </a:t>
            </a:r>
            <a:r>
              <a:rPr lang="en-US" b="1" dirty="0"/>
              <a:t>single PDF </a:t>
            </a:r>
            <a:r>
              <a:rPr lang="en-US" dirty="0"/>
              <a:t>document.</a:t>
            </a:r>
          </a:p>
          <a:p>
            <a:pPr marL="457200" indent="-457200">
              <a:lnSpc>
                <a:spcPct val="100000"/>
              </a:lnSpc>
              <a:buClrTx/>
              <a:buFont typeface="Wingdings" panose="05000000000000000000" pitchFamily="2" charset="2"/>
              <a:buChar char="Ø"/>
              <a:defRPr/>
            </a:pPr>
            <a:r>
              <a:rPr lang="en-US" dirty="0"/>
              <a:t>Assemble the application as outlined on the next two slides. Also refer to p. 5 of the application packet and/or the Application Checklist (Attachment G).</a:t>
            </a:r>
          </a:p>
          <a:p>
            <a:pPr>
              <a:defRPr/>
            </a:pPr>
            <a:endParaRPr lang="en-US" dirty="0"/>
          </a:p>
        </p:txBody>
      </p:sp>
      <p:sp>
        <p:nvSpPr>
          <p:cNvPr id="87042" name="Slide Number Placeholder 1">
            <a:extLst>
              <a:ext uri="{FF2B5EF4-FFF2-40B4-BE49-F238E27FC236}">
                <a16:creationId xmlns:a16="http://schemas.microsoft.com/office/drawing/2014/main" id="{7E545ED1-B277-4B8C-8942-ED4E7DA040D9}"/>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6FF8427-55EB-4E78-8BAD-729489C496DE}" type="slidenum">
              <a:rPr lang="en-US" altLang="en-US" smtClean="0">
                <a:solidFill>
                  <a:srgbClr val="FFFFFF"/>
                </a:solidFill>
                <a:latin typeface="Arial" panose="020B0604020202020204" pitchFamily="34" charset="0"/>
              </a:rPr>
              <a:pPr/>
              <a:t>42</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36B4BA-9670-47FB-A1B9-3FA9F70F729B}"/>
              </a:ext>
            </a:extLst>
          </p:cNvPr>
          <p:cNvSpPr>
            <a:spLocks noGrp="1"/>
          </p:cNvSpPr>
          <p:nvPr>
            <p:ph type="title"/>
          </p:nvPr>
        </p:nvSpPr>
        <p:spPr>
          <a:xfrm>
            <a:off x="1096963" y="287338"/>
            <a:ext cx="10058400" cy="1041400"/>
          </a:xfrm>
        </p:spPr>
        <p:txBody>
          <a:bodyPr/>
          <a:lstStyle/>
          <a:p>
            <a:pPr>
              <a:defRPr/>
            </a:pPr>
            <a:r>
              <a:rPr lang="en-US" dirty="0"/>
              <a:t>Assembling the Application (Slide 2 of 3)</a:t>
            </a:r>
          </a:p>
        </p:txBody>
      </p:sp>
      <p:sp>
        <p:nvSpPr>
          <p:cNvPr id="89092" name="Content Placeholder 4">
            <a:extLst>
              <a:ext uri="{FF2B5EF4-FFF2-40B4-BE49-F238E27FC236}">
                <a16:creationId xmlns:a16="http://schemas.microsoft.com/office/drawing/2014/main" id="{E5D220EE-5783-4E38-BB27-2B6041D05C17}"/>
              </a:ext>
            </a:extLst>
          </p:cNvPr>
          <p:cNvSpPr>
            <a:spLocks noGrp="1"/>
          </p:cNvSpPr>
          <p:nvPr>
            <p:ph type="body" sz="quarter" idx="13"/>
          </p:nvPr>
        </p:nvSpPr>
        <p:spPr>
          <a:xfrm>
            <a:off x="1096963" y="1412875"/>
            <a:ext cx="10115550" cy="4468813"/>
          </a:xfrm>
        </p:spPr>
        <p:txBody>
          <a:bodyPr/>
          <a:lstStyle/>
          <a:p>
            <a:pPr marL="749300" lvl="1" indent="-457200">
              <a:lnSpc>
                <a:spcPct val="100000"/>
              </a:lnSpc>
              <a:spcAft>
                <a:spcPts val="1800"/>
              </a:spcAft>
              <a:buFont typeface="Calibri" panose="020F0502020204030204" pitchFamily="34" charset="0"/>
              <a:buAutoNum type="arabicPeriod"/>
            </a:pPr>
            <a:r>
              <a:rPr lang="en-US" altLang="en-US" dirty="0"/>
              <a:t>Application Cover Sheet (Attachment A)</a:t>
            </a:r>
          </a:p>
          <a:p>
            <a:pPr marL="749300" lvl="1" indent="-457200">
              <a:lnSpc>
                <a:spcPct val="100000"/>
              </a:lnSpc>
              <a:spcAft>
                <a:spcPts val="1800"/>
              </a:spcAft>
              <a:buFont typeface="Calibri" panose="020F0502020204030204" pitchFamily="34" charset="0"/>
              <a:buAutoNum type="arabicPeriod"/>
            </a:pPr>
            <a:r>
              <a:rPr lang="en-US" altLang="en-US" dirty="0"/>
              <a:t>School Information Sheet (Attachment B)</a:t>
            </a:r>
          </a:p>
          <a:p>
            <a:pPr marL="749300" lvl="1" indent="-457200">
              <a:lnSpc>
                <a:spcPct val="100000"/>
              </a:lnSpc>
              <a:spcAft>
                <a:spcPts val="1800"/>
              </a:spcAft>
              <a:buFont typeface="Calibri" panose="020F0502020204030204" pitchFamily="34" charset="0"/>
              <a:buAutoNum type="arabicPeriod"/>
            </a:pPr>
            <a:r>
              <a:rPr lang="en-US" altLang="en-US" dirty="0"/>
              <a:t>Certification Form (Attachment C)</a:t>
            </a:r>
          </a:p>
          <a:p>
            <a:pPr marL="749300" lvl="1" indent="-457200">
              <a:lnSpc>
                <a:spcPct val="100000"/>
              </a:lnSpc>
              <a:spcAft>
                <a:spcPts val="1800"/>
              </a:spcAft>
              <a:buFont typeface="Calibri" panose="020F0502020204030204" pitchFamily="34" charset="0"/>
              <a:buAutoNum type="arabicPeriod"/>
            </a:pPr>
            <a:r>
              <a:rPr lang="en-US" altLang="en-US" dirty="0"/>
              <a:t>Glossary (Attachment D)</a:t>
            </a:r>
          </a:p>
          <a:p>
            <a:pPr marL="749300" lvl="1" indent="-457200">
              <a:lnSpc>
                <a:spcPct val="100000"/>
              </a:lnSpc>
              <a:spcAft>
                <a:spcPts val="1800"/>
              </a:spcAft>
              <a:buFont typeface="Calibri" panose="020F0502020204030204" pitchFamily="34" charset="0"/>
              <a:buAutoNum type="arabicPeriod"/>
            </a:pPr>
            <a:r>
              <a:rPr lang="en-US" altLang="en-US" dirty="0"/>
              <a:t>Narrative Statements (8 statements)</a:t>
            </a:r>
          </a:p>
          <a:p>
            <a:pPr marL="749300" lvl="1" indent="-457200">
              <a:lnSpc>
                <a:spcPct val="100000"/>
              </a:lnSpc>
              <a:spcAft>
                <a:spcPts val="1800"/>
              </a:spcAft>
              <a:buFont typeface="Calibri" panose="020F0502020204030204" pitchFamily="34" charset="0"/>
              <a:buAutoNum type="arabicPeriod"/>
            </a:pPr>
            <a:r>
              <a:rPr lang="en-US" altLang="en-US" dirty="0"/>
              <a:t>Program Effectiveness Statements (3 statements)</a:t>
            </a:r>
          </a:p>
          <a:p>
            <a:pPr marL="749300" lvl="1" indent="-457200">
              <a:lnSpc>
                <a:spcPct val="100000"/>
              </a:lnSpc>
              <a:spcAft>
                <a:spcPts val="600"/>
              </a:spcAft>
              <a:buFont typeface="Calibri" panose="020F0502020204030204" pitchFamily="34" charset="0"/>
              <a:buAutoNum type="arabicPeriod"/>
            </a:pPr>
            <a:r>
              <a:rPr lang="en-US" altLang="en-US" dirty="0"/>
              <a:t>Quality Indicators (Self-Evaluation) Form (Attachment E)</a:t>
            </a:r>
          </a:p>
          <a:p>
            <a:pPr marL="1463675" lvl="4" indent="-457200">
              <a:lnSpc>
                <a:spcPct val="100000"/>
              </a:lnSpc>
              <a:spcAft>
                <a:spcPts val="1800"/>
              </a:spcAft>
              <a:buFont typeface="Calibri" panose="020F0502020204030204" pitchFamily="34" charset="0"/>
              <a:buAutoNum type="alphaLcPeriod"/>
            </a:pPr>
            <a:r>
              <a:rPr lang="en-US" altLang="en-US" dirty="0"/>
              <a:t>Waiver request for Quality Indicator C3 (</a:t>
            </a:r>
            <a:r>
              <a:rPr lang="en-US" altLang="en-US" b="1" dirty="0"/>
              <a:t>If required</a:t>
            </a:r>
            <a:r>
              <a:rPr lang="en-US" altLang="en-US" dirty="0"/>
              <a:t>)</a:t>
            </a:r>
          </a:p>
        </p:txBody>
      </p:sp>
      <p:sp>
        <p:nvSpPr>
          <p:cNvPr id="89090" name="Slide Number Placeholder 1">
            <a:extLst>
              <a:ext uri="{FF2B5EF4-FFF2-40B4-BE49-F238E27FC236}">
                <a16:creationId xmlns:a16="http://schemas.microsoft.com/office/drawing/2014/main" id="{D1AD0670-1BEF-4A53-BFAB-7680CAE9F15B}"/>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B2B0B05-BEBB-47BF-B74A-32F1F6798092}" type="slidenum">
              <a:rPr lang="en-US" altLang="en-US" smtClean="0">
                <a:solidFill>
                  <a:srgbClr val="FFFFFF"/>
                </a:solidFill>
                <a:latin typeface="Arial" panose="020B0604020202020204" pitchFamily="34" charset="0"/>
              </a:rPr>
              <a:pPr/>
              <a:t>43</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F19FB6-64AF-4899-8737-2BE51042209A}"/>
              </a:ext>
            </a:extLst>
          </p:cNvPr>
          <p:cNvSpPr>
            <a:spLocks noGrp="1"/>
          </p:cNvSpPr>
          <p:nvPr>
            <p:ph type="title"/>
          </p:nvPr>
        </p:nvSpPr>
        <p:spPr>
          <a:xfrm>
            <a:off x="1096963" y="287338"/>
            <a:ext cx="10058400" cy="1041400"/>
          </a:xfrm>
        </p:spPr>
        <p:txBody>
          <a:bodyPr/>
          <a:lstStyle/>
          <a:p>
            <a:pPr>
              <a:defRPr/>
            </a:pPr>
            <a:r>
              <a:rPr lang="en-US" dirty="0"/>
              <a:t>Assembling the Application (Slide 3 of 3)</a:t>
            </a:r>
          </a:p>
        </p:txBody>
      </p:sp>
      <p:sp>
        <p:nvSpPr>
          <p:cNvPr id="91140" name="Content Placeholder 4">
            <a:extLst>
              <a:ext uri="{FF2B5EF4-FFF2-40B4-BE49-F238E27FC236}">
                <a16:creationId xmlns:a16="http://schemas.microsoft.com/office/drawing/2014/main" id="{FA5067D9-9BA2-409E-8322-2070758C9A4D}"/>
              </a:ext>
            </a:extLst>
          </p:cNvPr>
          <p:cNvSpPr>
            <a:spLocks noGrp="1"/>
          </p:cNvSpPr>
          <p:nvPr>
            <p:ph type="body" sz="quarter" idx="13"/>
          </p:nvPr>
        </p:nvSpPr>
        <p:spPr>
          <a:xfrm>
            <a:off x="1096963" y="1328738"/>
            <a:ext cx="10115550" cy="4468812"/>
          </a:xfrm>
        </p:spPr>
        <p:txBody>
          <a:bodyPr/>
          <a:lstStyle/>
          <a:p>
            <a:pPr marL="749300" lvl="1" indent="-457200">
              <a:lnSpc>
                <a:spcPct val="100000"/>
              </a:lnSpc>
              <a:spcAft>
                <a:spcPts val="1200"/>
              </a:spcAft>
              <a:buFont typeface="Calibri Light" panose="020F0302020204030204" pitchFamily="34" charset="0"/>
              <a:buAutoNum type="arabicPeriod" startAt="8"/>
            </a:pPr>
            <a:r>
              <a:rPr lang="en-US" altLang="en-US" dirty="0"/>
              <a:t>Quality Indicators (Self-Evaluation) Evidence</a:t>
            </a:r>
          </a:p>
          <a:p>
            <a:pPr marL="749300" lvl="1" indent="-457200">
              <a:lnSpc>
                <a:spcPct val="100000"/>
              </a:lnSpc>
              <a:spcBef>
                <a:spcPts val="400"/>
              </a:spcBef>
              <a:spcAft>
                <a:spcPts val="600"/>
              </a:spcAft>
              <a:buFont typeface="Calibri Light" panose="020F0302020204030204" pitchFamily="34" charset="0"/>
              <a:buAutoNum type="arabicPeriod" startAt="8"/>
            </a:pPr>
            <a:r>
              <a:rPr lang="en-US" altLang="en-US" dirty="0"/>
              <a:t>Exemplary Components Checklist (Attachment F)</a:t>
            </a:r>
          </a:p>
          <a:p>
            <a:pPr marL="1279525" lvl="3" indent="-457200">
              <a:lnSpc>
                <a:spcPct val="100000"/>
              </a:lnSpc>
              <a:spcBef>
                <a:spcPts val="400"/>
              </a:spcBef>
              <a:spcAft>
                <a:spcPts val="1200"/>
              </a:spcAft>
              <a:buFont typeface="Calibri Light" panose="020F0302020204030204" pitchFamily="34" charset="0"/>
              <a:buAutoNum type="alphaLcPeriod"/>
            </a:pPr>
            <a:r>
              <a:rPr lang="en-US" altLang="en-US" dirty="0"/>
              <a:t>Statement to describe additional components that support the school in providing exemplary practices (</a:t>
            </a:r>
            <a:r>
              <a:rPr lang="en-US" altLang="en-US" b="1" dirty="0"/>
              <a:t>Optional</a:t>
            </a:r>
            <a:r>
              <a:rPr lang="en-US" altLang="en-US" dirty="0"/>
              <a:t>)</a:t>
            </a:r>
          </a:p>
          <a:p>
            <a:pPr marL="749300" lvl="1" indent="-457200">
              <a:lnSpc>
                <a:spcPct val="100000"/>
              </a:lnSpc>
              <a:spcBef>
                <a:spcPts val="400"/>
              </a:spcBef>
              <a:spcAft>
                <a:spcPts val="1200"/>
              </a:spcAft>
              <a:buFont typeface="Calibri Light" panose="020F0302020204030204" pitchFamily="34" charset="0"/>
              <a:buAutoNum type="arabicPeriod" startAt="10"/>
            </a:pPr>
            <a:r>
              <a:rPr lang="en-US" altLang="en-US" dirty="0"/>
              <a:t>Master Schedule</a:t>
            </a:r>
          </a:p>
          <a:p>
            <a:pPr marL="749300" lvl="1" indent="-457200">
              <a:lnSpc>
                <a:spcPct val="100000"/>
              </a:lnSpc>
              <a:spcBef>
                <a:spcPts val="400"/>
              </a:spcBef>
              <a:spcAft>
                <a:spcPts val="1200"/>
              </a:spcAft>
              <a:buFont typeface="Calibri Light" panose="020F0302020204030204" pitchFamily="34" charset="0"/>
              <a:buAutoNum type="arabicPeriod" startAt="10"/>
            </a:pPr>
            <a:r>
              <a:rPr lang="en-US" altLang="en-US" dirty="0"/>
              <a:t>WASC Award Letter (including extension letter, if applicable)</a:t>
            </a:r>
          </a:p>
          <a:p>
            <a:pPr marL="749300" lvl="1" indent="-457200">
              <a:lnSpc>
                <a:spcPct val="100000"/>
              </a:lnSpc>
              <a:spcBef>
                <a:spcPts val="400"/>
              </a:spcBef>
              <a:spcAft>
                <a:spcPts val="1200"/>
              </a:spcAft>
              <a:buFont typeface="Calibri Light" panose="020F0302020204030204" pitchFamily="34" charset="0"/>
              <a:buAutoNum type="arabicPeriod" startAt="10"/>
            </a:pPr>
            <a:r>
              <a:rPr lang="en-US" altLang="en-US" dirty="0"/>
              <a:t>Portfolio Criteria and Individual Learning Plans (</a:t>
            </a:r>
            <a:r>
              <a:rPr lang="en-US" altLang="en-US" b="1" dirty="0"/>
              <a:t>Optional</a:t>
            </a:r>
            <a:r>
              <a:rPr lang="en-US" altLang="en-US" dirty="0"/>
              <a:t>)</a:t>
            </a:r>
          </a:p>
          <a:p>
            <a:pPr marL="749300" lvl="1" indent="-457200">
              <a:lnSpc>
                <a:spcPct val="100000"/>
              </a:lnSpc>
              <a:spcBef>
                <a:spcPts val="400"/>
              </a:spcBef>
              <a:spcAft>
                <a:spcPts val="1200"/>
              </a:spcAft>
              <a:buFont typeface="Calibri Light" panose="020F0302020204030204" pitchFamily="34" charset="0"/>
              <a:buAutoNum type="arabicPeriod" startAt="10"/>
            </a:pPr>
            <a:r>
              <a:rPr lang="en-US" altLang="en-US" dirty="0"/>
              <a:t>Link to Video Overview of Your School (</a:t>
            </a:r>
            <a:r>
              <a:rPr lang="en-US" altLang="en-US" b="1" dirty="0"/>
              <a:t>Optional</a:t>
            </a:r>
            <a:r>
              <a:rPr lang="en-US" altLang="en-US" dirty="0"/>
              <a:t>)</a:t>
            </a:r>
          </a:p>
          <a:p>
            <a:pPr marL="749300" lvl="1" indent="-457200">
              <a:lnSpc>
                <a:spcPct val="100000"/>
              </a:lnSpc>
              <a:spcBef>
                <a:spcPts val="400"/>
              </a:spcBef>
              <a:spcAft>
                <a:spcPts val="1200"/>
              </a:spcAft>
              <a:buFont typeface="Calibri Light" panose="020F0302020204030204" pitchFamily="34" charset="0"/>
              <a:buAutoNum type="arabicPeriod" startAt="10"/>
            </a:pPr>
            <a:r>
              <a:rPr lang="en-US" altLang="en-US" dirty="0"/>
              <a:t>Application Checklist (Attachment G)</a:t>
            </a:r>
          </a:p>
        </p:txBody>
      </p:sp>
      <p:sp>
        <p:nvSpPr>
          <p:cNvPr id="91138" name="Slide Number Placeholder 1">
            <a:extLst>
              <a:ext uri="{FF2B5EF4-FFF2-40B4-BE49-F238E27FC236}">
                <a16:creationId xmlns:a16="http://schemas.microsoft.com/office/drawing/2014/main" id="{C9C71A90-DF14-46CB-A23E-FD6CF0151B85}"/>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08BC415-472D-4A75-9547-44041E9CF13F}" type="slidenum">
              <a:rPr lang="en-US" altLang="en-US" smtClean="0">
                <a:solidFill>
                  <a:srgbClr val="FFFFFF"/>
                </a:solidFill>
                <a:latin typeface="Arial" panose="020B0604020202020204" pitchFamily="34" charset="0"/>
              </a:rPr>
              <a:pPr/>
              <a:t>44</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FA386C-CDCC-4C23-82DA-5270B9A72F73}"/>
              </a:ext>
            </a:extLst>
          </p:cNvPr>
          <p:cNvSpPr>
            <a:spLocks noGrp="1"/>
          </p:cNvSpPr>
          <p:nvPr>
            <p:ph type="title"/>
          </p:nvPr>
        </p:nvSpPr>
        <p:spPr>
          <a:xfrm>
            <a:off x="1096963" y="287338"/>
            <a:ext cx="10058400" cy="1041400"/>
          </a:xfrm>
        </p:spPr>
        <p:txBody>
          <a:bodyPr/>
          <a:lstStyle/>
          <a:p>
            <a:pPr>
              <a:defRPr/>
            </a:pPr>
            <a:r>
              <a:rPr lang="en-US" dirty="0"/>
              <a:t>Submitting the Application (Slide 1 of 5)</a:t>
            </a:r>
          </a:p>
        </p:txBody>
      </p:sp>
      <p:sp>
        <p:nvSpPr>
          <p:cNvPr id="93188" name="Text Placeholder 3">
            <a:extLst>
              <a:ext uri="{FF2B5EF4-FFF2-40B4-BE49-F238E27FC236}">
                <a16:creationId xmlns:a16="http://schemas.microsoft.com/office/drawing/2014/main" id="{467F3C0B-39F3-49BD-9289-D21CB337FE31}"/>
              </a:ext>
            </a:extLst>
          </p:cNvPr>
          <p:cNvSpPr>
            <a:spLocks noGrp="1"/>
          </p:cNvSpPr>
          <p:nvPr>
            <p:ph type="body" sz="quarter" idx="13"/>
          </p:nvPr>
        </p:nvSpPr>
        <p:spPr>
          <a:xfrm>
            <a:off x="1096963" y="1585913"/>
            <a:ext cx="10115550" cy="4468812"/>
          </a:xfrm>
        </p:spPr>
        <p:txBody>
          <a:bodyPr/>
          <a:lstStyle/>
          <a:p>
            <a:pPr marL="0" indent="0">
              <a:lnSpc>
                <a:spcPct val="100000"/>
              </a:lnSpc>
              <a:spcBef>
                <a:spcPts val="200"/>
              </a:spcBef>
              <a:spcAft>
                <a:spcPts val="1200"/>
              </a:spcAft>
              <a:buClrTx/>
              <a:buFont typeface="Calibri" panose="020F0502020204030204" pitchFamily="34" charset="0"/>
              <a:buNone/>
            </a:pPr>
            <a:r>
              <a:rPr lang="en-US" altLang="en-US" b="1" dirty="0"/>
              <a:t>Step 1: Naming Your Document.</a:t>
            </a:r>
            <a:r>
              <a:rPr lang="en-US" altLang="en-US" dirty="0"/>
              <a:t> When you create your document, please name it as described below:</a:t>
            </a:r>
          </a:p>
          <a:p>
            <a:pPr marL="749300" lvl="1" indent="-457200">
              <a:lnSpc>
                <a:spcPct val="100000"/>
              </a:lnSpc>
              <a:spcAft>
                <a:spcPts val="1200"/>
              </a:spcAft>
              <a:buFont typeface="Wingdings" panose="05000000000000000000" pitchFamily="2" charset="2"/>
              <a:buChar char="Ø"/>
            </a:pPr>
            <a:r>
              <a:rPr lang="en-US" altLang="en-US" dirty="0"/>
              <a:t>School Name_County-District-School (CDS) code_MCHS23</a:t>
            </a:r>
          </a:p>
          <a:p>
            <a:pPr marL="749300" lvl="1" indent="-457200">
              <a:lnSpc>
                <a:spcPct val="100000"/>
              </a:lnSpc>
              <a:spcAft>
                <a:spcPts val="1200"/>
              </a:spcAft>
              <a:buFont typeface="Wingdings" panose="05000000000000000000" pitchFamily="2" charset="2"/>
              <a:buChar char="Ø"/>
            </a:pPr>
            <a:r>
              <a:rPr lang="en-US" altLang="en-US" dirty="0"/>
              <a:t>Example: Treasure High_34 65656 0000001_MCHS23</a:t>
            </a:r>
          </a:p>
          <a:p>
            <a:pPr marL="0" indent="0">
              <a:lnSpc>
                <a:spcPct val="100000"/>
              </a:lnSpc>
              <a:spcAft>
                <a:spcPts val="1200"/>
              </a:spcAft>
              <a:buClrTx/>
              <a:buFont typeface="Calibri" panose="020F0502020204030204" pitchFamily="34" charset="0"/>
              <a:buNone/>
            </a:pPr>
            <a:r>
              <a:rPr lang="en-US" altLang="en-US" b="1" dirty="0"/>
              <a:t>Note: </a:t>
            </a:r>
            <a:r>
              <a:rPr lang="en-US" altLang="en-US" dirty="0"/>
              <a:t>Make sure that the document name </a:t>
            </a:r>
            <a:r>
              <a:rPr lang="en-US" altLang="en-US" b="1" dirty="0"/>
              <a:t>does not exceed </a:t>
            </a:r>
            <a:r>
              <a:rPr lang="en-US" altLang="en-US" dirty="0"/>
              <a:t>40 characters, including blank spaces. It is appropriate to shorten your school’s name, if necessary. Your 14-digit CDS code </a:t>
            </a:r>
            <a:r>
              <a:rPr lang="en-US" altLang="en-US" b="1" dirty="0"/>
              <a:t>must</a:t>
            </a:r>
            <a:r>
              <a:rPr lang="en-US" altLang="en-US" dirty="0"/>
              <a:t> be included in its entirety along with the text, “MCHS23”.</a:t>
            </a:r>
          </a:p>
          <a:p>
            <a:pPr marL="0" indent="0">
              <a:buClrTx/>
              <a:buFont typeface="Calibri" panose="020F0502020204030204" pitchFamily="34" charset="0"/>
              <a:buNone/>
            </a:pPr>
            <a:endParaRPr lang="en-US" altLang="en-US" dirty="0"/>
          </a:p>
        </p:txBody>
      </p:sp>
      <p:sp>
        <p:nvSpPr>
          <p:cNvPr id="93186" name="Slide Number Placeholder 1">
            <a:extLst>
              <a:ext uri="{FF2B5EF4-FFF2-40B4-BE49-F238E27FC236}">
                <a16:creationId xmlns:a16="http://schemas.microsoft.com/office/drawing/2014/main" id="{407FD07E-2052-4F1B-B6A4-50B91CD84CBB}"/>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6FFD12D-C3AB-48DD-A432-2E555F9F1F44}" type="slidenum">
              <a:rPr lang="en-US" altLang="en-US" smtClean="0">
                <a:solidFill>
                  <a:srgbClr val="FFFFFF"/>
                </a:solidFill>
                <a:latin typeface="Arial" panose="020B0604020202020204" pitchFamily="34" charset="0"/>
              </a:rPr>
              <a:pPr/>
              <a:t>45</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A6DC48-D1C5-44BE-B7E0-0E013D087889}"/>
              </a:ext>
            </a:extLst>
          </p:cNvPr>
          <p:cNvSpPr>
            <a:spLocks noGrp="1"/>
          </p:cNvSpPr>
          <p:nvPr>
            <p:ph type="title"/>
          </p:nvPr>
        </p:nvSpPr>
        <p:spPr>
          <a:xfrm>
            <a:off x="1092200" y="481013"/>
            <a:ext cx="10058400" cy="846137"/>
          </a:xfrm>
        </p:spPr>
        <p:txBody>
          <a:bodyPr/>
          <a:lstStyle/>
          <a:p>
            <a:pPr>
              <a:defRPr/>
            </a:pPr>
            <a:r>
              <a:rPr lang="en-US" dirty="0"/>
              <a:t>Submitting the Application (Slide 2 of 5)</a:t>
            </a:r>
          </a:p>
        </p:txBody>
      </p:sp>
      <p:sp>
        <p:nvSpPr>
          <p:cNvPr id="95236" name="Text Placeholder 3">
            <a:extLst>
              <a:ext uri="{FF2B5EF4-FFF2-40B4-BE49-F238E27FC236}">
                <a16:creationId xmlns:a16="http://schemas.microsoft.com/office/drawing/2014/main" id="{80C2C9DD-3457-4709-B6A1-E81150A17D8A}"/>
              </a:ext>
            </a:extLst>
          </p:cNvPr>
          <p:cNvSpPr>
            <a:spLocks noGrp="1"/>
          </p:cNvSpPr>
          <p:nvPr>
            <p:ph type="body" sz="quarter" idx="13"/>
          </p:nvPr>
        </p:nvSpPr>
        <p:spPr>
          <a:xfrm>
            <a:off x="1101725" y="1612900"/>
            <a:ext cx="10199688" cy="5087938"/>
          </a:xfrm>
        </p:spPr>
        <p:txBody>
          <a:bodyPr/>
          <a:lstStyle/>
          <a:p>
            <a:pPr marL="0" indent="0">
              <a:lnSpc>
                <a:spcPct val="100000"/>
              </a:lnSpc>
              <a:spcBef>
                <a:spcPts val="200"/>
              </a:spcBef>
              <a:spcAft>
                <a:spcPts val="1200"/>
              </a:spcAft>
              <a:buClrTx/>
              <a:buFont typeface="Calibri" panose="020F0502020204030204" pitchFamily="34" charset="0"/>
              <a:buNone/>
            </a:pPr>
            <a:r>
              <a:rPr lang="en-US" altLang="en-US" b="1" dirty="0"/>
              <a:t>Step 2: Uploading Your PDF Document.</a:t>
            </a:r>
            <a:r>
              <a:rPr lang="en-US" altLang="en-US" dirty="0"/>
              <a:t> Follow the instructions below to complete the upload process into the exFiles File Transfer System for the “2023–24 MCHS Applications” Project:</a:t>
            </a:r>
          </a:p>
          <a:p>
            <a:pPr marL="749300" lvl="1" indent="-457200">
              <a:lnSpc>
                <a:spcPct val="100000"/>
              </a:lnSpc>
              <a:spcAft>
                <a:spcPts val="1200"/>
              </a:spcAft>
              <a:buFont typeface="Wingdings" panose="05000000000000000000" pitchFamily="2" charset="2"/>
              <a:buChar char="Ø"/>
            </a:pPr>
            <a:r>
              <a:rPr lang="en-US" altLang="en-US" dirty="0"/>
              <a:t>After creating your PDF document and labelling as instructed above, enter the </a:t>
            </a:r>
            <a:r>
              <a:rPr lang="en-US" altLang="en-US" b="1" dirty="0"/>
              <a:t>Project URL </a:t>
            </a:r>
            <a:r>
              <a:rPr lang="en-US" altLang="en-US" dirty="0"/>
              <a:t>for the exFiles File Transfer System into your web browser.   </a:t>
            </a:r>
          </a:p>
          <a:p>
            <a:pPr marL="749300" lvl="1" indent="-457200">
              <a:lnSpc>
                <a:spcPct val="100000"/>
              </a:lnSpc>
              <a:spcAft>
                <a:spcPts val="1200"/>
              </a:spcAft>
              <a:buFont typeface="Wingdings" panose="05000000000000000000" pitchFamily="2" charset="2"/>
              <a:buChar char="Ø"/>
            </a:pPr>
            <a:r>
              <a:rPr lang="en-US" altLang="en-US" dirty="0"/>
              <a:t>Once you arrive at the exFiles File Transfer System web page, you will be prompted to enter the </a:t>
            </a:r>
            <a:r>
              <a:rPr lang="en-US" altLang="en-US" b="1" dirty="0"/>
              <a:t>Project Code</a:t>
            </a:r>
            <a:r>
              <a:rPr lang="en-US" altLang="en-US" dirty="0"/>
              <a:t>.</a:t>
            </a:r>
          </a:p>
          <a:p>
            <a:pPr marL="749300" lvl="1" indent="-457200">
              <a:lnSpc>
                <a:spcPct val="100000"/>
              </a:lnSpc>
              <a:spcAft>
                <a:spcPts val="300"/>
              </a:spcAft>
              <a:buFont typeface="Wingdings" panose="05000000000000000000" pitchFamily="2" charset="2"/>
              <a:buChar char="Ø"/>
            </a:pPr>
            <a:r>
              <a:rPr lang="en-US" altLang="en-US" dirty="0"/>
              <a:t>After you enter the Project Code, you will be prompted to enter the </a:t>
            </a:r>
            <a:r>
              <a:rPr lang="en-US" altLang="en-US" b="1" dirty="0"/>
              <a:t>Password</a:t>
            </a:r>
            <a:r>
              <a:rPr lang="en-US" altLang="en-US" dirty="0"/>
              <a:t>.</a:t>
            </a:r>
          </a:p>
        </p:txBody>
      </p:sp>
      <p:sp>
        <p:nvSpPr>
          <p:cNvPr id="95234" name="Slide Number Placeholder 1">
            <a:extLst>
              <a:ext uri="{FF2B5EF4-FFF2-40B4-BE49-F238E27FC236}">
                <a16:creationId xmlns:a16="http://schemas.microsoft.com/office/drawing/2014/main" id="{D796C458-7D09-41F7-9E4D-6B4EE31C165D}"/>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1BBB6DFC-EFF9-4BC7-B4D8-9796A71A69AB}" type="slidenum">
              <a:rPr lang="en-US" altLang="en-US" smtClean="0">
                <a:solidFill>
                  <a:srgbClr val="FFFFFF"/>
                </a:solidFill>
                <a:latin typeface="Arial" panose="020B0604020202020204" pitchFamily="34" charset="0"/>
              </a:rPr>
              <a:pPr/>
              <a:t>46</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656B87-3751-4D1F-8342-369379762104}"/>
              </a:ext>
            </a:extLst>
          </p:cNvPr>
          <p:cNvSpPr>
            <a:spLocks noGrp="1"/>
          </p:cNvSpPr>
          <p:nvPr>
            <p:ph type="title"/>
          </p:nvPr>
        </p:nvSpPr>
        <p:spPr>
          <a:xfrm>
            <a:off x="1096963" y="287338"/>
            <a:ext cx="10058400" cy="1041400"/>
          </a:xfrm>
        </p:spPr>
        <p:txBody>
          <a:bodyPr/>
          <a:lstStyle/>
          <a:p>
            <a:pPr>
              <a:defRPr/>
            </a:pPr>
            <a:r>
              <a:rPr lang="en-US" dirty="0"/>
              <a:t>Submitting the Application (Slide 3 of 5)</a:t>
            </a:r>
          </a:p>
        </p:txBody>
      </p:sp>
      <p:sp>
        <p:nvSpPr>
          <p:cNvPr id="4" name="Text Placeholder 3">
            <a:extLst>
              <a:ext uri="{FF2B5EF4-FFF2-40B4-BE49-F238E27FC236}">
                <a16:creationId xmlns:a16="http://schemas.microsoft.com/office/drawing/2014/main" id="{C5BEEDB5-C958-421C-B22A-9A567844CDBC}"/>
              </a:ext>
            </a:extLst>
          </p:cNvPr>
          <p:cNvSpPr>
            <a:spLocks noGrp="1"/>
          </p:cNvSpPr>
          <p:nvPr>
            <p:ph type="body" sz="quarter" idx="13"/>
          </p:nvPr>
        </p:nvSpPr>
        <p:spPr>
          <a:xfrm>
            <a:off x="1096963" y="1484313"/>
            <a:ext cx="10115550" cy="4975225"/>
          </a:xfrm>
        </p:spPr>
        <p:txBody>
          <a:bodyPr/>
          <a:lstStyle/>
          <a:p>
            <a:pPr marL="292100" lvl="1" indent="0">
              <a:lnSpc>
                <a:spcPct val="100000"/>
              </a:lnSpc>
              <a:spcAft>
                <a:spcPts val="1200"/>
              </a:spcAft>
              <a:buFont typeface="Calibri" panose="020F0502020204030204" pitchFamily="34" charset="0"/>
              <a:buNone/>
              <a:defRPr/>
            </a:pPr>
            <a:r>
              <a:rPr lang="en-US" b="1" dirty="0"/>
              <a:t>Note: </a:t>
            </a:r>
            <a:r>
              <a:rPr lang="en-US" dirty="0"/>
              <a:t>The Project URL, Project Code, and Password can be obtained by sending a request to the Educational Options Office by email at </a:t>
            </a:r>
            <a:r>
              <a:rPr lang="en-US" dirty="0">
                <a:hlinkClick r:id="rId3"/>
              </a:rPr>
              <a:t>CONTINUATIONEDUC@cde.ca.gov</a:t>
            </a:r>
            <a:r>
              <a:rPr lang="en-US" dirty="0"/>
              <a:t> by Tuesday, September 5, 2023.</a:t>
            </a:r>
          </a:p>
          <a:p>
            <a:pPr marL="749300" lvl="1" indent="-457200">
              <a:lnSpc>
                <a:spcPct val="100000"/>
              </a:lnSpc>
              <a:spcAft>
                <a:spcPts val="1200"/>
              </a:spcAft>
              <a:buFont typeface="Wingdings" panose="05000000000000000000" pitchFamily="2" charset="2"/>
              <a:buChar char="Ø"/>
              <a:defRPr/>
            </a:pPr>
            <a:r>
              <a:rPr lang="en-US" dirty="0"/>
              <a:t>Next, you will be asked to select a file to upload. Click the “Browse” button. Then navigate to the PDF document you want to upload.</a:t>
            </a:r>
          </a:p>
          <a:p>
            <a:pPr marL="749300" lvl="1" indent="-457200">
              <a:lnSpc>
                <a:spcPct val="100000"/>
              </a:lnSpc>
              <a:spcAft>
                <a:spcPts val="1200"/>
              </a:spcAft>
              <a:buFont typeface="Wingdings" panose="05000000000000000000" pitchFamily="2" charset="2"/>
              <a:buChar char="Ø"/>
              <a:defRPr/>
            </a:pPr>
            <a:r>
              <a:rPr lang="en-US" dirty="0"/>
              <a:t>After selecting the PDF document, you will return to the file upload screen. In the description text box, enter the exact name of the PDF document selected for upload.</a:t>
            </a:r>
          </a:p>
          <a:p>
            <a:pPr>
              <a:lnSpc>
                <a:spcPct val="100000"/>
              </a:lnSpc>
              <a:spcAft>
                <a:spcPts val="1200"/>
              </a:spcAft>
              <a:defRPr/>
            </a:pPr>
            <a:r>
              <a:rPr lang="en-US" b="1" dirty="0"/>
              <a:t>Note:</a:t>
            </a:r>
            <a:r>
              <a:rPr lang="en-US" dirty="0"/>
              <a:t> The name of the PDF document you selected and the description </a:t>
            </a:r>
            <a:r>
              <a:rPr lang="en-US" b="1" dirty="0"/>
              <a:t>must</a:t>
            </a:r>
            <a:r>
              <a:rPr lang="en-US" dirty="0"/>
              <a:t> be the same.</a:t>
            </a:r>
          </a:p>
        </p:txBody>
      </p:sp>
      <p:sp>
        <p:nvSpPr>
          <p:cNvPr id="97282" name="Slide Number Placeholder 1">
            <a:extLst>
              <a:ext uri="{FF2B5EF4-FFF2-40B4-BE49-F238E27FC236}">
                <a16:creationId xmlns:a16="http://schemas.microsoft.com/office/drawing/2014/main" id="{BE299C06-8364-4575-A88F-59382F52268C}"/>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7674102-8D7E-4235-AAAA-4315F60D7C38}" type="slidenum">
              <a:rPr lang="en-US" altLang="en-US" smtClean="0">
                <a:solidFill>
                  <a:srgbClr val="FFFFFF"/>
                </a:solidFill>
                <a:latin typeface="Arial" panose="020B0604020202020204" pitchFamily="34" charset="0"/>
              </a:rPr>
              <a:pPr/>
              <a:t>47</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D98E8-6E17-4AD2-89E8-31A36D1F2C4F}"/>
              </a:ext>
            </a:extLst>
          </p:cNvPr>
          <p:cNvSpPr>
            <a:spLocks noGrp="1"/>
          </p:cNvSpPr>
          <p:nvPr>
            <p:ph type="title"/>
          </p:nvPr>
        </p:nvSpPr>
        <p:spPr>
          <a:xfrm>
            <a:off x="1096963" y="287338"/>
            <a:ext cx="10058400" cy="1041400"/>
          </a:xfrm>
        </p:spPr>
        <p:txBody>
          <a:bodyPr/>
          <a:lstStyle/>
          <a:p>
            <a:pPr>
              <a:defRPr/>
            </a:pPr>
            <a:r>
              <a:rPr lang="en-US" dirty="0"/>
              <a:t>Submitting the Application (Slide 4 of 5)</a:t>
            </a:r>
          </a:p>
        </p:txBody>
      </p:sp>
      <p:sp>
        <p:nvSpPr>
          <p:cNvPr id="4" name="Text Placeholder 3">
            <a:extLst>
              <a:ext uri="{FF2B5EF4-FFF2-40B4-BE49-F238E27FC236}">
                <a16:creationId xmlns:a16="http://schemas.microsoft.com/office/drawing/2014/main" id="{B5078D11-25D5-49CB-ACBB-75587BC09CD4}"/>
              </a:ext>
            </a:extLst>
          </p:cNvPr>
          <p:cNvSpPr>
            <a:spLocks noGrp="1"/>
          </p:cNvSpPr>
          <p:nvPr>
            <p:ph type="body" sz="quarter" idx="13"/>
          </p:nvPr>
        </p:nvSpPr>
        <p:spPr>
          <a:xfrm>
            <a:off x="1096963" y="1412875"/>
            <a:ext cx="10115550" cy="4468813"/>
          </a:xfrm>
        </p:spPr>
        <p:txBody>
          <a:bodyPr/>
          <a:lstStyle/>
          <a:p>
            <a:pPr marL="749300" lvl="1" indent="-457200">
              <a:lnSpc>
                <a:spcPct val="100000"/>
              </a:lnSpc>
              <a:spcAft>
                <a:spcPts val="1200"/>
              </a:spcAft>
              <a:buFont typeface="Wingdings" panose="05000000000000000000" pitchFamily="2" charset="2"/>
              <a:buChar char="Ø"/>
              <a:defRPr/>
            </a:pPr>
            <a:r>
              <a:rPr lang="en-US" dirty="0"/>
              <a:t>Once you have selected the PDF document and entered the PDF document name into the description text box, click the “Upload File” button.</a:t>
            </a:r>
          </a:p>
          <a:p>
            <a:pPr marL="292100" lvl="1" indent="0">
              <a:lnSpc>
                <a:spcPct val="100000"/>
              </a:lnSpc>
              <a:spcAft>
                <a:spcPts val="1200"/>
              </a:spcAft>
              <a:buFont typeface="Calibri" panose="020F0502020204030204" pitchFamily="34" charset="0"/>
              <a:buNone/>
              <a:defRPr/>
            </a:pPr>
            <a:r>
              <a:rPr lang="en-US" b="1" dirty="0"/>
              <a:t>Note:</a:t>
            </a:r>
            <a:r>
              <a:rPr lang="en-US" dirty="0"/>
              <a:t> Do not encrypt the file. Do not select a file encryption type or enter anything into the File Encryption Password text box. Just click the “Upload File” button.</a:t>
            </a:r>
          </a:p>
          <a:p>
            <a:pPr marL="749300" lvl="1" indent="-457200">
              <a:lnSpc>
                <a:spcPct val="100000"/>
              </a:lnSpc>
              <a:spcAft>
                <a:spcPts val="1200"/>
              </a:spcAft>
              <a:buFont typeface="Wingdings" panose="05000000000000000000" pitchFamily="2" charset="2"/>
              <a:buChar char="Ø"/>
              <a:defRPr/>
            </a:pPr>
            <a:r>
              <a:rPr lang="en-US" dirty="0"/>
              <a:t>After you click “Upload File”, the name of the PDF document and the description of the PDF document (these should be the same), will be displayed in the File Listings table.</a:t>
            </a:r>
          </a:p>
          <a:p>
            <a:pPr marL="749300" lvl="1" indent="-457200">
              <a:lnSpc>
                <a:spcPct val="100000"/>
              </a:lnSpc>
              <a:spcAft>
                <a:spcPts val="1200"/>
              </a:spcAft>
              <a:buFont typeface="Wingdings" panose="05000000000000000000" pitchFamily="2" charset="2"/>
              <a:buChar char="Ø"/>
              <a:defRPr/>
            </a:pPr>
            <a:r>
              <a:rPr lang="en-US" dirty="0"/>
              <a:t>Within the File Listings table, a date and time stamp will be displayed next to the PDF document name and description of your application.</a:t>
            </a:r>
          </a:p>
          <a:p>
            <a:pPr>
              <a:defRPr/>
            </a:pPr>
            <a:endParaRPr lang="en-US" dirty="0"/>
          </a:p>
          <a:p>
            <a:pPr marL="749300" lvl="1" indent="-457200">
              <a:buFont typeface="Wingdings" panose="05000000000000000000" pitchFamily="2" charset="2"/>
              <a:buChar char="Ø"/>
              <a:defRPr/>
            </a:pPr>
            <a:endParaRPr lang="en-US" dirty="0"/>
          </a:p>
        </p:txBody>
      </p:sp>
      <p:sp>
        <p:nvSpPr>
          <p:cNvPr id="99330" name="Slide Number Placeholder 1">
            <a:extLst>
              <a:ext uri="{FF2B5EF4-FFF2-40B4-BE49-F238E27FC236}">
                <a16:creationId xmlns:a16="http://schemas.microsoft.com/office/drawing/2014/main" id="{6D50D384-3935-40F9-AC56-14A3845223B2}"/>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0C32865-9ED1-4C54-9B1A-BAB33C684C27}" type="slidenum">
              <a:rPr lang="en-US" altLang="en-US" smtClean="0">
                <a:solidFill>
                  <a:srgbClr val="FFFFFF"/>
                </a:solidFill>
                <a:latin typeface="Arial" panose="020B0604020202020204" pitchFamily="34" charset="0"/>
              </a:rPr>
              <a:pPr/>
              <a:t>48</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0B31E0-C21E-446D-BFEB-26C806D8682D}"/>
              </a:ext>
            </a:extLst>
          </p:cNvPr>
          <p:cNvSpPr>
            <a:spLocks noGrp="1"/>
          </p:cNvSpPr>
          <p:nvPr>
            <p:ph type="title"/>
          </p:nvPr>
        </p:nvSpPr>
        <p:spPr>
          <a:xfrm>
            <a:off x="1096963" y="287338"/>
            <a:ext cx="10058400" cy="1041400"/>
          </a:xfrm>
        </p:spPr>
        <p:txBody>
          <a:bodyPr/>
          <a:lstStyle/>
          <a:p>
            <a:pPr>
              <a:defRPr/>
            </a:pPr>
            <a:r>
              <a:rPr lang="en-US" dirty="0"/>
              <a:t>Submitting the Application (Slide 5 of 5)</a:t>
            </a:r>
          </a:p>
        </p:txBody>
      </p:sp>
      <p:sp>
        <p:nvSpPr>
          <p:cNvPr id="101380" name="Text Placeholder 3">
            <a:extLst>
              <a:ext uri="{FF2B5EF4-FFF2-40B4-BE49-F238E27FC236}">
                <a16:creationId xmlns:a16="http://schemas.microsoft.com/office/drawing/2014/main" id="{1D60EF0B-8D96-4629-941F-C4E7AEB252EA}"/>
              </a:ext>
            </a:extLst>
          </p:cNvPr>
          <p:cNvSpPr>
            <a:spLocks noGrp="1"/>
          </p:cNvSpPr>
          <p:nvPr>
            <p:ph type="body" sz="quarter" idx="13"/>
          </p:nvPr>
        </p:nvSpPr>
        <p:spPr>
          <a:xfrm>
            <a:off x="1096963" y="1585913"/>
            <a:ext cx="10115550" cy="4468812"/>
          </a:xfrm>
        </p:spPr>
        <p:txBody>
          <a:bodyPr/>
          <a:lstStyle/>
          <a:p>
            <a:pPr>
              <a:spcAft>
                <a:spcPts val="1200"/>
              </a:spcAft>
            </a:pPr>
            <a:r>
              <a:rPr lang="en-US" altLang="en-US" b="1" dirty="0"/>
              <a:t>Note:</a:t>
            </a:r>
            <a:r>
              <a:rPr lang="en-US" altLang="en-US" dirty="0"/>
              <a:t> The information displayed in the File Listings table will serve as your confirmation receipt. It is highly recommended that you print this page for your records.</a:t>
            </a:r>
          </a:p>
          <a:p>
            <a:pPr marL="292100" lvl="1" indent="0">
              <a:buFont typeface="Calibri" panose="020F0502020204030204" pitchFamily="34" charset="0"/>
              <a:buNone/>
            </a:pPr>
            <a:endParaRPr lang="en-US" altLang="en-US" dirty="0"/>
          </a:p>
        </p:txBody>
      </p:sp>
      <p:sp>
        <p:nvSpPr>
          <p:cNvPr id="101378" name="Slide Number Placeholder 1">
            <a:extLst>
              <a:ext uri="{FF2B5EF4-FFF2-40B4-BE49-F238E27FC236}">
                <a16:creationId xmlns:a16="http://schemas.microsoft.com/office/drawing/2014/main" id="{91D5F246-7D0F-4D73-AF10-5539A5D92AC9}"/>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C037CAF-DAD6-49B0-AA7D-6719536F5EB4}" type="slidenum">
              <a:rPr lang="en-US" altLang="en-US" smtClean="0">
                <a:solidFill>
                  <a:srgbClr val="FFFFFF"/>
                </a:solidFill>
                <a:latin typeface="Arial" panose="020B0604020202020204" pitchFamily="34" charset="0"/>
              </a:rPr>
              <a:pPr/>
              <a:t>49</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46FC4-7150-42AF-BA57-9EA9E03E10E8}"/>
              </a:ext>
            </a:extLst>
          </p:cNvPr>
          <p:cNvSpPr>
            <a:spLocks noGrp="1"/>
          </p:cNvSpPr>
          <p:nvPr>
            <p:ph type="title"/>
          </p:nvPr>
        </p:nvSpPr>
        <p:spPr/>
        <p:txBody>
          <a:bodyPr/>
          <a:lstStyle/>
          <a:p>
            <a:r>
              <a:rPr lang="en-US" dirty="0"/>
              <a:t>State Superintendent of Public Instruction Priority: Organizational Capacity</a:t>
            </a:r>
          </a:p>
        </p:txBody>
      </p:sp>
      <p:sp>
        <p:nvSpPr>
          <p:cNvPr id="3" name="Text Placeholder 2">
            <a:extLst>
              <a:ext uri="{FF2B5EF4-FFF2-40B4-BE49-F238E27FC236}">
                <a16:creationId xmlns:a16="http://schemas.microsoft.com/office/drawing/2014/main" id="{2F529EF1-471D-4DD4-95C6-4BF2776E6395}"/>
              </a:ext>
            </a:extLst>
          </p:cNvPr>
          <p:cNvSpPr>
            <a:spLocks noGrp="1"/>
          </p:cNvSpPr>
          <p:nvPr>
            <p:ph type="body" sz="quarter" idx="13"/>
          </p:nvPr>
        </p:nvSpPr>
        <p:spPr/>
        <p:txBody>
          <a:bodyPr/>
          <a:lstStyle/>
          <a:p>
            <a:pPr marL="457200" indent="-457200">
              <a:lnSpc>
                <a:spcPct val="100000"/>
              </a:lnSpc>
              <a:spcBef>
                <a:spcPts val="600"/>
              </a:spcBef>
              <a:spcAft>
                <a:spcPts val="600"/>
              </a:spcAft>
              <a:buClrTx/>
              <a:buFont typeface="Wingdings" panose="05000000000000000000" pitchFamily="2" charset="2"/>
              <a:buChar char="Ø"/>
            </a:pPr>
            <a:r>
              <a:rPr lang="en-US" altLang="en-US" dirty="0"/>
              <a:t>Customer Service: implement internal structures and processes to reflect externally our work as a team to ensure everything we do helps students</a:t>
            </a:r>
          </a:p>
          <a:p>
            <a:pPr marL="457200" indent="-457200">
              <a:lnSpc>
                <a:spcPct val="100000"/>
              </a:lnSpc>
              <a:spcBef>
                <a:spcPts val="600"/>
              </a:spcBef>
              <a:spcAft>
                <a:spcPts val="600"/>
              </a:spcAft>
              <a:buClrTx/>
              <a:buFont typeface="Wingdings" panose="05000000000000000000" pitchFamily="2" charset="2"/>
              <a:buChar char="Ø"/>
            </a:pPr>
            <a:r>
              <a:rPr lang="en-US" altLang="en-US" dirty="0"/>
              <a:t>Data Collection: implement internal system to collect timely and relevant data (qualitative and quantitative) to support data informed decision-making processes </a:t>
            </a:r>
          </a:p>
          <a:p>
            <a:pPr marL="457200" indent="-457200">
              <a:lnSpc>
                <a:spcPct val="100000"/>
              </a:lnSpc>
              <a:spcBef>
                <a:spcPts val="600"/>
              </a:spcBef>
              <a:spcAft>
                <a:spcPts val="600"/>
              </a:spcAft>
              <a:buClrTx/>
              <a:buFont typeface="Wingdings" panose="05000000000000000000" pitchFamily="2" charset="2"/>
              <a:buChar char="Ø"/>
            </a:pPr>
            <a:r>
              <a:rPr lang="en-US" altLang="en-US" dirty="0"/>
              <a:t>Increase Internal Capacity: work with partners to increase resources, capacity, and efficiencies</a:t>
            </a:r>
            <a:endParaRPr lang="en-US" dirty="0"/>
          </a:p>
        </p:txBody>
      </p:sp>
      <p:sp>
        <p:nvSpPr>
          <p:cNvPr id="4" name="Slide Number Placeholder 3">
            <a:extLst>
              <a:ext uri="{FF2B5EF4-FFF2-40B4-BE49-F238E27FC236}">
                <a16:creationId xmlns:a16="http://schemas.microsoft.com/office/drawing/2014/main" id="{B0AEC060-872B-44A1-AD7D-500EFE4B27F6}"/>
              </a:ext>
            </a:extLst>
          </p:cNvPr>
          <p:cNvSpPr>
            <a:spLocks noGrp="1"/>
          </p:cNvSpPr>
          <p:nvPr>
            <p:ph type="sldNum" sz="quarter" idx="16"/>
          </p:nvPr>
        </p:nvSpPr>
        <p:spPr/>
        <p:txBody>
          <a:bodyPr/>
          <a:lstStyle/>
          <a:p>
            <a:pPr>
              <a:defRPr/>
            </a:pPr>
            <a:fld id="{7C0A0958-58CA-43A7-85ED-29FA729C6FBE}" type="slidenum">
              <a:rPr lang="en-US" altLang="en-US" smtClean="0"/>
              <a:pPr>
                <a:defRPr/>
              </a:pPr>
              <a:t>5</a:t>
            </a:fld>
            <a:endParaRPr lang="en-US" altLang="en-US" dirty="0"/>
          </a:p>
        </p:txBody>
      </p:sp>
    </p:spTree>
    <p:extLst>
      <p:ext uri="{BB962C8B-B14F-4D97-AF65-F5344CB8AC3E}">
        <p14:creationId xmlns:p14="http://schemas.microsoft.com/office/powerpoint/2010/main" val="3185072927"/>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058672-2592-4A57-AF77-C0F3A5AAE102}"/>
              </a:ext>
            </a:extLst>
          </p:cNvPr>
          <p:cNvSpPr>
            <a:spLocks noGrp="1"/>
          </p:cNvSpPr>
          <p:nvPr>
            <p:ph type="title"/>
          </p:nvPr>
        </p:nvSpPr>
        <p:spPr>
          <a:xfrm>
            <a:off x="1096963" y="287338"/>
            <a:ext cx="10058400" cy="1041400"/>
          </a:xfrm>
        </p:spPr>
        <p:txBody>
          <a:bodyPr/>
          <a:lstStyle/>
          <a:p>
            <a:pPr>
              <a:defRPr/>
            </a:pPr>
            <a:r>
              <a:rPr lang="en-US" dirty="0"/>
              <a:t>Evaluation Process (Slide 1 of 11)</a:t>
            </a:r>
          </a:p>
        </p:txBody>
      </p:sp>
      <p:sp>
        <p:nvSpPr>
          <p:cNvPr id="4" name="Text Placeholder 3">
            <a:extLst>
              <a:ext uri="{FF2B5EF4-FFF2-40B4-BE49-F238E27FC236}">
                <a16:creationId xmlns:a16="http://schemas.microsoft.com/office/drawing/2014/main" id="{890DE13C-2F38-4F25-A966-5610978E5D45}"/>
              </a:ext>
            </a:extLst>
          </p:cNvPr>
          <p:cNvSpPr>
            <a:spLocks noGrp="1"/>
          </p:cNvSpPr>
          <p:nvPr>
            <p:ph type="body" sz="quarter" idx="13"/>
          </p:nvPr>
        </p:nvSpPr>
        <p:spPr>
          <a:xfrm>
            <a:off x="1096963" y="1585913"/>
            <a:ext cx="10115550" cy="4468812"/>
          </a:xfrm>
        </p:spPr>
        <p:txBody>
          <a:bodyPr/>
          <a:lstStyle/>
          <a:p>
            <a:pPr marL="0" lvl="1" indent="0">
              <a:lnSpc>
                <a:spcPct val="100000"/>
              </a:lnSpc>
              <a:spcBef>
                <a:spcPts val="1200"/>
              </a:spcBef>
              <a:spcAft>
                <a:spcPts val="1800"/>
              </a:spcAft>
              <a:buClr>
                <a:schemeClr val="accent1"/>
              </a:buClr>
              <a:buSzPct val="100000"/>
              <a:buFont typeface="Calibri" panose="020F0502020204030204" pitchFamily="34" charset="0"/>
              <a:buNone/>
              <a:defRPr/>
            </a:pPr>
            <a:r>
              <a:rPr lang="en-US" b="1" dirty="0">
                <a:latin typeface="Arial"/>
                <a:cs typeface="Arial"/>
              </a:rPr>
              <a:t>Step 1: Application Screening</a:t>
            </a:r>
          </a:p>
          <a:p>
            <a:pPr marL="914400" lvl="1" indent="-457200">
              <a:lnSpc>
                <a:spcPct val="100000"/>
              </a:lnSpc>
              <a:spcAft>
                <a:spcPts val="1200"/>
              </a:spcAft>
              <a:buFont typeface="Wingdings" panose="05000000000000000000" pitchFamily="2" charset="2"/>
              <a:buChar char="Ø"/>
              <a:defRPr/>
            </a:pPr>
            <a:r>
              <a:rPr lang="en-US" dirty="0">
                <a:latin typeface="Arial"/>
                <a:cs typeface="Arial"/>
              </a:rPr>
              <a:t>Each application received by the application deadline, 4 p.m. on September 6, 2023, will be downloaded and reviewed by EOO staff to ensure it meets the minimum eligibility criteria:</a:t>
            </a:r>
          </a:p>
          <a:p>
            <a:pPr marL="1281112" lvl="3" indent="-457200">
              <a:lnSpc>
                <a:spcPct val="100000"/>
              </a:lnSpc>
              <a:spcAft>
                <a:spcPts val="1200"/>
              </a:spcAft>
              <a:buFont typeface="Courier New" panose="02070309020205020404" pitchFamily="49" charset="0"/>
              <a:buChar char="o"/>
              <a:defRPr/>
            </a:pPr>
            <a:r>
              <a:rPr lang="en-US" dirty="0">
                <a:latin typeface="Arial"/>
                <a:cs typeface="Arial"/>
              </a:rPr>
              <a:t>The required signatures/typed names are provided on both the Application Cover Sheet (Attachment A) and the Certification Form (Attachment C).</a:t>
            </a:r>
          </a:p>
          <a:p>
            <a:pPr marL="1281112" lvl="3" indent="-457200">
              <a:lnSpc>
                <a:spcPct val="100000"/>
              </a:lnSpc>
              <a:spcAft>
                <a:spcPts val="1200"/>
              </a:spcAft>
              <a:buFont typeface="Courier New" panose="02070309020205020404" pitchFamily="49" charset="0"/>
              <a:buChar char="o"/>
              <a:defRPr/>
            </a:pPr>
            <a:r>
              <a:rPr lang="en-US" dirty="0">
                <a:latin typeface="Arial"/>
                <a:cs typeface="Arial"/>
              </a:rPr>
              <a:t>The application is on 8 ½ by 11-inch paper.</a:t>
            </a:r>
          </a:p>
          <a:p>
            <a:pPr marL="0" indent="0">
              <a:buFont typeface="Calibri" panose="020F0502020204030204" pitchFamily="34" charset="0"/>
              <a:buNone/>
              <a:defRPr/>
            </a:pPr>
            <a:endParaRPr lang="en-US" dirty="0"/>
          </a:p>
        </p:txBody>
      </p:sp>
      <p:sp>
        <p:nvSpPr>
          <p:cNvPr id="103426" name="Slide Number Placeholder 1">
            <a:extLst>
              <a:ext uri="{FF2B5EF4-FFF2-40B4-BE49-F238E27FC236}">
                <a16:creationId xmlns:a16="http://schemas.microsoft.com/office/drawing/2014/main" id="{A68E0E1F-DC37-4C86-8AA0-08E12FB63F9C}"/>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A44DF2AF-DC5E-4D4B-A01A-63C826389361}" type="slidenum">
              <a:rPr lang="en-US" altLang="en-US" smtClean="0">
                <a:solidFill>
                  <a:srgbClr val="FFFFFF"/>
                </a:solidFill>
                <a:latin typeface="Arial" panose="020B0604020202020204" pitchFamily="34" charset="0"/>
              </a:rPr>
              <a:pPr/>
              <a:t>50</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266F6B-9349-4456-A13C-34D9C3522ACB}"/>
              </a:ext>
            </a:extLst>
          </p:cNvPr>
          <p:cNvSpPr>
            <a:spLocks noGrp="1"/>
          </p:cNvSpPr>
          <p:nvPr>
            <p:ph type="title"/>
          </p:nvPr>
        </p:nvSpPr>
        <p:spPr>
          <a:xfrm>
            <a:off x="1096963" y="287338"/>
            <a:ext cx="10058400" cy="1041400"/>
          </a:xfrm>
        </p:spPr>
        <p:txBody>
          <a:bodyPr/>
          <a:lstStyle/>
          <a:p>
            <a:pPr>
              <a:defRPr/>
            </a:pPr>
            <a:r>
              <a:rPr lang="en-US" dirty="0"/>
              <a:t>Evaluation Process (Slide 2 of 11)</a:t>
            </a:r>
          </a:p>
        </p:txBody>
      </p:sp>
      <p:sp>
        <p:nvSpPr>
          <p:cNvPr id="4" name="Text Placeholder 3">
            <a:extLst>
              <a:ext uri="{FF2B5EF4-FFF2-40B4-BE49-F238E27FC236}">
                <a16:creationId xmlns:a16="http://schemas.microsoft.com/office/drawing/2014/main" id="{98F7EA57-5D95-4410-9586-E7BB0099F0DB}"/>
              </a:ext>
            </a:extLst>
          </p:cNvPr>
          <p:cNvSpPr>
            <a:spLocks noGrp="1"/>
          </p:cNvSpPr>
          <p:nvPr>
            <p:ph type="body" sz="quarter" idx="13"/>
          </p:nvPr>
        </p:nvSpPr>
        <p:spPr>
          <a:xfrm>
            <a:off x="1096963" y="1585913"/>
            <a:ext cx="10115550" cy="4468812"/>
          </a:xfrm>
        </p:spPr>
        <p:txBody>
          <a:bodyPr/>
          <a:lstStyle/>
          <a:p>
            <a:pPr marL="0" lvl="1" indent="0">
              <a:lnSpc>
                <a:spcPct val="100000"/>
              </a:lnSpc>
              <a:spcBef>
                <a:spcPts val="1200"/>
              </a:spcBef>
              <a:spcAft>
                <a:spcPts val="1800"/>
              </a:spcAft>
              <a:buClr>
                <a:schemeClr val="accent1"/>
              </a:buClr>
              <a:buSzPct val="100000"/>
              <a:buFont typeface="Calibri" panose="020F0502020204030204" pitchFamily="34" charset="0"/>
              <a:buNone/>
              <a:defRPr/>
            </a:pPr>
            <a:r>
              <a:rPr lang="en-US" b="1" dirty="0">
                <a:latin typeface="Arial"/>
                <a:cs typeface="Arial"/>
              </a:rPr>
              <a:t>Step 1: Application Screening (continued)</a:t>
            </a:r>
          </a:p>
          <a:p>
            <a:pPr marL="1281112" lvl="3" indent="-457200">
              <a:lnSpc>
                <a:spcPct val="100000"/>
              </a:lnSpc>
              <a:spcAft>
                <a:spcPts val="1200"/>
              </a:spcAft>
              <a:buFont typeface="Courier New" panose="02070309020205020404" pitchFamily="49" charset="0"/>
              <a:buChar char="o"/>
              <a:defRPr/>
            </a:pPr>
            <a:r>
              <a:rPr lang="en-US" dirty="0">
                <a:latin typeface="Arial"/>
                <a:cs typeface="Arial"/>
              </a:rPr>
              <a:t>All of the required forms listed in the Application Assembly Section are included and are in the exact format as provided on the 2023</a:t>
            </a:r>
            <a:r>
              <a:rPr lang="en-US" dirty="0"/>
              <a:t>–24 MCHS Application.</a:t>
            </a:r>
          </a:p>
          <a:p>
            <a:pPr marL="1281112" lvl="3" indent="-457200">
              <a:lnSpc>
                <a:spcPct val="100000"/>
              </a:lnSpc>
              <a:spcAft>
                <a:spcPts val="1200"/>
              </a:spcAft>
              <a:buFont typeface="Courier New" panose="02070309020205020404" pitchFamily="49" charset="0"/>
              <a:buChar char="o"/>
              <a:defRPr/>
            </a:pPr>
            <a:r>
              <a:rPr lang="en-US" dirty="0">
                <a:latin typeface="Arial"/>
                <a:cs typeface="Arial"/>
              </a:rPr>
              <a:t>Eight one-page Narrative Statements are included and are typewritten, in 11 or 12-point Arial font, single-spaced, normal character spacing, with one-inch margins. Applications that do not include the title of the statement as a header will also be disqualified, with the exception of the Student Statement, Parent/Guardian/Caregiver Statement, and the Community Organization or Community Business Representative Statement.</a:t>
            </a:r>
          </a:p>
          <a:p>
            <a:pPr marL="914400" lvl="1" indent="-457200">
              <a:lnSpc>
                <a:spcPct val="100000"/>
              </a:lnSpc>
              <a:spcAft>
                <a:spcPts val="1200"/>
              </a:spcAft>
              <a:buFont typeface="Wingdings" panose="05000000000000000000" pitchFamily="2" charset="2"/>
              <a:buChar char="Ø"/>
              <a:defRPr/>
            </a:pPr>
            <a:endParaRPr lang="en-US" dirty="0">
              <a:latin typeface="Arial"/>
              <a:cs typeface="Arial"/>
            </a:endParaRPr>
          </a:p>
          <a:p>
            <a:pPr marL="0" indent="0">
              <a:buFont typeface="Calibri" panose="020F0502020204030204" pitchFamily="34" charset="0"/>
              <a:buNone/>
              <a:defRPr/>
            </a:pPr>
            <a:endParaRPr lang="en-US" dirty="0"/>
          </a:p>
        </p:txBody>
      </p:sp>
      <p:sp>
        <p:nvSpPr>
          <p:cNvPr id="105474" name="Slide Number Placeholder 1">
            <a:extLst>
              <a:ext uri="{FF2B5EF4-FFF2-40B4-BE49-F238E27FC236}">
                <a16:creationId xmlns:a16="http://schemas.microsoft.com/office/drawing/2014/main" id="{B9476B18-9D45-4B75-B7A4-4464D3CE2003}"/>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AED67DFF-B752-49F6-AAF8-072882F2CDD8}" type="slidenum">
              <a:rPr lang="en-US" altLang="en-US" smtClean="0">
                <a:solidFill>
                  <a:srgbClr val="FFFFFF"/>
                </a:solidFill>
                <a:latin typeface="Arial" panose="020B0604020202020204" pitchFamily="34" charset="0"/>
              </a:rPr>
              <a:pPr/>
              <a:t>51</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40EB4F-C4B0-4F37-B10E-0A2BF75E42F5}"/>
              </a:ext>
            </a:extLst>
          </p:cNvPr>
          <p:cNvSpPr>
            <a:spLocks noGrp="1"/>
          </p:cNvSpPr>
          <p:nvPr>
            <p:ph type="title"/>
          </p:nvPr>
        </p:nvSpPr>
        <p:spPr>
          <a:xfrm>
            <a:off x="1096963" y="287338"/>
            <a:ext cx="10058400" cy="1041400"/>
          </a:xfrm>
        </p:spPr>
        <p:txBody>
          <a:bodyPr/>
          <a:lstStyle/>
          <a:p>
            <a:pPr>
              <a:defRPr/>
            </a:pPr>
            <a:r>
              <a:rPr lang="en-US" dirty="0"/>
              <a:t>Evaluation Process (Slide 3 of 11)</a:t>
            </a:r>
          </a:p>
        </p:txBody>
      </p:sp>
      <p:sp>
        <p:nvSpPr>
          <p:cNvPr id="4" name="Text Placeholder 3">
            <a:extLst>
              <a:ext uri="{FF2B5EF4-FFF2-40B4-BE49-F238E27FC236}">
                <a16:creationId xmlns:a16="http://schemas.microsoft.com/office/drawing/2014/main" id="{235BC136-A5C4-498B-8D0E-A0CEBC2E67C5}"/>
              </a:ext>
            </a:extLst>
          </p:cNvPr>
          <p:cNvSpPr>
            <a:spLocks noGrp="1"/>
          </p:cNvSpPr>
          <p:nvPr>
            <p:ph type="body" sz="quarter" idx="13"/>
          </p:nvPr>
        </p:nvSpPr>
        <p:spPr>
          <a:xfrm>
            <a:off x="1096963" y="1585913"/>
            <a:ext cx="10115550" cy="4468812"/>
          </a:xfrm>
        </p:spPr>
        <p:txBody>
          <a:bodyPr/>
          <a:lstStyle/>
          <a:p>
            <a:pPr marL="0" lvl="1" indent="0">
              <a:lnSpc>
                <a:spcPct val="100000"/>
              </a:lnSpc>
              <a:spcBef>
                <a:spcPts val="1200"/>
              </a:spcBef>
              <a:spcAft>
                <a:spcPts val="1800"/>
              </a:spcAft>
              <a:buClr>
                <a:schemeClr val="accent1"/>
              </a:buClr>
              <a:buSzPct val="100000"/>
              <a:buFont typeface="Calibri" panose="020F0502020204030204" pitchFamily="34" charset="0"/>
              <a:buNone/>
              <a:defRPr/>
            </a:pPr>
            <a:r>
              <a:rPr lang="en-US" b="1" dirty="0">
                <a:latin typeface="Arial"/>
                <a:cs typeface="Arial"/>
              </a:rPr>
              <a:t>Step 1: Application Screening (continued)</a:t>
            </a:r>
          </a:p>
          <a:p>
            <a:pPr marL="1281112" lvl="3" indent="-457200">
              <a:lnSpc>
                <a:spcPct val="100000"/>
              </a:lnSpc>
              <a:spcAft>
                <a:spcPts val="1200"/>
              </a:spcAft>
              <a:buFont typeface="Courier New" panose="02070309020205020404" pitchFamily="49" charset="0"/>
              <a:buChar char="o"/>
              <a:defRPr/>
            </a:pPr>
            <a:r>
              <a:rPr lang="en-US" dirty="0">
                <a:latin typeface="Arial"/>
                <a:cs typeface="Arial"/>
              </a:rPr>
              <a:t>Three one-page Program Effectiveness Statements are included and are typewritten, in 11 or 12-point Arial font, single-spaced, normal character spacing, with one-inch margins.</a:t>
            </a:r>
          </a:p>
          <a:p>
            <a:pPr marL="1281112" lvl="3" indent="-457200">
              <a:lnSpc>
                <a:spcPct val="100000"/>
              </a:lnSpc>
              <a:spcAft>
                <a:spcPts val="1200"/>
              </a:spcAft>
              <a:buFont typeface="Courier New" panose="02070309020205020404" pitchFamily="49" charset="0"/>
              <a:buChar char="o"/>
              <a:defRPr/>
            </a:pPr>
            <a:r>
              <a:rPr lang="en-US" dirty="0">
                <a:latin typeface="Arial"/>
                <a:cs typeface="Arial"/>
              </a:rPr>
              <a:t>All 20 Quality Indicators are marked “In Place,” with the exception of Quality Indicator C3. (A one-page narrative must be included if C3 is marked “Not In Place.”)</a:t>
            </a:r>
          </a:p>
          <a:p>
            <a:pPr marL="1281112" lvl="3" indent="-457200">
              <a:lnSpc>
                <a:spcPct val="100000"/>
              </a:lnSpc>
              <a:spcAft>
                <a:spcPts val="1200"/>
              </a:spcAft>
              <a:buFont typeface="Courier New" panose="02070309020205020404" pitchFamily="49" charset="0"/>
              <a:buChar char="o"/>
              <a:defRPr/>
            </a:pPr>
            <a:r>
              <a:rPr lang="en-US" dirty="0">
                <a:latin typeface="Arial"/>
                <a:cs typeface="Arial"/>
              </a:rPr>
              <a:t>Evidence of implementation for each Quality Indicator marked “In Place” is included. </a:t>
            </a:r>
          </a:p>
          <a:p>
            <a:pPr marL="1281112" lvl="3" indent="-457200">
              <a:lnSpc>
                <a:spcPct val="100000"/>
              </a:lnSpc>
              <a:spcAft>
                <a:spcPts val="1200"/>
              </a:spcAft>
              <a:buFont typeface="Courier New" panose="02070309020205020404" pitchFamily="49" charset="0"/>
              <a:buChar char="o"/>
              <a:defRPr/>
            </a:pPr>
            <a:r>
              <a:rPr lang="en-US" dirty="0"/>
              <a:t>A copy of the most current Master Schedule is included.</a:t>
            </a:r>
          </a:p>
          <a:p>
            <a:pPr marL="1281112" lvl="3" indent="-457200">
              <a:lnSpc>
                <a:spcPct val="100000"/>
              </a:lnSpc>
              <a:spcAft>
                <a:spcPts val="1200"/>
              </a:spcAft>
              <a:buFont typeface="Courier New" panose="02070309020205020404" pitchFamily="49" charset="0"/>
              <a:buChar char="o"/>
              <a:defRPr/>
            </a:pPr>
            <a:endParaRPr lang="en-US" dirty="0">
              <a:latin typeface="Arial"/>
              <a:cs typeface="Arial"/>
            </a:endParaRPr>
          </a:p>
          <a:p>
            <a:pPr marL="914400" lvl="1" indent="-457200">
              <a:lnSpc>
                <a:spcPct val="100000"/>
              </a:lnSpc>
              <a:spcAft>
                <a:spcPts val="1200"/>
              </a:spcAft>
              <a:buFont typeface="Wingdings" panose="05000000000000000000" pitchFamily="2" charset="2"/>
              <a:buChar char="Ø"/>
              <a:defRPr/>
            </a:pPr>
            <a:endParaRPr lang="en-US" dirty="0">
              <a:latin typeface="Arial"/>
              <a:cs typeface="Arial"/>
            </a:endParaRPr>
          </a:p>
          <a:p>
            <a:pPr marL="0" indent="0">
              <a:buFont typeface="Calibri" panose="020F0502020204030204" pitchFamily="34" charset="0"/>
              <a:buNone/>
              <a:defRPr/>
            </a:pPr>
            <a:endParaRPr lang="en-US" dirty="0"/>
          </a:p>
        </p:txBody>
      </p:sp>
      <p:sp>
        <p:nvSpPr>
          <p:cNvPr id="107522" name="Slide Number Placeholder 1">
            <a:extLst>
              <a:ext uri="{FF2B5EF4-FFF2-40B4-BE49-F238E27FC236}">
                <a16:creationId xmlns:a16="http://schemas.microsoft.com/office/drawing/2014/main" id="{92FE3AF6-1692-4CB4-8925-B505437003A0}"/>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A6319E1-4F8A-4B08-96AF-B7C266659ACB}" type="slidenum">
              <a:rPr lang="en-US" altLang="en-US" smtClean="0">
                <a:solidFill>
                  <a:srgbClr val="FFFFFF"/>
                </a:solidFill>
                <a:latin typeface="Arial" panose="020B0604020202020204" pitchFamily="34" charset="0"/>
              </a:rPr>
              <a:pPr/>
              <a:t>52</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4BB726-8230-44E0-84BD-76307650BBD9}"/>
              </a:ext>
            </a:extLst>
          </p:cNvPr>
          <p:cNvSpPr>
            <a:spLocks noGrp="1"/>
          </p:cNvSpPr>
          <p:nvPr>
            <p:ph type="title"/>
          </p:nvPr>
        </p:nvSpPr>
        <p:spPr>
          <a:xfrm>
            <a:off x="1096963" y="287338"/>
            <a:ext cx="10058400" cy="1041400"/>
          </a:xfrm>
        </p:spPr>
        <p:txBody>
          <a:bodyPr/>
          <a:lstStyle/>
          <a:p>
            <a:pPr>
              <a:defRPr/>
            </a:pPr>
            <a:r>
              <a:rPr lang="en-US" dirty="0"/>
              <a:t>Evaluation Process (Slide 4 of 11)</a:t>
            </a:r>
          </a:p>
        </p:txBody>
      </p:sp>
      <p:sp>
        <p:nvSpPr>
          <p:cNvPr id="4" name="Text Placeholder 3">
            <a:extLst>
              <a:ext uri="{FF2B5EF4-FFF2-40B4-BE49-F238E27FC236}">
                <a16:creationId xmlns:a16="http://schemas.microsoft.com/office/drawing/2014/main" id="{137C7115-3CB6-4EAA-A727-66DD44A8B38E}"/>
              </a:ext>
            </a:extLst>
          </p:cNvPr>
          <p:cNvSpPr>
            <a:spLocks noGrp="1"/>
          </p:cNvSpPr>
          <p:nvPr>
            <p:ph type="body" sz="quarter" idx="13"/>
          </p:nvPr>
        </p:nvSpPr>
        <p:spPr>
          <a:xfrm>
            <a:off x="1096963" y="1585913"/>
            <a:ext cx="10115550" cy="4468812"/>
          </a:xfrm>
        </p:spPr>
        <p:txBody>
          <a:bodyPr/>
          <a:lstStyle/>
          <a:p>
            <a:pPr marL="0" lvl="1" indent="0">
              <a:lnSpc>
                <a:spcPct val="100000"/>
              </a:lnSpc>
              <a:spcBef>
                <a:spcPts val="1200"/>
              </a:spcBef>
              <a:spcAft>
                <a:spcPts val="1800"/>
              </a:spcAft>
              <a:buClr>
                <a:schemeClr val="accent1"/>
              </a:buClr>
              <a:buSzPct val="100000"/>
              <a:buFont typeface="Calibri" panose="020F0502020204030204" pitchFamily="34" charset="0"/>
              <a:buNone/>
              <a:defRPr/>
            </a:pPr>
            <a:r>
              <a:rPr lang="en-US" b="1" dirty="0">
                <a:latin typeface="Arial"/>
                <a:cs typeface="Arial"/>
              </a:rPr>
              <a:t>Step 1: Application Screening (continued)</a:t>
            </a:r>
          </a:p>
          <a:p>
            <a:pPr marL="1281112" lvl="3" indent="-457200">
              <a:lnSpc>
                <a:spcPct val="100000"/>
              </a:lnSpc>
              <a:spcAft>
                <a:spcPts val="1200"/>
              </a:spcAft>
              <a:buFont typeface="Courier New" panose="02070309020205020404" pitchFamily="49" charset="0"/>
              <a:buChar char="o"/>
              <a:defRPr/>
            </a:pPr>
            <a:r>
              <a:rPr lang="en-US" dirty="0">
                <a:latin typeface="Arial"/>
                <a:cs typeface="Arial"/>
              </a:rPr>
              <a:t>A copy of the WASC Accreditation Letter indicating the WASC accreditation period is included along with an extension letter, if applicable, that lists the dates for which the school is accredited.</a:t>
            </a:r>
          </a:p>
          <a:p>
            <a:pPr marL="1281112" lvl="3" indent="-457200">
              <a:lnSpc>
                <a:spcPct val="100000"/>
              </a:lnSpc>
              <a:spcAft>
                <a:spcPts val="1200"/>
              </a:spcAft>
              <a:buFont typeface="Courier New" panose="02070309020205020404" pitchFamily="49" charset="0"/>
              <a:buChar char="o"/>
              <a:defRPr/>
            </a:pPr>
            <a:r>
              <a:rPr lang="en-US" dirty="0">
                <a:latin typeface="Arial"/>
                <a:cs typeface="Arial"/>
              </a:rPr>
              <a:t>The application is assembled in the order and includes all of the required information outlined in the Application Assembly Section.</a:t>
            </a:r>
          </a:p>
          <a:p>
            <a:pPr marL="1281112" lvl="3" indent="-457200">
              <a:lnSpc>
                <a:spcPct val="100000"/>
              </a:lnSpc>
              <a:spcAft>
                <a:spcPts val="1200"/>
              </a:spcAft>
              <a:buFont typeface="Courier New" panose="02070309020205020404" pitchFamily="49" charset="0"/>
              <a:buChar char="o"/>
              <a:defRPr/>
            </a:pPr>
            <a:r>
              <a:rPr lang="en-US" dirty="0">
                <a:latin typeface="Arial"/>
                <a:cs typeface="Arial"/>
              </a:rPr>
              <a:t>The application is submitted as a single PDF document.</a:t>
            </a:r>
          </a:p>
          <a:p>
            <a:pPr marL="1281112" lvl="3" indent="-457200">
              <a:lnSpc>
                <a:spcPct val="100000"/>
              </a:lnSpc>
              <a:spcAft>
                <a:spcPts val="1200"/>
              </a:spcAft>
              <a:buFont typeface="Courier New" panose="02070309020205020404" pitchFamily="49" charset="0"/>
              <a:buChar char="o"/>
              <a:defRPr/>
            </a:pPr>
            <a:endParaRPr lang="en-US" dirty="0">
              <a:latin typeface="Arial"/>
              <a:cs typeface="Arial"/>
            </a:endParaRPr>
          </a:p>
          <a:p>
            <a:pPr marL="914400" lvl="1" indent="-457200">
              <a:lnSpc>
                <a:spcPct val="100000"/>
              </a:lnSpc>
              <a:spcAft>
                <a:spcPts val="1200"/>
              </a:spcAft>
              <a:buFont typeface="Wingdings" panose="05000000000000000000" pitchFamily="2" charset="2"/>
              <a:buChar char="Ø"/>
              <a:defRPr/>
            </a:pPr>
            <a:endParaRPr lang="en-US" dirty="0">
              <a:latin typeface="Arial"/>
              <a:cs typeface="Arial"/>
            </a:endParaRPr>
          </a:p>
          <a:p>
            <a:pPr marL="0" indent="0">
              <a:buFont typeface="Calibri" panose="020F0502020204030204" pitchFamily="34" charset="0"/>
              <a:buNone/>
              <a:defRPr/>
            </a:pPr>
            <a:endParaRPr lang="en-US" dirty="0"/>
          </a:p>
        </p:txBody>
      </p:sp>
      <p:sp>
        <p:nvSpPr>
          <p:cNvPr id="109570" name="Slide Number Placeholder 1">
            <a:extLst>
              <a:ext uri="{FF2B5EF4-FFF2-40B4-BE49-F238E27FC236}">
                <a16:creationId xmlns:a16="http://schemas.microsoft.com/office/drawing/2014/main" id="{8B8AE44D-F088-44A7-A2EC-B77BC7C729F1}"/>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59C4B952-6EF4-4769-995D-35F553D785FE}" type="slidenum">
              <a:rPr lang="en-US" altLang="en-US" smtClean="0">
                <a:solidFill>
                  <a:srgbClr val="FFFFFF"/>
                </a:solidFill>
                <a:latin typeface="Arial" panose="020B0604020202020204" pitchFamily="34" charset="0"/>
              </a:rPr>
              <a:pPr/>
              <a:t>53</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3D1F13C-75A8-4A4C-8C63-84A1B8F3F4C8}"/>
              </a:ext>
            </a:extLst>
          </p:cNvPr>
          <p:cNvSpPr>
            <a:spLocks noGrp="1"/>
          </p:cNvSpPr>
          <p:nvPr>
            <p:ph type="title"/>
          </p:nvPr>
        </p:nvSpPr>
        <p:spPr>
          <a:xfrm>
            <a:off x="1096963" y="287338"/>
            <a:ext cx="10058400" cy="1041400"/>
          </a:xfrm>
        </p:spPr>
        <p:txBody>
          <a:bodyPr/>
          <a:lstStyle/>
          <a:p>
            <a:pPr>
              <a:defRPr/>
            </a:pPr>
            <a:r>
              <a:rPr lang="en-US" dirty="0"/>
              <a:t>Evaluation Process (Slide 5 of 11)</a:t>
            </a:r>
          </a:p>
        </p:txBody>
      </p:sp>
      <p:sp>
        <p:nvSpPr>
          <p:cNvPr id="4" name="Text Placeholder 3">
            <a:extLst>
              <a:ext uri="{FF2B5EF4-FFF2-40B4-BE49-F238E27FC236}">
                <a16:creationId xmlns:a16="http://schemas.microsoft.com/office/drawing/2014/main" id="{229E86AE-D836-41BD-ADA3-3719D5BAE362}"/>
              </a:ext>
            </a:extLst>
          </p:cNvPr>
          <p:cNvSpPr>
            <a:spLocks noGrp="1"/>
          </p:cNvSpPr>
          <p:nvPr>
            <p:ph type="body" sz="quarter" idx="13"/>
          </p:nvPr>
        </p:nvSpPr>
        <p:spPr>
          <a:xfrm>
            <a:off x="1096963" y="1585913"/>
            <a:ext cx="10115550" cy="4468812"/>
          </a:xfrm>
        </p:spPr>
        <p:txBody>
          <a:bodyPr/>
          <a:lstStyle/>
          <a:p>
            <a:pPr marL="0" lvl="1" indent="0">
              <a:lnSpc>
                <a:spcPct val="100000"/>
              </a:lnSpc>
              <a:spcBef>
                <a:spcPts val="1200"/>
              </a:spcBef>
              <a:spcAft>
                <a:spcPts val="1800"/>
              </a:spcAft>
              <a:buClr>
                <a:schemeClr val="accent1"/>
              </a:buClr>
              <a:buSzPct val="100000"/>
              <a:buFont typeface="Calibri" panose="020F0502020204030204" pitchFamily="34" charset="0"/>
              <a:buNone/>
              <a:defRPr/>
            </a:pPr>
            <a:r>
              <a:rPr lang="en-US" b="1" dirty="0">
                <a:latin typeface="Arial"/>
                <a:cs typeface="Arial"/>
              </a:rPr>
              <a:t>Step 2: Application Review</a:t>
            </a:r>
          </a:p>
          <a:p>
            <a:pPr marL="914400" lvl="1" indent="-457200">
              <a:spcAft>
                <a:spcPts val="1200"/>
              </a:spcAft>
              <a:buFont typeface="Wingdings" panose="05000000000000000000" pitchFamily="2" charset="2"/>
              <a:buChar char="Ø"/>
              <a:defRPr/>
            </a:pPr>
            <a:r>
              <a:rPr lang="en-US" dirty="0">
                <a:latin typeface="Arial"/>
                <a:cs typeface="Arial"/>
              </a:rPr>
              <a:t>Applications that pass the screening process performed by EOO staff will be evaluated by trained field experts. Narrative Statements and Program Effectiveness Statements will be rated on the zero to three-point scoring rubric.</a:t>
            </a:r>
          </a:p>
          <a:p>
            <a:pPr marL="457200" lvl="1" indent="0">
              <a:spcAft>
                <a:spcPts val="1200"/>
              </a:spcAft>
              <a:buFont typeface="Calibri" panose="020F0502020204030204" pitchFamily="34" charset="0"/>
              <a:buNone/>
              <a:defRPr/>
            </a:pPr>
            <a:r>
              <a:rPr lang="en-US" dirty="0">
                <a:latin typeface="Arial"/>
                <a:cs typeface="Arial"/>
              </a:rPr>
              <a:t>	</a:t>
            </a:r>
            <a:r>
              <a:rPr lang="en-US" b="1" dirty="0">
                <a:latin typeface="Arial"/>
                <a:cs typeface="Arial"/>
              </a:rPr>
              <a:t>New for the 2023</a:t>
            </a:r>
            <a:r>
              <a:rPr lang="en-US" b="1" dirty="0"/>
              <a:t>–24 MCHS Application: </a:t>
            </a:r>
            <a:r>
              <a:rPr lang="en-US" dirty="0"/>
              <a:t>In addition to the 	described criteria, the point total for a statement could be reduced 	by the reader by one point due to the overall quality and clarity of 	that statement and/or that the source of information did not met 	criteria.</a:t>
            </a:r>
            <a:endParaRPr lang="en-US" dirty="0">
              <a:latin typeface="Arial"/>
              <a:cs typeface="Arial"/>
            </a:endParaRPr>
          </a:p>
          <a:p>
            <a:pPr marL="200025" lvl="1" indent="0">
              <a:spcAft>
                <a:spcPts val="1200"/>
              </a:spcAft>
              <a:buFont typeface="Calibri" panose="020F0502020204030204" pitchFamily="34" charset="0"/>
              <a:buNone/>
              <a:defRPr/>
            </a:pPr>
            <a:endParaRPr lang="en-US" dirty="0"/>
          </a:p>
          <a:p>
            <a:pPr>
              <a:defRPr/>
            </a:pPr>
            <a:endParaRPr lang="en-US" dirty="0"/>
          </a:p>
        </p:txBody>
      </p:sp>
      <p:sp>
        <p:nvSpPr>
          <p:cNvPr id="111618" name="Slide Number Placeholder 1">
            <a:extLst>
              <a:ext uri="{FF2B5EF4-FFF2-40B4-BE49-F238E27FC236}">
                <a16:creationId xmlns:a16="http://schemas.microsoft.com/office/drawing/2014/main" id="{58943EEB-27BF-407A-A522-25A3DF2A0ADA}"/>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F50C9AF9-58CF-497D-A619-494791DA5421}" type="slidenum">
              <a:rPr lang="en-US" altLang="en-US" smtClean="0">
                <a:solidFill>
                  <a:srgbClr val="FFFFFF"/>
                </a:solidFill>
                <a:latin typeface="Arial" panose="020B0604020202020204" pitchFamily="34" charset="0"/>
              </a:rPr>
              <a:pPr/>
              <a:t>54</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5CB7B7-82CC-456B-9481-B8C276D5B674}"/>
              </a:ext>
            </a:extLst>
          </p:cNvPr>
          <p:cNvSpPr>
            <a:spLocks noGrp="1"/>
          </p:cNvSpPr>
          <p:nvPr>
            <p:ph type="title"/>
          </p:nvPr>
        </p:nvSpPr>
        <p:spPr>
          <a:xfrm>
            <a:off x="1096963" y="287338"/>
            <a:ext cx="10506075" cy="1041400"/>
          </a:xfrm>
        </p:spPr>
        <p:txBody>
          <a:bodyPr/>
          <a:lstStyle/>
          <a:p>
            <a:pPr>
              <a:defRPr/>
            </a:pPr>
            <a:r>
              <a:rPr lang="en-US" dirty="0"/>
              <a:t>Evaluation Process (Slide 6 of 11)</a:t>
            </a:r>
          </a:p>
        </p:txBody>
      </p:sp>
      <p:graphicFrame>
        <p:nvGraphicFramePr>
          <p:cNvPr id="6" name="Content Placeholder 5" descr="Part 1 of Scoring Rubric: includes rating, initial score, possible adjusted score minus one point per reader discretion, and description of how statements are evaluated">
            <a:extLst>
              <a:ext uri="{FF2B5EF4-FFF2-40B4-BE49-F238E27FC236}">
                <a16:creationId xmlns:a16="http://schemas.microsoft.com/office/drawing/2014/main" id="{91BA0C3F-F2E3-46FD-9252-0AAF8AFCAE48}"/>
              </a:ext>
            </a:extLst>
          </p:cNvPr>
          <p:cNvGraphicFramePr>
            <a:graphicFrameLocks noGrp="1"/>
          </p:cNvGraphicFramePr>
          <p:nvPr>
            <p:ph sz="quarter" idx="14"/>
            <p:extLst>
              <p:ext uri="{D42A27DB-BD31-4B8C-83A1-F6EECF244321}">
                <p14:modId xmlns:p14="http://schemas.microsoft.com/office/powerpoint/2010/main" val="3386462440"/>
              </p:ext>
            </p:extLst>
          </p:nvPr>
        </p:nvGraphicFramePr>
        <p:xfrm>
          <a:off x="447675" y="1427163"/>
          <a:ext cx="11295063" cy="4297626"/>
        </p:xfrm>
        <a:graphic>
          <a:graphicData uri="http://schemas.openxmlformats.org/drawingml/2006/table">
            <a:tbl>
              <a:tblPr firstRow="1" bandRow="1">
                <a:tableStyleId>{5C22544A-7EE6-4342-B048-85BDC9FD1C3A}</a:tableStyleId>
              </a:tblPr>
              <a:tblGrid>
                <a:gridCol w="1822894">
                  <a:extLst>
                    <a:ext uri="{9D8B030D-6E8A-4147-A177-3AD203B41FA5}">
                      <a16:colId xmlns:a16="http://schemas.microsoft.com/office/drawing/2014/main" val="20000"/>
                    </a:ext>
                  </a:extLst>
                </a:gridCol>
                <a:gridCol w="1837273">
                  <a:extLst>
                    <a:ext uri="{9D8B030D-6E8A-4147-A177-3AD203B41FA5}">
                      <a16:colId xmlns:a16="http://schemas.microsoft.com/office/drawing/2014/main" val="20001"/>
                    </a:ext>
                  </a:extLst>
                </a:gridCol>
                <a:gridCol w="2645674">
                  <a:extLst>
                    <a:ext uri="{9D8B030D-6E8A-4147-A177-3AD203B41FA5}">
                      <a16:colId xmlns:a16="http://schemas.microsoft.com/office/drawing/2014/main" val="20002"/>
                    </a:ext>
                  </a:extLst>
                </a:gridCol>
                <a:gridCol w="4989222">
                  <a:extLst>
                    <a:ext uri="{9D8B030D-6E8A-4147-A177-3AD203B41FA5}">
                      <a16:colId xmlns:a16="http://schemas.microsoft.com/office/drawing/2014/main" val="20003"/>
                    </a:ext>
                  </a:extLst>
                </a:gridCol>
              </a:tblGrid>
              <a:tr h="1920102">
                <a:tc>
                  <a:txBody>
                    <a:bodyPr/>
                    <a:lstStyle/>
                    <a:p>
                      <a:pPr algn="ctr"/>
                      <a:r>
                        <a:rPr lang="en-US" sz="2400" dirty="0">
                          <a:latin typeface="Arial" panose="020B0604020202020204" pitchFamily="34" charset="0"/>
                          <a:cs typeface="Arial" panose="020B0604020202020204" pitchFamily="34" charset="0"/>
                        </a:rPr>
                        <a:t> Rating</a:t>
                      </a:r>
                    </a:p>
                  </a:txBody>
                  <a:tcPr marL="95400" marR="95400" marT="45711" marB="45711" anchor="ctr"/>
                </a:tc>
                <a:tc>
                  <a:txBody>
                    <a:bodyPr/>
                    <a:lstStyle/>
                    <a:p>
                      <a:pPr algn="ctr"/>
                      <a:r>
                        <a:rPr lang="en-US" sz="2400" dirty="0">
                          <a:latin typeface="Arial" panose="020B0604020202020204" pitchFamily="34" charset="0"/>
                          <a:cs typeface="Arial" panose="020B0604020202020204" pitchFamily="34" charset="0"/>
                        </a:rPr>
                        <a:t>Initial Score </a:t>
                      </a:r>
                    </a:p>
                  </a:txBody>
                  <a:tcPr marL="95400" marR="95400" marT="45711" marB="45711" anchor="ctr"/>
                </a:tc>
                <a:tc>
                  <a:txBody>
                    <a:bodyPr/>
                    <a:lstStyle/>
                    <a:p>
                      <a:pPr algn="ctr"/>
                      <a:r>
                        <a:rPr lang="en-US" sz="2400" dirty="0">
                          <a:latin typeface="Arial" panose="020B0604020202020204" pitchFamily="34" charset="0"/>
                          <a:cs typeface="Arial" panose="020B0604020202020204" pitchFamily="34" charset="0"/>
                        </a:rPr>
                        <a:t>Possible Adjusted Score (minus one [1] point per reader discretion)</a:t>
                      </a:r>
                    </a:p>
                  </a:txBody>
                  <a:tcPr marL="95400" marR="95400" marT="45711" marB="457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Description</a:t>
                      </a:r>
                    </a:p>
                  </a:txBody>
                  <a:tcPr marL="95400" marR="95400" marT="45711" marB="45711" anchor="ctr"/>
                </a:tc>
                <a:extLst>
                  <a:ext uri="{0D108BD9-81ED-4DB2-BD59-A6C34878D82A}">
                    <a16:rowId xmlns:a16="http://schemas.microsoft.com/office/drawing/2014/main" val="10000"/>
                  </a:ext>
                </a:extLst>
              </a:tr>
              <a:tr h="1188630">
                <a:tc>
                  <a:txBody>
                    <a:bodyPr/>
                    <a:lstStyle/>
                    <a:p>
                      <a:pPr algn="ctr"/>
                      <a:r>
                        <a:rPr lang="en-US" sz="2400" dirty="0">
                          <a:latin typeface="Arial" panose="020B0604020202020204" pitchFamily="34" charset="0"/>
                          <a:cs typeface="Arial" panose="020B0604020202020204" pitchFamily="34" charset="0"/>
                        </a:rPr>
                        <a:t>Strong</a:t>
                      </a:r>
                    </a:p>
                  </a:txBody>
                  <a:tcPr marL="95400" marR="95400" marT="45711" marB="45711" anchor="ctr"/>
                </a:tc>
                <a:tc>
                  <a:txBody>
                    <a:bodyPr/>
                    <a:lstStyle/>
                    <a:p>
                      <a:pPr algn="ctr"/>
                      <a:r>
                        <a:rPr lang="en-US" sz="2400" dirty="0">
                          <a:latin typeface="Arial" panose="020B0604020202020204" pitchFamily="34" charset="0"/>
                          <a:cs typeface="Arial" panose="020B0604020202020204" pitchFamily="34" charset="0"/>
                        </a:rPr>
                        <a:t>3 points</a:t>
                      </a:r>
                    </a:p>
                  </a:txBody>
                  <a:tcPr marL="95400" marR="95400" marT="45711" marB="45711" anchor="ctr"/>
                </a:tc>
                <a:tc>
                  <a:txBody>
                    <a:bodyPr/>
                    <a:lstStyle/>
                    <a:p>
                      <a:r>
                        <a:rPr lang="en-US" sz="2400" dirty="0">
                          <a:latin typeface="Arial" panose="020B0604020202020204" pitchFamily="34" charset="0"/>
                          <a:cs typeface="Arial" panose="020B0604020202020204" pitchFamily="34" charset="0"/>
                        </a:rPr>
                        <a:t>2 points</a:t>
                      </a:r>
                    </a:p>
                  </a:txBody>
                  <a:tcPr marL="95400" marR="95400" marT="45711" marB="45711" anchor="ctr"/>
                </a:tc>
                <a:tc>
                  <a:txBody>
                    <a:bodyPr/>
                    <a:lstStyle/>
                    <a:p>
                      <a:r>
                        <a:rPr lang="en-US" sz="2400" dirty="0">
                          <a:latin typeface="Arial" panose="020B0604020202020204" pitchFamily="34" charset="0"/>
                          <a:cs typeface="Arial" panose="020B0604020202020204" pitchFamily="34" charset="0"/>
                        </a:rPr>
                        <a:t>All requested components are addressed, includes evidence and descriptions of exemplary practices</a:t>
                      </a:r>
                    </a:p>
                  </a:txBody>
                  <a:tcPr marL="95400" marR="95400" marT="45711" marB="45711" anchor="ctr"/>
                </a:tc>
                <a:extLst>
                  <a:ext uri="{0D108BD9-81ED-4DB2-BD59-A6C34878D82A}">
                    <a16:rowId xmlns:a16="http://schemas.microsoft.com/office/drawing/2014/main" val="10001"/>
                  </a:ext>
                </a:extLst>
              </a:tr>
              <a:tr h="1188630">
                <a:tc>
                  <a:txBody>
                    <a:bodyPr/>
                    <a:lstStyle/>
                    <a:p>
                      <a:pPr algn="ctr"/>
                      <a:r>
                        <a:rPr lang="en-US" sz="2400" dirty="0">
                          <a:latin typeface="Arial" panose="020B0604020202020204" pitchFamily="34" charset="0"/>
                          <a:cs typeface="Arial" panose="020B0604020202020204" pitchFamily="34" charset="0"/>
                        </a:rPr>
                        <a:t>Good</a:t>
                      </a:r>
                    </a:p>
                  </a:txBody>
                  <a:tcPr marL="95400" marR="95400" marT="45711" marB="45711" anchor="ctr"/>
                </a:tc>
                <a:tc>
                  <a:txBody>
                    <a:bodyPr/>
                    <a:lstStyle/>
                    <a:p>
                      <a:pPr algn="ctr"/>
                      <a:r>
                        <a:rPr lang="en-US" sz="2400" dirty="0">
                          <a:latin typeface="Arial" panose="020B0604020202020204" pitchFamily="34" charset="0"/>
                          <a:cs typeface="Arial" panose="020B0604020202020204" pitchFamily="34" charset="0"/>
                        </a:rPr>
                        <a:t>2 points</a:t>
                      </a:r>
                    </a:p>
                  </a:txBody>
                  <a:tcPr marL="95400" marR="95400" marT="45711" marB="45711" anchor="ctr"/>
                </a:tc>
                <a:tc>
                  <a:txBody>
                    <a:bodyPr/>
                    <a:lstStyle/>
                    <a:p>
                      <a:r>
                        <a:rPr lang="en-US" sz="2400" dirty="0">
                          <a:latin typeface="Arial" panose="020B0604020202020204" pitchFamily="34" charset="0"/>
                          <a:cs typeface="Arial" panose="020B0604020202020204" pitchFamily="34" charset="0"/>
                        </a:rPr>
                        <a:t>1 point</a:t>
                      </a:r>
                    </a:p>
                  </a:txBody>
                  <a:tcPr marL="95400" marR="95400" marT="45711" marB="45711" anchor="ctr"/>
                </a:tc>
                <a:tc>
                  <a:txBody>
                    <a:bodyPr/>
                    <a:lstStyle/>
                    <a:p>
                      <a:r>
                        <a:rPr lang="en-US" sz="2400" dirty="0">
                          <a:latin typeface="Arial" panose="020B0604020202020204" pitchFamily="34" charset="0"/>
                          <a:cs typeface="Arial" panose="020B0604020202020204" pitchFamily="34" charset="0"/>
                        </a:rPr>
                        <a:t>Most requested components are addressed, but lacks evidence and descriptions of exemplary practices</a:t>
                      </a:r>
                    </a:p>
                  </a:txBody>
                  <a:tcPr marL="95400" marR="95400" marT="45711" marB="45711" anchor="ctr"/>
                </a:tc>
                <a:extLst>
                  <a:ext uri="{0D108BD9-81ED-4DB2-BD59-A6C34878D82A}">
                    <a16:rowId xmlns:a16="http://schemas.microsoft.com/office/drawing/2014/main" val="10002"/>
                  </a:ext>
                </a:extLst>
              </a:tr>
            </a:tbl>
          </a:graphicData>
        </a:graphic>
      </p:graphicFrame>
      <p:sp>
        <p:nvSpPr>
          <p:cNvPr id="113666" name="Slide Number Placeholder 1">
            <a:extLst>
              <a:ext uri="{FF2B5EF4-FFF2-40B4-BE49-F238E27FC236}">
                <a16:creationId xmlns:a16="http://schemas.microsoft.com/office/drawing/2014/main" id="{4B403D79-126D-422D-B8E9-96D9DD6B5C5D}"/>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3E6C50C-89F2-49FB-B6A6-70B3F6AD5E5A}" type="slidenum">
              <a:rPr lang="en-US" altLang="en-US" smtClean="0">
                <a:solidFill>
                  <a:srgbClr val="FFFFFF"/>
                </a:solidFill>
                <a:latin typeface="Arial" panose="020B0604020202020204" pitchFamily="34" charset="0"/>
              </a:rPr>
              <a:pPr/>
              <a:t>55</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1C521F-8256-4FD2-9811-7FF2F169B217}"/>
              </a:ext>
            </a:extLst>
          </p:cNvPr>
          <p:cNvSpPr>
            <a:spLocks noGrp="1"/>
          </p:cNvSpPr>
          <p:nvPr>
            <p:ph type="title"/>
          </p:nvPr>
        </p:nvSpPr>
        <p:spPr>
          <a:xfrm>
            <a:off x="1096963" y="287338"/>
            <a:ext cx="10506075" cy="1041400"/>
          </a:xfrm>
        </p:spPr>
        <p:txBody>
          <a:bodyPr/>
          <a:lstStyle/>
          <a:p>
            <a:pPr>
              <a:defRPr/>
            </a:pPr>
            <a:r>
              <a:rPr lang="en-US" dirty="0"/>
              <a:t>Evaluation Process (Slide 7 of 11)</a:t>
            </a:r>
          </a:p>
        </p:txBody>
      </p:sp>
      <p:graphicFrame>
        <p:nvGraphicFramePr>
          <p:cNvPr id="6" name="Content Placeholder 5" descr="Part 2 of Scoring Rubric: includes rating, initial score, possible adjusted score minus one point per reader discretion, and description of how statements are evaluated">
            <a:extLst>
              <a:ext uri="{FF2B5EF4-FFF2-40B4-BE49-F238E27FC236}">
                <a16:creationId xmlns:a16="http://schemas.microsoft.com/office/drawing/2014/main" id="{AEB47A7E-99B7-42DA-8FAA-7A9C3A3BABA2}"/>
              </a:ext>
            </a:extLst>
          </p:cNvPr>
          <p:cNvGraphicFramePr>
            <a:graphicFrameLocks noGrp="1"/>
          </p:cNvGraphicFramePr>
          <p:nvPr>
            <p:ph sz="quarter" idx="14"/>
            <p:extLst>
              <p:ext uri="{D42A27DB-BD31-4B8C-83A1-F6EECF244321}">
                <p14:modId xmlns:p14="http://schemas.microsoft.com/office/powerpoint/2010/main" val="2957613176"/>
              </p:ext>
            </p:extLst>
          </p:nvPr>
        </p:nvGraphicFramePr>
        <p:xfrm>
          <a:off x="447675" y="1427163"/>
          <a:ext cx="11295063" cy="4664076"/>
        </p:xfrm>
        <a:graphic>
          <a:graphicData uri="http://schemas.openxmlformats.org/drawingml/2006/table">
            <a:tbl>
              <a:tblPr firstRow="1" bandRow="1">
                <a:tableStyleId>{5C22544A-7EE6-4342-B048-85BDC9FD1C3A}</a:tableStyleId>
              </a:tblPr>
              <a:tblGrid>
                <a:gridCol w="1822894">
                  <a:extLst>
                    <a:ext uri="{9D8B030D-6E8A-4147-A177-3AD203B41FA5}">
                      <a16:colId xmlns:a16="http://schemas.microsoft.com/office/drawing/2014/main" val="20000"/>
                    </a:ext>
                  </a:extLst>
                </a:gridCol>
                <a:gridCol w="1837273">
                  <a:extLst>
                    <a:ext uri="{9D8B030D-6E8A-4147-A177-3AD203B41FA5}">
                      <a16:colId xmlns:a16="http://schemas.microsoft.com/office/drawing/2014/main" val="20001"/>
                    </a:ext>
                  </a:extLst>
                </a:gridCol>
                <a:gridCol w="2645674">
                  <a:extLst>
                    <a:ext uri="{9D8B030D-6E8A-4147-A177-3AD203B41FA5}">
                      <a16:colId xmlns:a16="http://schemas.microsoft.com/office/drawing/2014/main" val="20002"/>
                    </a:ext>
                  </a:extLst>
                </a:gridCol>
                <a:gridCol w="4989222">
                  <a:extLst>
                    <a:ext uri="{9D8B030D-6E8A-4147-A177-3AD203B41FA5}">
                      <a16:colId xmlns:a16="http://schemas.microsoft.com/office/drawing/2014/main" val="20003"/>
                    </a:ext>
                  </a:extLst>
                </a:gridCol>
              </a:tblGrid>
              <a:tr h="1920506">
                <a:tc>
                  <a:txBody>
                    <a:bodyPr/>
                    <a:lstStyle/>
                    <a:p>
                      <a:pPr algn="ctr"/>
                      <a:r>
                        <a:rPr lang="en-US" sz="2400" dirty="0">
                          <a:latin typeface="Arial" panose="020B0604020202020204" pitchFamily="34" charset="0"/>
                          <a:cs typeface="Arial" panose="020B0604020202020204" pitchFamily="34" charset="0"/>
                        </a:rPr>
                        <a:t> Rating</a:t>
                      </a:r>
                    </a:p>
                  </a:txBody>
                  <a:tcPr marL="95400" marR="95400" marT="45718" marB="45718" anchor="ctr"/>
                </a:tc>
                <a:tc>
                  <a:txBody>
                    <a:bodyPr/>
                    <a:lstStyle/>
                    <a:p>
                      <a:pPr algn="ctr"/>
                      <a:r>
                        <a:rPr lang="en-US" sz="2400" dirty="0">
                          <a:latin typeface="Arial" panose="020B0604020202020204" pitchFamily="34" charset="0"/>
                          <a:cs typeface="Arial" panose="020B0604020202020204" pitchFamily="34" charset="0"/>
                        </a:rPr>
                        <a:t>Initial Score </a:t>
                      </a:r>
                    </a:p>
                  </a:txBody>
                  <a:tcPr marL="95400" marR="95400" marT="45718" marB="45718" anchor="ctr"/>
                </a:tc>
                <a:tc>
                  <a:txBody>
                    <a:bodyPr/>
                    <a:lstStyle/>
                    <a:p>
                      <a:pPr algn="ctr"/>
                      <a:r>
                        <a:rPr lang="en-US" sz="2400" dirty="0">
                          <a:latin typeface="Arial" panose="020B0604020202020204" pitchFamily="34" charset="0"/>
                          <a:cs typeface="Arial" panose="020B0604020202020204" pitchFamily="34" charset="0"/>
                        </a:rPr>
                        <a:t>Possible Adjusted Score (minus one [1] point per reader discretion)</a:t>
                      </a:r>
                    </a:p>
                  </a:txBody>
                  <a:tcPr marL="95400" marR="95400" marT="45718" marB="4571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Description</a:t>
                      </a:r>
                    </a:p>
                  </a:txBody>
                  <a:tcPr marL="95400" marR="95400" marT="45718" marB="45718" anchor="ctr"/>
                </a:tc>
                <a:extLst>
                  <a:ext uri="{0D108BD9-81ED-4DB2-BD59-A6C34878D82A}">
                    <a16:rowId xmlns:a16="http://schemas.microsoft.com/office/drawing/2014/main" val="10000"/>
                  </a:ext>
                </a:extLst>
              </a:tr>
              <a:tr h="1188878">
                <a:tc>
                  <a:txBody>
                    <a:bodyPr/>
                    <a:lstStyle/>
                    <a:p>
                      <a:pPr algn="ctr"/>
                      <a:r>
                        <a:rPr lang="en-US" sz="2400" dirty="0">
                          <a:latin typeface="Arial" panose="020B0604020202020204" pitchFamily="34" charset="0"/>
                          <a:cs typeface="Arial" panose="020B0604020202020204" pitchFamily="34" charset="0"/>
                        </a:rPr>
                        <a:t>Fair</a:t>
                      </a:r>
                    </a:p>
                  </a:txBody>
                  <a:tcPr marL="95400" marR="95400" marT="45718" marB="45718" anchor="ctr"/>
                </a:tc>
                <a:tc>
                  <a:txBody>
                    <a:bodyPr/>
                    <a:lstStyle/>
                    <a:p>
                      <a:pPr algn="ctr"/>
                      <a:r>
                        <a:rPr lang="en-US" sz="2400" dirty="0">
                          <a:latin typeface="Arial" panose="020B0604020202020204" pitchFamily="34" charset="0"/>
                          <a:cs typeface="Arial" panose="020B0604020202020204" pitchFamily="34" charset="0"/>
                        </a:rPr>
                        <a:t>1 point</a:t>
                      </a:r>
                    </a:p>
                  </a:txBody>
                  <a:tcPr marL="95400" marR="95400" marT="45718" marB="45718" anchor="ctr"/>
                </a:tc>
                <a:tc>
                  <a:txBody>
                    <a:bodyPr/>
                    <a:lstStyle/>
                    <a:p>
                      <a:pPr algn="ctr"/>
                      <a:r>
                        <a:rPr lang="en-US" sz="2400" dirty="0">
                          <a:latin typeface="Arial" panose="020B0604020202020204" pitchFamily="34" charset="0"/>
                          <a:cs typeface="Arial" panose="020B0604020202020204" pitchFamily="34" charset="0"/>
                        </a:rPr>
                        <a:t>0 points</a:t>
                      </a:r>
                    </a:p>
                  </a:txBody>
                  <a:tcPr marL="95400" marR="95400" marT="45718" marB="45718" anchor="ctr"/>
                </a:tc>
                <a:tc>
                  <a:txBody>
                    <a:bodyPr/>
                    <a:lstStyle/>
                    <a:p>
                      <a:r>
                        <a:rPr lang="en-US" sz="2400" dirty="0">
                          <a:latin typeface="Arial" panose="020B0604020202020204" pitchFamily="34" charset="0"/>
                          <a:cs typeface="Arial" panose="020B0604020202020204" pitchFamily="34" charset="0"/>
                        </a:rPr>
                        <a:t>Few components are addressed, lacks evidence and descriptions of exemplary practices</a:t>
                      </a:r>
                    </a:p>
                  </a:txBody>
                  <a:tcPr marL="95400" marR="95400" marT="45718" marB="45718" anchor="ctr"/>
                </a:tc>
                <a:extLst>
                  <a:ext uri="{0D108BD9-81ED-4DB2-BD59-A6C34878D82A}">
                    <a16:rowId xmlns:a16="http://schemas.microsoft.com/office/drawing/2014/main" val="10001"/>
                  </a:ext>
                </a:extLst>
              </a:tr>
              <a:tr h="1554692">
                <a:tc>
                  <a:txBody>
                    <a:bodyPr/>
                    <a:lstStyle/>
                    <a:p>
                      <a:pPr algn="ctr"/>
                      <a:r>
                        <a:rPr lang="en-US" sz="2400" dirty="0">
                          <a:latin typeface="Arial" panose="020B0604020202020204" pitchFamily="34" charset="0"/>
                          <a:cs typeface="Arial" panose="020B0604020202020204" pitchFamily="34" charset="0"/>
                        </a:rPr>
                        <a:t>Inadequate</a:t>
                      </a:r>
                    </a:p>
                  </a:txBody>
                  <a:tcPr marL="95400" marR="95400" marT="45718" marB="45718" anchor="ctr"/>
                </a:tc>
                <a:tc>
                  <a:txBody>
                    <a:bodyPr/>
                    <a:lstStyle/>
                    <a:p>
                      <a:pPr algn="ctr"/>
                      <a:r>
                        <a:rPr lang="en-US" sz="2400" dirty="0">
                          <a:latin typeface="Arial" panose="020B0604020202020204" pitchFamily="34" charset="0"/>
                          <a:cs typeface="Arial" panose="020B0604020202020204" pitchFamily="34" charset="0"/>
                        </a:rPr>
                        <a:t>0 points</a:t>
                      </a:r>
                    </a:p>
                  </a:txBody>
                  <a:tcPr marL="95400" marR="95400" marT="45718" marB="45718" anchor="ctr"/>
                </a:tc>
                <a:tc>
                  <a:txBody>
                    <a:bodyPr/>
                    <a:lstStyle/>
                    <a:p>
                      <a:pPr algn="ctr"/>
                      <a:r>
                        <a:rPr lang="en-US" sz="2400" dirty="0">
                          <a:latin typeface="Arial" panose="020B0604020202020204" pitchFamily="34" charset="0"/>
                          <a:cs typeface="Arial" panose="020B0604020202020204" pitchFamily="34" charset="0"/>
                        </a:rPr>
                        <a:t>0 points</a:t>
                      </a:r>
                    </a:p>
                  </a:txBody>
                  <a:tcPr marL="95400" marR="95400" marT="45718" marB="45718" anchor="ctr"/>
                </a:tc>
                <a:tc>
                  <a:txBody>
                    <a:bodyPr/>
                    <a:lstStyle/>
                    <a:p>
                      <a:r>
                        <a:rPr lang="en-US" sz="2400" dirty="0">
                          <a:latin typeface="Arial" panose="020B0604020202020204" pitchFamily="34" charset="0"/>
                          <a:cs typeface="Arial" panose="020B0604020202020204" pitchFamily="34" charset="0"/>
                        </a:rPr>
                        <a:t>Reader reduction discretion due to the overall quality and clarity of that statement and/or that the source of information did not met criteria</a:t>
                      </a:r>
                    </a:p>
                  </a:txBody>
                  <a:tcPr marL="95400" marR="95400" marT="45718" marB="45718" anchor="ctr"/>
                </a:tc>
                <a:extLst>
                  <a:ext uri="{0D108BD9-81ED-4DB2-BD59-A6C34878D82A}">
                    <a16:rowId xmlns:a16="http://schemas.microsoft.com/office/drawing/2014/main" val="10002"/>
                  </a:ext>
                </a:extLst>
              </a:tr>
            </a:tbl>
          </a:graphicData>
        </a:graphic>
      </p:graphicFrame>
      <p:sp>
        <p:nvSpPr>
          <p:cNvPr id="115714" name="Slide Number Placeholder 1">
            <a:extLst>
              <a:ext uri="{FF2B5EF4-FFF2-40B4-BE49-F238E27FC236}">
                <a16:creationId xmlns:a16="http://schemas.microsoft.com/office/drawing/2014/main" id="{2A778517-187C-41E3-9EE8-942BC91D2928}"/>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519FC70-CA4A-4786-AA68-2D946D3CD819}" type="slidenum">
              <a:rPr lang="en-US" altLang="en-US" smtClean="0">
                <a:solidFill>
                  <a:srgbClr val="FFFFFF"/>
                </a:solidFill>
                <a:latin typeface="Arial" panose="020B0604020202020204" pitchFamily="34" charset="0"/>
              </a:rPr>
              <a:pPr/>
              <a:t>56</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D7FA3A-E3F2-4340-A7E2-7E024EC284EE}"/>
              </a:ext>
            </a:extLst>
          </p:cNvPr>
          <p:cNvSpPr>
            <a:spLocks noGrp="1"/>
          </p:cNvSpPr>
          <p:nvPr>
            <p:ph type="title"/>
          </p:nvPr>
        </p:nvSpPr>
        <p:spPr>
          <a:xfrm>
            <a:off x="1096963" y="287338"/>
            <a:ext cx="10058400" cy="1041400"/>
          </a:xfrm>
        </p:spPr>
        <p:txBody>
          <a:bodyPr/>
          <a:lstStyle/>
          <a:p>
            <a:pPr>
              <a:defRPr/>
            </a:pPr>
            <a:r>
              <a:rPr lang="en-US" dirty="0"/>
              <a:t>Evaluation Process (Slide 8 of 11)</a:t>
            </a:r>
          </a:p>
        </p:txBody>
      </p:sp>
      <p:sp>
        <p:nvSpPr>
          <p:cNvPr id="4" name="Text Placeholder 3">
            <a:extLst>
              <a:ext uri="{FF2B5EF4-FFF2-40B4-BE49-F238E27FC236}">
                <a16:creationId xmlns:a16="http://schemas.microsoft.com/office/drawing/2014/main" id="{86E16DE3-67BC-4E9D-B64E-DB808CF5C115}"/>
              </a:ext>
            </a:extLst>
          </p:cNvPr>
          <p:cNvSpPr>
            <a:spLocks noGrp="1"/>
          </p:cNvSpPr>
          <p:nvPr>
            <p:ph type="body" sz="quarter" idx="13"/>
          </p:nvPr>
        </p:nvSpPr>
        <p:spPr>
          <a:xfrm>
            <a:off x="1096963" y="1585913"/>
            <a:ext cx="10115550" cy="4468812"/>
          </a:xfrm>
        </p:spPr>
        <p:txBody>
          <a:bodyPr/>
          <a:lstStyle/>
          <a:p>
            <a:pPr marL="0" lvl="1" indent="0">
              <a:lnSpc>
                <a:spcPct val="100000"/>
              </a:lnSpc>
              <a:spcBef>
                <a:spcPts val="1200"/>
              </a:spcBef>
              <a:spcAft>
                <a:spcPts val="1800"/>
              </a:spcAft>
              <a:buClr>
                <a:schemeClr val="accent1"/>
              </a:buClr>
              <a:buSzPct val="100000"/>
              <a:buFont typeface="Calibri" panose="020F0502020204030204" pitchFamily="34" charset="0"/>
              <a:buNone/>
              <a:defRPr/>
            </a:pPr>
            <a:r>
              <a:rPr lang="en-US" b="1" dirty="0">
                <a:latin typeface="Arial"/>
                <a:cs typeface="Arial"/>
              </a:rPr>
              <a:t>Step 2: Application Review (continued)</a:t>
            </a:r>
          </a:p>
          <a:p>
            <a:pPr marL="914400" lvl="1" indent="-457200">
              <a:spcAft>
                <a:spcPts val="1200"/>
              </a:spcAft>
              <a:buFont typeface="Wingdings" panose="05000000000000000000" pitchFamily="2" charset="2"/>
              <a:buChar char="Ø"/>
              <a:defRPr/>
            </a:pPr>
            <a:r>
              <a:rPr lang="en-US" dirty="0">
                <a:latin typeface="Arial"/>
                <a:cs typeface="Arial"/>
              </a:rPr>
              <a:t>It is possible to receive a score of 33 points—maximum of 24 points for the narrative statements and 9 points for the program effectiveness statements. Applications that receive a total score of 25 points or more will qualify for a Site Validation Visit. Applications that receive less than 25 points will be disqualified.</a:t>
            </a:r>
          </a:p>
          <a:p>
            <a:pPr marL="914400" lvl="1" indent="-457200">
              <a:spcAft>
                <a:spcPts val="1200"/>
              </a:spcAft>
              <a:buFont typeface="Wingdings" panose="05000000000000000000" pitchFamily="2" charset="2"/>
              <a:buChar char="Ø"/>
              <a:defRPr/>
            </a:pPr>
            <a:r>
              <a:rPr lang="en-US" dirty="0">
                <a:latin typeface="Arial"/>
                <a:cs typeface="Arial"/>
              </a:rPr>
              <a:t>The WASC Award Letter will be reviewed to verify that the applicant school is currently accredited.</a:t>
            </a:r>
          </a:p>
          <a:p>
            <a:pPr marL="914400" lvl="1" indent="-457200">
              <a:spcAft>
                <a:spcPts val="1200"/>
              </a:spcAft>
              <a:buFont typeface="Wingdings" panose="05000000000000000000" pitchFamily="2" charset="2"/>
              <a:buChar char="Ø"/>
              <a:defRPr/>
            </a:pPr>
            <a:r>
              <a:rPr lang="en-US" dirty="0">
                <a:latin typeface="Arial"/>
                <a:cs typeface="Arial"/>
              </a:rPr>
              <a:t>Applicants that receive a score of less than 25 points will be notified via email. Notifications will be sent out following the conclusion of the reading session. </a:t>
            </a:r>
            <a:endParaRPr lang="en-US" dirty="0"/>
          </a:p>
          <a:p>
            <a:pPr marL="0" lvl="1" indent="0">
              <a:spcBef>
                <a:spcPts val="1200"/>
              </a:spcBef>
              <a:spcAft>
                <a:spcPts val="1200"/>
              </a:spcAft>
              <a:buClr>
                <a:schemeClr val="accent1"/>
              </a:buClr>
              <a:buSzPct val="100000"/>
              <a:buFont typeface="Calibri" panose="020F0502020204030204" pitchFamily="34" charset="0"/>
              <a:buNone/>
              <a:defRPr/>
            </a:pPr>
            <a:endParaRPr lang="en-US" b="1" dirty="0"/>
          </a:p>
          <a:p>
            <a:pPr marL="914400" lvl="1" indent="-457200">
              <a:spcAft>
                <a:spcPts val="1200"/>
              </a:spcAft>
              <a:buSzPct val="100000"/>
              <a:buFont typeface="Wingdings" panose="05000000000000000000" pitchFamily="2" charset="2"/>
              <a:buChar char="Ø"/>
              <a:defRPr/>
            </a:pPr>
            <a:endParaRPr lang="en-US" dirty="0"/>
          </a:p>
          <a:p>
            <a:pPr marL="382270" lvl="1" indent="-182245">
              <a:spcAft>
                <a:spcPts val="1200"/>
              </a:spcAft>
              <a:buFont typeface="Wingdings" panose="05000000000000000000" pitchFamily="2" charset="2"/>
              <a:buChar char="Ø"/>
              <a:defRPr/>
            </a:pPr>
            <a:endParaRPr lang="en-US" dirty="0"/>
          </a:p>
          <a:p>
            <a:pPr marL="382270" lvl="1" indent="-182245">
              <a:spcAft>
                <a:spcPts val="1200"/>
              </a:spcAft>
              <a:buFont typeface="Wingdings" panose="05000000000000000000" pitchFamily="2" charset="2"/>
              <a:buChar char="Ø"/>
              <a:defRPr/>
            </a:pPr>
            <a:endParaRPr lang="en-US" dirty="0"/>
          </a:p>
          <a:p>
            <a:pPr marL="382270" lvl="1" indent="-182245">
              <a:spcAft>
                <a:spcPts val="1200"/>
              </a:spcAft>
              <a:buFont typeface="Wingdings" panose="05000000000000000000" pitchFamily="2" charset="2"/>
              <a:buChar char="Ø"/>
              <a:defRPr/>
            </a:pPr>
            <a:endParaRPr lang="en-US" dirty="0"/>
          </a:p>
        </p:txBody>
      </p:sp>
      <p:sp>
        <p:nvSpPr>
          <p:cNvPr id="117762" name="Slide Number Placeholder 1">
            <a:extLst>
              <a:ext uri="{FF2B5EF4-FFF2-40B4-BE49-F238E27FC236}">
                <a16:creationId xmlns:a16="http://schemas.microsoft.com/office/drawing/2014/main" id="{9694DBED-69F3-4CE3-B52D-BB404A92300A}"/>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3A74363E-FA3A-4A8D-AEE9-E7CD5859EB58}" type="slidenum">
              <a:rPr lang="en-US" altLang="en-US" smtClean="0">
                <a:solidFill>
                  <a:srgbClr val="FFFFFF"/>
                </a:solidFill>
                <a:latin typeface="Arial" panose="020B0604020202020204" pitchFamily="34" charset="0"/>
              </a:rPr>
              <a:pPr/>
              <a:t>57</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65B33D-4DEC-40C6-9306-A90006D7FA72}"/>
              </a:ext>
            </a:extLst>
          </p:cNvPr>
          <p:cNvSpPr>
            <a:spLocks noGrp="1"/>
          </p:cNvSpPr>
          <p:nvPr>
            <p:ph type="title"/>
          </p:nvPr>
        </p:nvSpPr>
        <p:spPr>
          <a:xfrm>
            <a:off x="1096963" y="287338"/>
            <a:ext cx="10058400" cy="1041400"/>
          </a:xfrm>
        </p:spPr>
        <p:txBody>
          <a:bodyPr/>
          <a:lstStyle/>
          <a:p>
            <a:pPr>
              <a:defRPr/>
            </a:pPr>
            <a:r>
              <a:rPr lang="en-US" dirty="0"/>
              <a:t>Evaluation Process (Slide 9 of 11)</a:t>
            </a:r>
          </a:p>
        </p:txBody>
      </p:sp>
      <p:sp>
        <p:nvSpPr>
          <p:cNvPr id="4" name="Text Placeholder 3">
            <a:extLst>
              <a:ext uri="{FF2B5EF4-FFF2-40B4-BE49-F238E27FC236}">
                <a16:creationId xmlns:a16="http://schemas.microsoft.com/office/drawing/2014/main" id="{A05D9982-08E7-4B9F-85B4-C1006FC15055}"/>
              </a:ext>
            </a:extLst>
          </p:cNvPr>
          <p:cNvSpPr>
            <a:spLocks noGrp="1"/>
          </p:cNvSpPr>
          <p:nvPr>
            <p:ph type="body" sz="quarter" idx="13"/>
          </p:nvPr>
        </p:nvSpPr>
        <p:spPr>
          <a:xfrm>
            <a:off x="1096963" y="1585913"/>
            <a:ext cx="10115550" cy="4468812"/>
          </a:xfrm>
        </p:spPr>
        <p:txBody>
          <a:bodyPr/>
          <a:lstStyle/>
          <a:p>
            <a:pPr marL="0" lvl="1" indent="0">
              <a:lnSpc>
                <a:spcPct val="100000"/>
              </a:lnSpc>
              <a:spcBef>
                <a:spcPts val="1200"/>
              </a:spcBef>
              <a:spcAft>
                <a:spcPts val="1800"/>
              </a:spcAft>
              <a:buClr>
                <a:schemeClr val="accent1"/>
              </a:buClr>
              <a:buSzPct val="100000"/>
              <a:buFont typeface="Calibri" panose="020F0502020204030204" pitchFamily="34" charset="0"/>
              <a:buNone/>
              <a:defRPr/>
            </a:pPr>
            <a:r>
              <a:rPr lang="en-US" b="1" dirty="0">
                <a:latin typeface="Arial"/>
                <a:cs typeface="Arial"/>
              </a:rPr>
              <a:t>Step 3: Site Validation Visit </a:t>
            </a:r>
          </a:p>
          <a:p>
            <a:pPr marL="914400" lvl="1" indent="-457200">
              <a:spcAft>
                <a:spcPts val="1200"/>
              </a:spcAft>
              <a:buSzPct val="100000"/>
              <a:buFont typeface="Wingdings" panose="05000000000000000000" pitchFamily="2" charset="2"/>
              <a:buChar char="Ø"/>
              <a:defRPr/>
            </a:pPr>
            <a:r>
              <a:rPr lang="en-US" dirty="0">
                <a:latin typeface="Arial"/>
                <a:cs typeface="Arial"/>
              </a:rPr>
              <a:t>A review team will conduct a Site Validation Visit to applicant schools receiving a total score of 25 points or more. </a:t>
            </a:r>
          </a:p>
          <a:p>
            <a:pPr marL="914400" lvl="1" indent="-457200">
              <a:spcAft>
                <a:spcPts val="1200"/>
              </a:spcAft>
              <a:buSzPct val="100000"/>
              <a:buFont typeface="Wingdings" panose="05000000000000000000" pitchFamily="2" charset="2"/>
              <a:buChar char="Ø"/>
              <a:defRPr/>
            </a:pPr>
            <a:r>
              <a:rPr lang="en-US" dirty="0">
                <a:latin typeface="Arial"/>
                <a:cs typeface="Arial"/>
              </a:rPr>
              <a:t>The review team will interview the principal, teachers, students, guidance and support staff, stakeholders, and others familiar with the school. (See p. 9 for details.)</a:t>
            </a:r>
            <a:endParaRPr lang="en-US" dirty="0"/>
          </a:p>
          <a:p>
            <a:pPr marL="914400" lvl="1" indent="-457200">
              <a:spcAft>
                <a:spcPts val="1200"/>
              </a:spcAft>
              <a:buSzPct val="100000"/>
              <a:buFont typeface="Wingdings" panose="05000000000000000000" pitchFamily="2" charset="2"/>
              <a:buChar char="Ø"/>
              <a:defRPr/>
            </a:pPr>
            <a:r>
              <a:rPr lang="en-US" dirty="0">
                <a:latin typeface="Arial"/>
                <a:cs typeface="Arial"/>
              </a:rPr>
              <a:t>The review team may recommend the applicant school for MCHS status to the CDE, where a final determination will be made. </a:t>
            </a:r>
            <a:endParaRPr lang="en-US" dirty="0"/>
          </a:p>
          <a:p>
            <a:pPr marL="200025" lvl="1" indent="0">
              <a:spcAft>
                <a:spcPts val="1200"/>
              </a:spcAft>
              <a:buFont typeface="Calibri" panose="020F0502020204030204" pitchFamily="34" charset="0"/>
              <a:buNone/>
              <a:defRPr/>
            </a:pPr>
            <a:endParaRPr lang="en-US" dirty="0"/>
          </a:p>
          <a:p>
            <a:pPr marL="382270" lvl="1" indent="-182245">
              <a:spcAft>
                <a:spcPts val="1200"/>
              </a:spcAft>
              <a:buFont typeface="Wingdings" panose="05000000000000000000" pitchFamily="2" charset="2"/>
              <a:buChar char="Ø"/>
              <a:defRPr/>
            </a:pPr>
            <a:endParaRPr lang="en-US" dirty="0"/>
          </a:p>
        </p:txBody>
      </p:sp>
      <p:sp>
        <p:nvSpPr>
          <p:cNvPr id="119810" name="Slide Number Placeholder 1">
            <a:extLst>
              <a:ext uri="{FF2B5EF4-FFF2-40B4-BE49-F238E27FC236}">
                <a16:creationId xmlns:a16="http://schemas.microsoft.com/office/drawing/2014/main" id="{FBE67B32-7878-4E59-95E7-E53A63D8C3B2}"/>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21302EB-7723-4B4E-90FB-773927B98AB1}" type="slidenum">
              <a:rPr lang="en-US" altLang="en-US" smtClean="0">
                <a:solidFill>
                  <a:srgbClr val="FFFFFF"/>
                </a:solidFill>
                <a:latin typeface="Arial" panose="020B0604020202020204" pitchFamily="34" charset="0"/>
              </a:rPr>
              <a:pPr/>
              <a:t>58</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7B7646-ABF7-435D-85D9-22F80F4A0C38}"/>
              </a:ext>
            </a:extLst>
          </p:cNvPr>
          <p:cNvSpPr>
            <a:spLocks noGrp="1"/>
          </p:cNvSpPr>
          <p:nvPr>
            <p:ph type="title"/>
          </p:nvPr>
        </p:nvSpPr>
        <p:spPr>
          <a:xfrm>
            <a:off x="1096963" y="287338"/>
            <a:ext cx="10058400" cy="1041400"/>
          </a:xfrm>
        </p:spPr>
        <p:txBody>
          <a:bodyPr/>
          <a:lstStyle/>
          <a:p>
            <a:pPr>
              <a:defRPr/>
            </a:pPr>
            <a:r>
              <a:rPr lang="en-US" dirty="0"/>
              <a:t>Evaluation Process (Slide 10 of 11)</a:t>
            </a:r>
          </a:p>
        </p:txBody>
      </p:sp>
      <p:sp>
        <p:nvSpPr>
          <p:cNvPr id="4" name="Text Placeholder 3">
            <a:extLst>
              <a:ext uri="{FF2B5EF4-FFF2-40B4-BE49-F238E27FC236}">
                <a16:creationId xmlns:a16="http://schemas.microsoft.com/office/drawing/2014/main" id="{1AA45EF1-04F7-43AE-8B50-11679AFA40EE}"/>
              </a:ext>
            </a:extLst>
          </p:cNvPr>
          <p:cNvSpPr>
            <a:spLocks noGrp="1"/>
          </p:cNvSpPr>
          <p:nvPr>
            <p:ph type="body" sz="quarter" idx="13"/>
          </p:nvPr>
        </p:nvSpPr>
        <p:spPr>
          <a:xfrm>
            <a:off x="1096963" y="1585913"/>
            <a:ext cx="10115550" cy="4468812"/>
          </a:xfrm>
        </p:spPr>
        <p:txBody>
          <a:bodyPr/>
          <a:lstStyle/>
          <a:p>
            <a:pPr marL="0" lvl="1" indent="0">
              <a:lnSpc>
                <a:spcPct val="100000"/>
              </a:lnSpc>
              <a:spcBef>
                <a:spcPts val="1200"/>
              </a:spcBef>
              <a:spcAft>
                <a:spcPts val="1800"/>
              </a:spcAft>
              <a:buClr>
                <a:schemeClr val="accent1"/>
              </a:buClr>
              <a:buSzPct val="100000"/>
              <a:buFont typeface="Calibri" panose="020F0502020204030204" pitchFamily="34" charset="0"/>
              <a:buNone/>
              <a:defRPr/>
            </a:pPr>
            <a:r>
              <a:rPr lang="en-US" b="1" dirty="0">
                <a:latin typeface="Arial"/>
                <a:cs typeface="Arial"/>
              </a:rPr>
              <a:t>Step 4: District Audit Report Review</a:t>
            </a:r>
          </a:p>
          <a:p>
            <a:pPr marL="914400" lvl="1" indent="-457200">
              <a:spcAft>
                <a:spcPts val="1200"/>
              </a:spcAft>
              <a:buSzPct val="100000"/>
              <a:buFont typeface="Wingdings" panose="05000000000000000000" pitchFamily="2" charset="2"/>
              <a:buChar char="Ø"/>
              <a:defRPr/>
            </a:pPr>
            <a:r>
              <a:rPr lang="en-US" dirty="0">
                <a:latin typeface="Arial"/>
                <a:cs typeface="Arial"/>
              </a:rPr>
              <a:t>EOO staff will review the applicant school’s District Audit Report provided to the CDE’s School Fiscal Services Division.</a:t>
            </a:r>
          </a:p>
          <a:p>
            <a:pPr marL="914400" lvl="1" indent="-457200">
              <a:spcAft>
                <a:spcPts val="1200"/>
              </a:spcAft>
              <a:buSzPct val="100000"/>
              <a:buFont typeface="Wingdings" panose="05000000000000000000" pitchFamily="2" charset="2"/>
              <a:buChar char="Ø"/>
              <a:defRPr/>
            </a:pPr>
            <a:r>
              <a:rPr lang="en-US" dirty="0">
                <a:latin typeface="Arial"/>
                <a:cs typeface="Arial"/>
              </a:rPr>
              <a:t>CDE staff will also review the District Audit Report to establish if there are any internal control findings or any other notes that may raise doubt as to the quality of the applicant’s program.</a:t>
            </a:r>
          </a:p>
          <a:p>
            <a:pPr marL="914400" lvl="1" indent="-457200">
              <a:spcAft>
                <a:spcPts val="1200"/>
              </a:spcAft>
              <a:buSzPct val="100000"/>
              <a:buFont typeface="Wingdings" panose="05000000000000000000" pitchFamily="2" charset="2"/>
              <a:buChar char="Ø"/>
              <a:defRPr/>
            </a:pPr>
            <a:r>
              <a:rPr lang="en-US" dirty="0">
                <a:latin typeface="Arial"/>
                <a:cs typeface="Arial"/>
              </a:rPr>
              <a:t>If </a:t>
            </a:r>
            <a:r>
              <a:rPr lang="en-US" dirty="0"/>
              <a:t>the district is granted an extension, the applicant may obtain a letter from the auditor. The letter must state that there are no audit findings related to the applicant. </a:t>
            </a:r>
          </a:p>
          <a:p>
            <a:pPr marL="914400" lvl="1" indent="-457200">
              <a:spcAft>
                <a:spcPts val="1200"/>
              </a:spcAft>
              <a:buSzPct val="100000"/>
              <a:buFont typeface="Wingdings" panose="05000000000000000000" pitchFamily="2" charset="2"/>
              <a:buChar char="Ø"/>
              <a:defRPr/>
            </a:pPr>
            <a:r>
              <a:rPr lang="en-US" dirty="0"/>
              <a:t>It is up to the applicant to relay the importance of a timely submission to their district.</a:t>
            </a:r>
          </a:p>
          <a:p>
            <a:pPr marL="914400" lvl="1" indent="-457200">
              <a:spcAft>
                <a:spcPts val="1200"/>
              </a:spcAft>
              <a:buSzPct val="100000"/>
              <a:buFont typeface="Wingdings" panose="05000000000000000000" pitchFamily="2" charset="2"/>
              <a:buChar char="Ø"/>
              <a:defRPr/>
            </a:pPr>
            <a:endParaRPr lang="en-US" dirty="0">
              <a:latin typeface="Arial"/>
              <a:cs typeface="Arial"/>
            </a:endParaRPr>
          </a:p>
          <a:p>
            <a:pPr marL="914400" lvl="1" indent="-457200">
              <a:spcAft>
                <a:spcPts val="1200"/>
              </a:spcAft>
              <a:buSzPct val="100000"/>
              <a:buFont typeface="Wingdings" panose="05000000000000000000" pitchFamily="2" charset="2"/>
              <a:buChar char="Ø"/>
              <a:defRPr/>
            </a:pPr>
            <a:endParaRPr lang="en-US" dirty="0"/>
          </a:p>
          <a:p>
            <a:pPr marL="382270" lvl="1" indent="-182245">
              <a:spcAft>
                <a:spcPts val="1200"/>
              </a:spcAft>
              <a:buFont typeface="Wingdings" panose="05000000000000000000" pitchFamily="2" charset="2"/>
              <a:buChar char="Ø"/>
              <a:defRPr/>
            </a:pPr>
            <a:endParaRPr lang="en-US" dirty="0"/>
          </a:p>
          <a:p>
            <a:pPr marL="382270" lvl="1" indent="-182245">
              <a:spcAft>
                <a:spcPts val="1200"/>
              </a:spcAft>
              <a:buFont typeface="Wingdings" panose="05000000000000000000" pitchFamily="2" charset="2"/>
              <a:buChar char="Ø"/>
              <a:defRPr/>
            </a:pPr>
            <a:endParaRPr lang="en-US" dirty="0"/>
          </a:p>
        </p:txBody>
      </p:sp>
      <p:sp>
        <p:nvSpPr>
          <p:cNvPr id="121858" name="Slide Number Placeholder 1">
            <a:extLst>
              <a:ext uri="{FF2B5EF4-FFF2-40B4-BE49-F238E27FC236}">
                <a16:creationId xmlns:a16="http://schemas.microsoft.com/office/drawing/2014/main" id="{D7011419-C229-49AC-AF7A-9A97F5AA66AF}"/>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F455FB91-3FFE-4453-891F-8126888ECF66}" type="slidenum">
              <a:rPr lang="en-US" altLang="en-US" smtClean="0">
                <a:solidFill>
                  <a:srgbClr val="FFFFFF"/>
                </a:solidFill>
                <a:latin typeface="Arial" panose="020B0604020202020204" pitchFamily="34" charset="0"/>
              </a:rPr>
              <a:pPr/>
              <a:t>59</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16747-5C63-4532-8E42-08751E5CCA50}"/>
              </a:ext>
            </a:extLst>
          </p:cNvPr>
          <p:cNvSpPr>
            <a:spLocks noGrp="1"/>
          </p:cNvSpPr>
          <p:nvPr>
            <p:ph type="title"/>
          </p:nvPr>
        </p:nvSpPr>
        <p:spPr/>
        <p:txBody>
          <a:bodyPr/>
          <a:lstStyle/>
          <a:p>
            <a:r>
              <a:rPr lang="en-US" dirty="0"/>
              <a:t>State Superintendent of Public Instruction Initiatives (Slide 1 of 2)</a:t>
            </a:r>
          </a:p>
        </p:txBody>
      </p:sp>
      <p:sp>
        <p:nvSpPr>
          <p:cNvPr id="3" name="Text Placeholder 2">
            <a:extLst>
              <a:ext uri="{FF2B5EF4-FFF2-40B4-BE49-F238E27FC236}">
                <a16:creationId xmlns:a16="http://schemas.microsoft.com/office/drawing/2014/main" id="{351D9D26-AD1C-48E4-B52F-CB3084A21475}"/>
              </a:ext>
            </a:extLst>
          </p:cNvPr>
          <p:cNvSpPr>
            <a:spLocks noGrp="1"/>
          </p:cNvSpPr>
          <p:nvPr>
            <p:ph type="body" sz="quarter" idx="13"/>
          </p:nvPr>
        </p:nvSpPr>
        <p:spPr/>
        <p:txBody>
          <a:bodyPr/>
          <a:lstStyle/>
          <a:p>
            <a:pPr marL="0" indent="0" algn="ctr">
              <a:spcBef>
                <a:spcPct val="0"/>
              </a:spcBef>
              <a:spcAft>
                <a:spcPts val="1200"/>
              </a:spcAft>
              <a:buNone/>
            </a:pPr>
            <a:r>
              <a:rPr lang="en-US" altLang="en-US" sz="2800" b="1" dirty="0"/>
              <a:t>Mental Health Support:</a:t>
            </a:r>
            <a:br>
              <a:rPr lang="en-US" altLang="en-US" sz="2800" b="1" dirty="0"/>
            </a:br>
            <a:r>
              <a:rPr lang="en-US" altLang="en-US" sz="2800" b="1" dirty="0"/>
              <a:t>A Healthy Mind Is Essential for Learning</a:t>
            </a:r>
          </a:p>
          <a:p>
            <a:pPr marL="0" indent="0">
              <a:spcBef>
                <a:spcPct val="0"/>
              </a:spcBef>
              <a:spcAft>
                <a:spcPts val="1200"/>
              </a:spcAft>
              <a:buNone/>
            </a:pPr>
            <a:r>
              <a:rPr lang="en-US" altLang="en-US" dirty="0"/>
              <a:t>Recent years have taken a toll on our students, administrators, teachers, and support staff across the board, but we see disproportionate effects on students of color, English learners, and students of low socioeconomic status. There has been significant COVID infection and death, COVID-related economic impacts, and learning loss.</a:t>
            </a:r>
          </a:p>
          <a:p>
            <a:pPr marL="0" indent="0">
              <a:spcBef>
                <a:spcPct val="0"/>
              </a:spcBef>
              <a:spcAft>
                <a:spcPts val="1200"/>
              </a:spcAft>
              <a:buNone/>
            </a:pPr>
            <a:r>
              <a:rPr lang="en-US" altLang="en-US" dirty="0"/>
              <a:t>Our schools and kids—especially students of color and those furthest from opportunity—need additional support. We must deepen our efforts to create equitable opportunities for this generation of students and for generations to come.</a:t>
            </a:r>
          </a:p>
          <a:p>
            <a:endParaRPr lang="en-US" dirty="0"/>
          </a:p>
        </p:txBody>
      </p:sp>
      <p:sp>
        <p:nvSpPr>
          <p:cNvPr id="4" name="Slide Number Placeholder 3">
            <a:extLst>
              <a:ext uri="{FF2B5EF4-FFF2-40B4-BE49-F238E27FC236}">
                <a16:creationId xmlns:a16="http://schemas.microsoft.com/office/drawing/2014/main" id="{278C1321-6C16-445D-9818-04F15E185086}"/>
              </a:ext>
            </a:extLst>
          </p:cNvPr>
          <p:cNvSpPr>
            <a:spLocks noGrp="1"/>
          </p:cNvSpPr>
          <p:nvPr>
            <p:ph type="sldNum" sz="quarter" idx="16"/>
          </p:nvPr>
        </p:nvSpPr>
        <p:spPr/>
        <p:txBody>
          <a:bodyPr/>
          <a:lstStyle/>
          <a:p>
            <a:pPr>
              <a:defRPr/>
            </a:pPr>
            <a:fld id="{7C0A0958-58CA-43A7-85ED-29FA729C6FBE}" type="slidenum">
              <a:rPr lang="en-US" altLang="en-US" smtClean="0"/>
              <a:pPr>
                <a:defRPr/>
              </a:pPr>
              <a:t>6</a:t>
            </a:fld>
            <a:endParaRPr lang="en-US" altLang="en-US" dirty="0"/>
          </a:p>
        </p:txBody>
      </p:sp>
    </p:spTree>
    <p:extLst>
      <p:ext uri="{BB962C8B-B14F-4D97-AF65-F5344CB8AC3E}">
        <p14:creationId xmlns:p14="http://schemas.microsoft.com/office/powerpoint/2010/main" val="2574453623"/>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D09130-5D77-4A89-B232-7A6EB1E3C5AC}"/>
              </a:ext>
            </a:extLst>
          </p:cNvPr>
          <p:cNvSpPr>
            <a:spLocks noGrp="1"/>
          </p:cNvSpPr>
          <p:nvPr>
            <p:ph type="title"/>
          </p:nvPr>
        </p:nvSpPr>
        <p:spPr>
          <a:xfrm>
            <a:off x="1096963" y="287338"/>
            <a:ext cx="10058400" cy="1041400"/>
          </a:xfrm>
        </p:spPr>
        <p:txBody>
          <a:bodyPr/>
          <a:lstStyle/>
          <a:p>
            <a:pPr>
              <a:defRPr/>
            </a:pPr>
            <a:r>
              <a:rPr lang="en-US" dirty="0"/>
              <a:t>Evaluation Process (Slide 11 of 11)</a:t>
            </a:r>
          </a:p>
        </p:txBody>
      </p:sp>
      <p:sp>
        <p:nvSpPr>
          <p:cNvPr id="4" name="Text Placeholder 3">
            <a:extLst>
              <a:ext uri="{FF2B5EF4-FFF2-40B4-BE49-F238E27FC236}">
                <a16:creationId xmlns:a16="http://schemas.microsoft.com/office/drawing/2014/main" id="{68EDC54D-9387-494C-B10C-E19FC043DF20}"/>
              </a:ext>
            </a:extLst>
          </p:cNvPr>
          <p:cNvSpPr>
            <a:spLocks noGrp="1"/>
          </p:cNvSpPr>
          <p:nvPr>
            <p:ph type="body" sz="quarter" idx="13"/>
          </p:nvPr>
        </p:nvSpPr>
        <p:spPr>
          <a:xfrm>
            <a:off x="1096963" y="1585913"/>
            <a:ext cx="10115550" cy="4468812"/>
          </a:xfrm>
        </p:spPr>
        <p:txBody>
          <a:bodyPr/>
          <a:lstStyle/>
          <a:p>
            <a:pPr marL="0" lvl="1" indent="0">
              <a:lnSpc>
                <a:spcPct val="100000"/>
              </a:lnSpc>
              <a:spcBef>
                <a:spcPts val="1200"/>
              </a:spcBef>
              <a:spcAft>
                <a:spcPts val="1200"/>
              </a:spcAft>
              <a:buClr>
                <a:schemeClr val="accent1"/>
              </a:buClr>
              <a:buSzPct val="100000"/>
              <a:buFont typeface="Calibri" panose="020F0502020204030204" pitchFamily="34" charset="0"/>
              <a:buNone/>
              <a:defRPr/>
            </a:pPr>
            <a:r>
              <a:rPr lang="en-US" b="1" dirty="0">
                <a:latin typeface="Arial"/>
                <a:cs typeface="Arial"/>
              </a:rPr>
              <a:t>Recommendations and Final Decisions</a:t>
            </a:r>
          </a:p>
          <a:p>
            <a:pPr marL="914400" indent="-457200">
              <a:lnSpc>
                <a:spcPct val="100000"/>
              </a:lnSpc>
              <a:spcAft>
                <a:spcPts val="600"/>
              </a:spcAft>
              <a:buClrTx/>
              <a:buFont typeface="Wingdings" panose="05000000000000000000" pitchFamily="2" charset="2"/>
              <a:buChar char="Ø"/>
              <a:defRPr/>
            </a:pPr>
            <a:r>
              <a:rPr lang="en-US" dirty="0"/>
              <a:t>The site review teams make recommendations to the CDE where a final determination will be made. </a:t>
            </a:r>
          </a:p>
          <a:p>
            <a:pPr marL="914400" indent="-457200">
              <a:lnSpc>
                <a:spcPct val="100000"/>
              </a:lnSpc>
              <a:spcAft>
                <a:spcPts val="600"/>
              </a:spcAft>
              <a:buClrTx/>
              <a:buFont typeface="Wingdings" panose="05000000000000000000" pitchFamily="2" charset="2"/>
              <a:buChar char="Ø"/>
              <a:defRPr/>
            </a:pPr>
            <a:r>
              <a:rPr lang="en-US" dirty="0"/>
              <a:t>Applicants that are not recommended for MCHS designation will be notified via email. </a:t>
            </a:r>
          </a:p>
          <a:p>
            <a:pPr marL="914400" indent="-457200">
              <a:lnSpc>
                <a:spcPct val="100000"/>
              </a:lnSpc>
              <a:spcAft>
                <a:spcPts val="600"/>
              </a:spcAft>
              <a:buClrTx/>
              <a:buFont typeface="Wingdings" panose="05000000000000000000" pitchFamily="2" charset="2"/>
              <a:buChar char="Ø"/>
              <a:defRPr/>
            </a:pPr>
            <a:r>
              <a:rPr lang="en-US" dirty="0"/>
              <a:t>Applicants that are recommended for MCHS designation will be notified by a congratulatory phone call from EOO staff and official letter and a news release issued by the CDE’s Communications Division.</a:t>
            </a:r>
          </a:p>
          <a:p>
            <a:pPr lvl="1">
              <a:spcAft>
                <a:spcPts val="1200"/>
              </a:spcAft>
              <a:buFont typeface="Wingdings" panose="05000000000000000000" pitchFamily="2" charset="2"/>
              <a:buChar char="Ø"/>
              <a:defRPr/>
            </a:pPr>
            <a:endParaRPr lang="en-US" dirty="0"/>
          </a:p>
          <a:p>
            <a:pPr lvl="1">
              <a:spcAft>
                <a:spcPts val="1200"/>
              </a:spcAft>
              <a:buFont typeface="Wingdings" panose="05000000000000000000" pitchFamily="2" charset="2"/>
              <a:buChar char="Ø"/>
              <a:defRPr/>
            </a:pPr>
            <a:endParaRPr lang="en-US" dirty="0"/>
          </a:p>
        </p:txBody>
      </p:sp>
      <p:sp>
        <p:nvSpPr>
          <p:cNvPr id="123906" name="Slide Number Placeholder 1">
            <a:extLst>
              <a:ext uri="{FF2B5EF4-FFF2-40B4-BE49-F238E27FC236}">
                <a16:creationId xmlns:a16="http://schemas.microsoft.com/office/drawing/2014/main" id="{A98F9416-DBF0-4771-8C97-98C01BC0ADB6}"/>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E9EA968-58B4-4FB1-8369-EE8CAFF483E0}" type="slidenum">
              <a:rPr lang="en-US" altLang="en-US" smtClean="0">
                <a:solidFill>
                  <a:srgbClr val="FFFFFF"/>
                </a:solidFill>
                <a:latin typeface="Arial" panose="020B0604020202020204" pitchFamily="34" charset="0"/>
              </a:rPr>
              <a:pPr/>
              <a:t>60</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17E0720-89F7-4224-A7D8-C8AF2F282A71}"/>
              </a:ext>
            </a:extLst>
          </p:cNvPr>
          <p:cNvSpPr>
            <a:spLocks noGrp="1"/>
          </p:cNvSpPr>
          <p:nvPr>
            <p:ph type="title"/>
          </p:nvPr>
        </p:nvSpPr>
        <p:spPr>
          <a:xfrm>
            <a:off x="814388" y="671513"/>
            <a:ext cx="10418762" cy="1041400"/>
          </a:xfrm>
        </p:spPr>
        <p:txBody>
          <a:bodyPr/>
          <a:lstStyle/>
          <a:p>
            <a:pPr>
              <a:defRPr/>
            </a:pPr>
            <a:r>
              <a:rPr lang="en-US" dirty="0"/>
              <a:t>Reasons for Disqualification from the Application Screening Process (Slide 1 of 3)</a:t>
            </a:r>
          </a:p>
        </p:txBody>
      </p:sp>
      <p:sp>
        <p:nvSpPr>
          <p:cNvPr id="4" name="Content Placeholder 3">
            <a:extLst>
              <a:ext uri="{FF2B5EF4-FFF2-40B4-BE49-F238E27FC236}">
                <a16:creationId xmlns:a16="http://schemas.microsoft.com/office/drawing/2014/main" id="{8673C51F-CA19-4F89-9BCE-DAEDC0EA146C}"/>
              </a:ext>
            </a:extLst>
          </p:cNvPr>
          <p:cNvSpPr>
            <a:spLocks noGrp="1"/>
          </p:cNvSpPr>
          <p:nvPr>
            <p:ph sz="quarter" idx="14"/>
          </p:nvPr>
        </p:nvSpPr>
        <p:spPr>
          <a:xfrm>
            <a:off x="814388" y="1844675"/>
            <a:ext cx="10761662" cy="4635500"/>
          </a:xfrm>
        </p:spPr>
        <p:txBody>
          <a:bodyPr/>
          <a:lstStyle/>
          <a:p>
            <a:pPr marL="457200" indent="-457200">
              <a:spcBef>
                <a:spcPts val="1000"/>
              </a:spcBef>
              <a:spcAft>
                <a:spcPts val="1200"/>
              </a:spcAft>
              <a:buClrTx/>
              <a:buFont typeface="Wingdings" panose="05000000000000000000" pitchFamily="2" charset="2"/>
              <a:buChar char="Ø"/>
              <a:tabLst>
                <a:tab pos="457200" algn="l"/>
              </a:tabLst>
              <a:defRPr/>
            </a:pPr>
            <a:r>
              <a:rPr lang="en-US" dirty="0"/>
              <a:t>Applications that are not received by the September 6, 2023 deadline</a:t>
            </a:r>
          </a:p>
          <a:p>
            <a:pPr marL="457200" indent="-457200">
              <a:spcBef>
                <a:spcPts val="1000"/>
              </a:spcBef>
              <a:spcAft>
                <a:spcPts val="1200"/>
              </a:spcAft>
              <a:buClrTx/>
              <a:buFont typeface="Wingdings" panose="05000000000000000000" pitchFamily="2" charset="2"/>
              <a:buChar char="Ø"/>
              <a:tabLst>
                <a:tab pos="457200" algn="l"/>
              </a:tabLst>
              <a:defRPr/>
            </a:pPr>
            <a:r>
              <a:rPr lang="en-US" dirty="0"/>
              <a:t>Applications that do not meet the minimum eligibility criteria after final submission</a:t>
            </a:r>
          </a:p>
          <a:p>
            <a:pPr marL="457200" indent="-457200">
              <a:spcBef>
                <a:spcPts val="1000"/>
              </a:spcBef>
              <a:spcAft>
                <a:spcPts val="1200"/>
              </a:spcAft>
              <a:buClrTx/>
              <a:buFont typeface="Wingdings" panose="05000000000000000000" pitchFamily="2" charset="2"/>
              <a:buChar char="Ø"/>
              <a:tabLst>
                <a:tab pos="457200" algn="l"/>
              </a:tabLst>
              <a:defRPr/>
            </a:pPr>
            <a:r>
              <a:rPr lang="en-US" dirty="0"/>
              <a:t>Waiver requests that exceed the one page limit on 8½ by 11-inch white paper, do not use an 11 or 12-point Arial font, are not singled-spaced, do not use normal character spacing, and do not have one-inch margins</a:t>
            </a:r>
          </a:p>
          <a:p>
            <a:pPr marL="457200" indent="-457200">
              <a:spcBef>
                <a:spcPts val="1000"/>
              </a:spcBef>
              <a:spcAft>
                <a:spcPts val="1200"/>
              </a:spcAft>
              <a:buClrTx/>
              <a:buFont typeface="Wingdings" panose="05000000000000000000" pitchFamily="2" charset="2"/>
              <a:buChar char="Ø"/>
              <a:tabLst>
                <a:tab pos="457200" algn="l"/>
              </a:tabLst>
              <a:defRPr/>
            </a:pPr>
            <a:r>
              <a:rPr lang="en-US" dirty="0"/>
              <a:t>Narrative Statements that do not include the title of the statement as a header, exceed the one page limit, are not typewritten on 8½ by 11-inch white paper, do not use an 11 or 12-point Arial font, are not singled-spaced, do not use normal character spacing, and do not have one-inch margins </a:t>
            </a:r>
          </a:p>
          <a:p>
            <a:pPr marL="457200" indent="-457200">
              <a:buClrTx/>
              <a:buFont typeface="Wingdings" panose="05000000000000000000" pitchFamily="2" charset="2"/>
              <a:buChar char="Ø"/>
              <a:tabLst>
                <a:tab pos="457200" algn="l"/>
              </a:tabLst>
              <a:defRPr/>
            </a:pPr>
            <a:endParaRPr lang="en-US" dirty="0"/>
          </a:p>
          <a:p>
            <a:pPr marL="457200" indent="-457200">
              <a:buClrTx/>
              <a:buFont typeface="Wingdings" panose="05000000000000000000" pitchFamily="2" charset="2"/>
              <a:buChar char="Ø"/>
              <a:tabLst>
                <a:tab pos="457200" algn="l"/>
              </a:tabLst>
              <a:defRPr/>
            </a:pPr>
            <a:endParaRPr lang="en-US" dirty="0"/>
          </a:p>
          <a:p>
            <a:pPr marL="457200" indent="-457200">
              <a:buClrTx/>
              <a:buFont typeface="Wingdings" panose="05000000000000000000" pitchFamily="2" charset="2"/>
              <a:buChar char="Ø"/>
              <a:tabLst>
                <a:tab pos="457200" algn="l"/>
              </a:tabLst>
              <a:defRPr/>
            </a:pPr>
            <a:endParaRPr lang="en-US" dirty="0"/>
          </a:p>
          <a:p>
            <a:pPr>
              <a:buFont typeface="Wingdings" panose="05000000000000000000" pitchFamily="2" charset="2"/>
              <a:buChar char="Ø"/>
              <a:defRPr/>
            </a:pPr>
            <a:endParaRPr lang="en-US" dirty="0"/>
          </a:p>
        </p:txBody>
      </p:sp>
      <p:sp>
        <p:nvSpPr>
          <p:cNvPr id="125954" name="Slide Number Placeholder 1">
            <a:extLst>
              <a:ext uri="{FF2B5EF4-FFF2-40B4-BE49-F238E27FC236}">
                <a16:creationId xmlns:a16="http://schemas.microsoft.com/office/drawing/2014/main" id="{3EFF4CBB-7045-4E48-87AF-97C73E3E24D2}"/>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48164A21-6B3A-4965-9285-73E1590C7F95}" type="slidenum">
              <a:rPr lang="en-US" altLang="en-US" smtClean="0">
                <a:solidFill>
                  <a:srgbClr val="FFFFFF"/>
                </a:solidFill>
                <a:latin typeface="Arial" panose="020B0604020202020204" pitchFamily="34" charset="0"/>
              </a:rPr>
              <a:pPr/>
              <a:t>61</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7235A7D-FD1D-47D2-8E68-63D3E28FFE9A}"/>
              </a:ext>
            </a:extLst>
          </p:cNvPr>
          <p:cNvSpPr>
            <a:spLocks noGrp="1"/>
          </p:cNvSpPr>
          <p:nvPr>
            <p:ph type="title"/>
          </p:nvPr>
        </p:nvSpPr>
        <p:spPr>
          <a:xfrm>
            <a:off x="806450" y="682625"/>
            <a:ext cx="10420350" cy="1041400"/>
          </a:xfrm>
        </p:spPr>
        <p:txBody>
          <a:bodyPr/>
          <a:lstStyle/>
          <a:p>
            <a:pPr>
              <a:defRPr/>
            </a:pPr>
            <a:r>
              <a:rPr lang="en-US" dirty="0"/>
              <a:t>Reasons for Disqualification from the Application Screening Process (Slide 2 of 3)</a:t>
            </a:r>
          </a:p>
        </p:txBody>
      </p:sp>
      <p:sp>
        <p:nvSpPr>
          <p:cNvPr id="4" name="Content Placeholder 3">
            <a:extLst>
              <a:ext uri="{FF2B5EF4-FFF2-40B4-BE49-F238E27FC236}">
                <a16:creationId xmlns:a16="http://schemas.microsoft.com/office/drawing/2014/main" id="{6F0B0236-F47B-4156-8336-C1F9F889F32D}"/>
              </a:ext>
            </a:extLst>
          </p:cNvPr>
          <p:cNvSpPr>
            <a:spLocks noGrp="1"/>
          </p:cNvSpPr>
          <p:nvPr>
            <p:ph sz="quarter" idx="14"/>
          </p:nvPr>
        </p:nvSpPr>
        <p:spPr>
          <a:xfrm>
            <a:off x="806450" y="1854200"/>
            <a:ext cx="10761663" cy="4635500"/>
          </a:xfrm>
        </p:spPr>
        <p:txBody>
          <a:bodyPr/>
          <a:lstStyle/>
          <a:p>
            <a:pPr marL="457200" indent="-457200">
              <a:spcBef>
                <a:spcPts val="1000"/>
              </a:spcBef>
              <a:spcAft>
                <a:spcPts val="1200"/>
              </a:spcAft>
              <a:buClrTx/>
              <a:buFont typeface="Wingdings" panose="05000000000000000000" pitchFamily="2" charset="2"/>
              <a:buChar char="Ø"/>
              <a:tabLst>
                <a:tab pos="457200" algn="l"/>
              </a:tabLst>
              <a:defRPr/>
            </a:pPr>
            <a:r>
              <a:rPr lang="en-US" dirty="0"/>
              <a:t>Program Effectiveness Statements that do not include the title of the page as a header, exceed the one page limit, are not typewritten on 8½ by 11-inch white paper, do not use an 11 or 12-point Arial font, are not singled-spaced, do not use normal character spacing, and do not have one-inch margins </a:t>
            </a:r>
          </a:p>
          <a:p>
            <a:pPr marL="457200" indent="-457200">
              <a:spcAft>
                <a:spcPts val="1200"/>
              </a:spcAft>
              <a:buClrTx/>
              <a:buFont typeface="Wingdings" panose="05000000000000000000" pitchFamily="2" charset="2"/>
              <a:buChar char="Ø"/>
              <a:tabLst>
                <a:tab pos="457200" algn="l"/>
              </a:tabLst>
              <a:defRPr/>
            </a:pPr>
            <a:r>
              <a:rPr lang="en-US" dirty="0"/>
              <a:t>Any Quality Indicators marked “Not in Place”, with the exception of </a:t>
            </a:r>
            <a:br>
              <a:rPr lang="en-US" dirty="0"/>
            </a:br>
            <a:r>
              <a:rPr lang="en-US" dirty="0"/>
              <a:t>Quality Indicator C3 (waiver may be requested)</a:t>
            </a:r>
          </a:p>
          <a:p>
            <a:pPr marL="914400" lvl="1" indent="-457200">
              <a:buFont typeface="Courier New" panose="02070309020205020404" pitchFamily="49" charset="0"/>
              <a:buChar char="o"/>
              <a:tabLst>
                <a:tab pos="457200" algn="l"/>
              </a:tabLst>
              <a:defRPr/>
            </a:pPr>
            <a:r>
              <a:rPr lang="en-US" dirty="0"/>
              <a:t>Waiver request </a:t>
            </a:r>
            <a:r>
              <a:rPr lang="en-US" b="1" dirty="0"/>
              <a:t>must</a:t>
            </a:r>
            <a:r>
              <a:rPr lang="en-US" dirty="0"/>
              <a:t> be submitted if Quality Indicator C3 is marked “Not In Place.” Applications with a waiver request for Quality Indicator C3 that exceeds the one page limit on 8½ by 11-inch white paper, do not use an 11 or 12-point Arial font, are not singled-spaced, does not use normal character spacing, and do not have one-inch margins</a:t>
            </a:r>
          </a:p>
          <a:p>
            <a:pPr marL="457200" indent="-457200">
              <a:buClrTx/>
              <a:buFont typeface="Wingdings" panose="05000000000000000000" pitchFamily="2" charset="2"/>
              <a:buChar char="Ø"/>
              <a:tabLst>
                <a:tab pos="457200" algn="l"/>
              </a:tabLst>
              <a:defRPr/>
            </a:pPr>
            <a:endParaRPr lang="en-US" dirty="0"/>
          </a:p>
          <a:p>
            <a:pPr marL="457200" indent="-457200">
              <a:buClrTx/>
              <a:buFont typeface="Wingdings" panose="05000000000000000000" pitchFamily="2" charset="2"/>
              <a:buChar char="Ø"/>
              <a:tabLst>
                <a:tab pos="457200" algn="l"/>
              </a:tabLst>
              <a:defRPr/>
            </a:pPr>
            <a:endParaRPr lang="en-US" dirty="0"/>
          </a:p>
          <a:p>
            <a:pPr marL="457200" indent="-457200">
              <a:buClrTx/>
              <a:buFont typeface="Wingdings" panose="05000000000000000000" pitchFamily="2" charset="2"/>
              <a:buChar char="Ø"/>
              <a:tabLst>
                <a:tab pos="457200" algn="l"/>
              </a:tabLst>
              <a:defRPr/>
            </a:pPr>
            <a:endParaRPr lang="en-US" dirty="0"/>
          </a:p>
          <a:p>
            <a:pPr>
              <a:buFont typeface="Wingdings" panose="05000000000000000000" pitchFamily="2" charset="2"/>
              <a:buChar char="Ø"/>
              <a:defRPr/>
            </a:pPr>
            <a:endParaRPr lang="en-US" dirty="0"/>
          </a:p>
        </p:txBody>
      </p:sp>
      <p:sp>
        <p:nvSpPr>
          <p:cNvPr id="128002" name="Slide Number Placeholder 1">
            <a:extLst>
              <a:ext uri="{FF2B5EF4-FFF2-40B4-BE49-F238E27FC236}">
                <a16:creationId xmlns:a16="http://schemas.microsoft.com/office/drawing/2014/main" id="{A69E1504-018B-4432-9FE2-B3072A5ADC1F}"/>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17F2F021-CC51-45EB-A70D-347B183C44FC}" type="slidenum">
              <a:rPr lang="en-US" altLang="en-US" smtClean="0">
                <a:solidFill>
                  <a:srgbClr val="FFFFFF"/>
                </a:solidFill>
                <a:latin typeface="Arial" panose="020B0604020202020204" pitchFamily="34" charset="0"/>
              </a:rPr>
              <a:pPr/>
              <a:t>62</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6394D12-E27A-462D-B9EB-08A3839BF4E1}"/>
              </a:ext>
            </a:extLst>
          </p:cNvPr>
          <p:cNvSpPr>
            <a:spLocks noGrp="1"/>
          </p:cNvSpPr>
          <p:nvPr>
            <p:ph type="title"/>
          </p:nvPr>
        </p:nvSpPr>
        <p:spPr>
          <a:xfrm>
            <a:off x="819150" y="696913"/>
            <a:ext cx="10848975" cy="1041400"/>
          </a:xfrm>
        </p:spPr>
        <p:txBody>
          <a:bodyPr/>
          <a:lstStyle/>
          <a:p>
            <a:pPr>
              <a:defRPr/>
            </a:pPr>
            <a:r>
              <a:rPr lang="en-US" dirty="0">
                <a:latin typeface="Arial"/>
                <a:cs typeface="Arial"/>
              </a:rPr>
              <a:t>Reasons for Disqualification from the Application Screening Process (Slide 3 of 3)</a:t>
            </a:r>
            <a:endParaRPr lang="en-US" dirty="0"/>
          </a:p>
        </p:txBody>
      </p:sp>
      <p:sp>
        <p:nvSpPr>
          <p:cNvPr id="4" name="Content Placeholder 3">
            <a:extLst>
              <a:ext uri="{FF2B5EF4-FFF2-40B4-BE49-F238E27FC236}">
                <a16:creationId xmlns:a16="http://schemas.microsoft.com/office/drawing/2014/main" id="{4F4EC090-DC1C-4F66-90CA-8C9590197391}"/>
              </a:ext>
            </a:extLst>
          </p:cNvPr>
          <p:cNvSpPr>
            <a:spLocks noGrp="1"/>
          </p:cNvSpPr>
          <p:nvPr>
            <p:ph sz="quarter" idx="14"/>
          </p:nvPr>
        </p:nvSpPr>
        <p:spPr>
          <a:xfrm>
            <a:off x="815975" y="1919288"/>
            <a:ext cx="10696575" cy="4070350"/>
          </a:xfrm>
        </p:spPr>
        <p:txBody>
          <a:bodyPr/>
          <a:lstStyle/>
          <a:p>
            <a:pPr marL="457200" indent="-457200">
              <a:spcAft>
                <a:spcPts val="1200"/>
              </a:spcAft>
              <a:buClrTx/>
              <a:buFont typeface="Wingdings" panose="05000000000000000000" pitchFamily="2" charset="2"/>
              <a:buChar char="Ø"/>
              <a:tabLst>
                <a:tab pos="457200" algn="l"/>
              </a:tabLst>
              <a:defRPr/>
            </a:pPr>
            <a:r>
              <a:rPr lang="en-US" dirty="0"/>
              <a:t>Schools with Initial, Interim, Candidate status, or those that submit a certificate as verification of their WASC accreditation do not meet the criteria</a:t>
            </a:r>
          </a:p>
          <a:p>
            <a:pPr marL="457200" indent="-457200">
              <a:spcAft>
                <a:spcPts val="1200"/>
              </a:spcAft>
              <a:buClrTx/>
              <a:buFont typeface="Wingdings" panose="05000000000000000000" pitchFamily="2" charset="2"/>
              <a:buChar char="Ø"/>
              <a:tabLst>
                <a:tab pos="457200" algn="l"/>
              </a:tabLst>
              <a:defRPr/>
            </a:pPr>
            <a:r>
              <a:rPr lang="en-US" dirty="0"/>
              <a:t>“Required” items are omitted from the application</a:t>
            </a:r>
          </a:p>
          <a:p>
            <a:pPr marL="457200" indent="-457200">
              <a:buClrTx/>
              <a:buFont typeface="Wingdings" panose="05000000000000000000" pitchFamily="2" charset="2"/>
              <a:buChar char="Ø"/>
              <a:tabLst>
                <a:tab pos="457200" algn="l"/>
              </a:tabLst>
              <a:defRPr/>
            </a:pPr>
            <a:endParaRPr lang="en-US" dirty="0"/>
          </a:p>
          <a:p>
            <a:pPr marL="457200" indent="-457200">
              <a:buClrTx/>
              <a:buFont typeface="Wingdings" panose="05000000000000000000" pitchFamily="2" charset="2"/>
              <a:buChar char="Ø"/>
              <a:tabLst>
                <a:tab pos="457200" algn="l"/>
              </a:tabLst>
              <a:defRPr/>
            </a:pPr>
            <a:endParaRPr lang="en-US" dirty="0"/>
          </a:p>
          <a:p>
            <a:pPr>
              <a:buFont typeface="Wingdings" panose="05000000000000000000" pitchFamily="2" charset="2"/>
              <a:buChar char="Ø"/>
              <a:defRPr/>
            </a:pPr>
            <a:endParaRPr lang="en-US" dirty="0"/>
          </a:p>
        </p:txBody>
      </p:sp>
      <p:sp>
        <p:nvSpPr>
          <p:cNvPr id="130050" name="Slide Number Placeholder 1">
            <a:extLst>
              <a:ext uri="{FF2B5EF4-FFF2-40B4-BE49-F238E27FC236}">
                <a16:creationId xmlns:a16="http://schemas.microsoft.com/office/drawing/2014/main" id="{9C5C9EA3-C508-4ED1-BEB9-0348DD4FD682}"/>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A86364A-E08A-4611-8285-3CD128E11786}" type="slidenum">
              <a:rPr lang="en-US" altLang="en-US" smtClean="0">
                <a:solidFill>
                  <a:srgbClr val="FFFFFF"/>
                </a:solidFill>
                <a:latin typeface="Arial" panose="020B0604020202020204" pitchFamily="34" charset="0"/>
              </a:rPr>
              <a:pPr/>
              <a:t>63</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0F1033F-4E02-407B-94F6-28C484F7A672}"/>
              </a:ext>
            </a:extLst>
          </p:cNvPr>
          <p:cNvSpPr>
            <a:spLocks noGrp="1"/>
          </p:cNvSpPr>
          <p:nvPr>
            <p:ph type="title"/>
          </p:nvPr>
        </p:nvSpPr>
        <p:spPr>
          <a:xfrm>
            <a:off x="1066800" y="246063"/>
            <a:ext cx="10058400" cy="1041400"/>
          </a:xfrm>
        </p:spPr>
        <p:txBody>
          <a:bodyPr/>
          <a:lstStyle/>
          <a:p>
            <a:pPr>
              <a:defRPr/>
            </a:pPr>
            <a:r>
              <a:rPr lang="en-US" dirty="0"/>
              <a:t>Designation Period</a:t>
            </a:r>
          </a:p>
        </p:txBody>
      </p:sp>
      <p:sp>
        <p:nvSpPr>
          <p:cNvPr id="4" name="Content Placeholder 3">
            <a:extLst>
              <a:ext uri="{FF2B5EF4-FFF2-40B4-BE49-F238E27FC236}">
                <a16:creationId xmlns:a16="http://schemas.microsoft.com/office/drawing/2014/main" id="{E474F435-54A9-41E1-9FDE-BDCB35390E47}"/>
              </a:ext>
            </a:extLst>
          </p:cNvPr>
          <p:cNvSpPr>
            <a:spLocks noGrp="1"/>
          </p:cNvSpPr>
          <p:nvPr>
            <p:ph type="body" sz="quarter" idx="13"/>
          </p:nvPr>
        </p:nvSpPr>
        <p:spPr>
          <a:xfrm>
            <a:off x="1066800" y="1565275"/>
            <a:ext cx="10115550" cy="4468813"/>
          </a:xfrm>
        </p:spPr>
        <p:txBody>
          <a:bodyPr/>
          <a:lstStyle/>
          <a:p>
            <a:pPr marL="457200" indent="-457200">
              <a:spcAft>
                <a:spcPts val="1200"/>
              </a:spcAft>
              <a:buClrTx/>
              <a:buFont typeface="Wingdings" panose="05000000000000000000" pitchFamily="2" charset="2"/>
              <a:buChar char="Ø"/>
              <a:tabLst>
                <a:tab pos="457200" algn="l"/>
              </a:tabLst>
              <a:defRPr/>
            </a:pPr>
            <a:r>
              <a:rPr lang="en-US" dirty="0"/>
              <a:t>Schools that are awarded MCHS designation for the 2023–24 MCHS application year will be for the period of April 2024 through March 2027. </a:t>
            </a:r>
          </a:p>
          <a:p>
            <a:pPr marL="457200" indent="-457200">
              <a:spcAft>
                <a:spcPts val="1200"/>
              </a:spcAft>
              <a:buClrTx/>
              <a:buFont typeface="Wingdings" panose="05000000000000000000" pitchFamily="2" charset="2"/>
              <a:buChar char="Ø"/>
              <a:tabLst>
                <a:tab pos="457200" algn="l"/>
              </a:tabLst>
              <a:defRPr/>
            </a:pPr>
            <a:r>
              <a:rPr lang="en-US" dirty="0"/>
              <a:t>Schools that receive the MCHS designation are encouraged to submit a new MCHS application in the 2026–27 MCHS application year to avoid a possible gap in model school designation status.</a:t>
            </a:r>
          </a:p>
          <a:p>
            <a:pPr marL="457200" indent="-457200">
              <a:spcAft>
                <a:spcPts val="1200"/>
              </a:spcAft>
              <a:buClrTx/>
              <a:buFont typeface="Wingdings" panose="05000000000000000000" pitchFamily="2" charset="2"/>
              <a:buChar char="Ø"/>
              <a:tabLst>
                <a:tab pos="457200" algn="l"/>
              </a:tabLst>
              <a:defRPr/>
            </a:pPr>
            <a:r>
              <a:rPr lang="en-US" dirty="0"/>
              <a:t>Schools selected as MCHSs agree to submit an Annual Assurance of Services Form by June 30 for each of the second and third years of designation. The Annual Assurance of Services Form certifies that the school meets or exceeds the MCHS Recognition Program standards as described in the 2023–24 application.</a:t>
            </a:r>
          </a:p>
          <a:p>
            <a:pPr>
              <a:lnSpc>
                <a:spcPct val="100000"/>
              </a:lnSpc>
              <a:spcAft>
                <a:spcPts val="1200"/>
              </a:spcAft>
              <a:buClrTx/>
              <a:buFont typeface="Wingdings" panose="05000000000000000000" pitchFamily="2" charset="2"/>
              <a:buChar char="Ø"/>
              <a:tabLst>
                <a:tab pos="457200" algn="l"/>
              </a:tabLst>
              <a:defRPr/>
            </a:pPr>
            <a:endParaRPr lang="en-US" dirty="0"/>
          </a:p>
          <a:p>
            <a:pPr marL="457200" indent="-457200">
              <a:buClrTx/>
              <a:buFont typeface="Wingdings" panose="05000000000000000000" pitchFamily="2" charset="2"/>
              <a:buChar char="Ø"/>
              <a:tabLst>
                <a:tab pos="457200" algn="l"/>
              </a:tabLst>
              <a:defRPr/>
            </a:pPr>
            <a:endParaRPr lang="en-US" dirty="0"/>
          </a:p>
          <a:p>
            <a:pPr>
              <a:buFont typeface="Wingdings" panose="05000000000000000000" pitchFamily="2" charset="2"/>
              <a:buChar char="Ø"/>
              <a:defRPr/>
            </a:pPr>
            <a:endParaRPr lang="en-US" dirty="0"/>
          </a:p>
        </p:txBody>
      </p:sp>
      <p:sp>
        <p:nvSpPr>
          <p:cNvPr id="132098" name="Slide Number Placeholder 1">
            <a:extLst>
              <a:ext uri="{FF2B5EF4-FFF2-40B4-BE49-F238E27FC236}">
                <a16:creationId xmlns:a16="http://schemas.microsoft.com/office/drawing/2014/main" id="{13908ED9-85A5-457B-B717-ECF99F97A7F8}"/>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CD2573A0-B67B-45EE-9E23-933DF0129553}" type="slidenum">
              <a:rPr lang="en-US" altLang="en-US" smtClean="0">
                <a:solidFill>
                  <a:srgbClr val="FFFFFF"/>
                </a:solidFill>
                <a:latin typeface="Arial" panose="020B0604020202020204" pitchFamily="34" charset="0"/>
              </a:rPr>
              <a:pPr/>
              <a:t>64</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FBC08E-839C-4C36-B685-55F557A9B29A}"/>
              </a:ext>
            </a:extLst>
          </p:cNvPr>
          <p:cNvSpPr>
            <a:spLocks noGrp="1"/>
          </p:cNvSpPr>
          <p:nvPr>
            <p:ph type="title"/>
          </p:nvPr>
        </p:nvSpPr>
        <p:spPr>
          <a:xfrm>
            <a:off x="1096963" y="287338"/>
            <a:ext cx="10058400" cy="1041400"/>
          </a:xfrm>
        </p:spPr>
        <p:txBody>
          <a:bodyPr/>
          <a:lstStyle/>
          <a:p>
            <a:pPr>
              <a:defRPr/>
            </a:pPr>
            <a:r>
              <a:rPr lang="en-US" dirty="0">
                <a:latin typeface="Arial"/>
                <a:cs typeface="Arial"/>
              </a:rPr>
              <a:t>Webinar Materials</a:t>
            </a:r>
            <a:endParaRPr lang="en-US" dirty="0"/>
          </a:p>
        </p:txBody>
      </p:sp>
      <p:sp>
        <p:nvSpPr>
          <p:cNvPr id="4" name="Text Placeholder 3">
            <a:extLst>
              <a:ext uri="{FF2B5EF4-FFF2-40B4-BE49-F238E27FC236}">
                <a16:creationId xmlns:a16="http://schemas.microsoft.com/office/drawing/2014/main" id="{E224F1B4-A3EB-4815-9622-3A3A2D816A09}"/>
              </a:ext>
            </a:extLst>
          </p:cNvPr>
          <p:cNvSpPr>
            <a:spLocks noGrp="1"/>
          </p:cNvSpPr>
          <p:nvPr>
            <p:ph type="body" sz="quarter" idx="13"/>
          </p:nvPr>
        </p:nvSpPr>
        <p:spPr>
          <a:xfrm>
            <a:off x="1096963" y="1585913"/>
            <a:ext cx="10115550" cy="4468812"/>
          </a:xfrm>
        </p:spPr>
        <p:txBody>
          <a:bodyPr/>
          <a:lstStyle/>
          <a:p>
            <a:pPr marL="0" indent="0">
              <a:spcAft>
                <a:spcPts val="1200"/>
              </a:spcAft>
              <a:buClrTx/>
              <a:buFont typeface="Calibri" panose="020F0502020204030204" pitchFamily="34" charset="0"/>
              <a:buNone/>
              <a:defRPr/>
            </a:pPr>
            <a:r>
              <a:rPr lang="en-US" dirty="0">
                <a:latin typeface="Arial"/>
                <a:cs typeface="Arial"/>
              </a:rPr>
              <a:t>The PowerPoint from today's webinar will be made available on the following web pages:</a:t>
            </a:r>
          </a:p>
          <a:p>
            <a:pPr marL="457200" indent="-457200">
              <a:spcAft>
                <a:spcPts val="1200"/>
              </a:spcAft>
              <a:buClrTx/>
              <a:buFont typeface="Wingdings" panose="05000000000000000000" pitchFamily="2" charset="2"/>
              <a:buChar char="Ø"/>
              <a:defRPr/>
            </a:pPr>
            <a:r>
              <a:rPr lang="en-US" dirty="0">
                <a:latin typeface="Arial"/>
                <a:cs typeface="Arial"/>
              </a:rPr>
              <a:t>CDE MCHS Recognition Program web page at </a:t>
            </a:r>
            <a:r>
              <a:rPr lang="en-US" dirty="0">
                <a:latin typeface="Arial"/>
                <a:cs typeface="Arial"/>
                <a:hlinkClick r:id="rId3" tooltip="CDE MCHS Recognition Program web page"/>
              </a:rPr>
              <a:t>https://www.cde.ca.gov/ta/sr/mc/index.asp</a:t>
            </a:r>
            <a:r>
              <a:rPr lang="en-US" dirty="0">
                <a:latin typeface="Arial"/>
                <a:cs typeface="Arial"/>
              </a:rPr>
              <a:t>.</a:t>
            </a:r>
          </a:p>
          <a:p>
            <a:pPr marL="457200" indent="-457200">
              <a:buClrTx/>
              <a:buFont typeface="Wingdings" panose="05000000000000000000" pitchFamily="2" charset="2"/>
              <a:buChar char="Ø"/>
              <a:defRPr/>
            </a:pPr>
            <a:r>
              <a:rPr lang="en-US" dirty="0">
                <a:latin typeface="Arial"/>
                <a:cs typeface="Arial"/>
              </a:rPr>
              <a:t>CCEA Plus Model School Recognition Program web page at </a:t>
            </a:r>
            <a:r>
              <a:rPr lang="en-US" dirty="0">
                <a:latin typeface="Arial"/>
                <a:cs typeface="Arial"/>
                <a:hlinkClick r:id="rId4" tooltip="CCEA Plus Model School Recognition Program web page "/>
              </a:rPr>
              <a:t>https://cceanet.org/awards/model-school/</a:t>
            </a:r>
            <a:r>
              <a:rPr lang="en-US" dirty="0">
                <a:latin typeface="Arial"/>
                <a:cs typeface="Arial"/>
              </a:rPr>
              <a:t>. </a:t>
            </a:r>
            <a:endParaRPr lang="en-US" dirty="0"/>
          </a:p>
        </p:txBody>
      </p:sp>
      <p:sp>
        <p:nvSpPr>
          <p:cNvPr id="134146" name="Slide Number Placeholder 1">
            <a:extLst>
              <a:ext uri="{FF2B5EF4-FFF2-40B4-BE49-F238E27FC236}">
                <a16:creationId xmlns:a16="http://schemas.microsoft.com/office/drawing/2014/main" id="{28D68F5A-06FB-4A1B-9042-31D6F5823BB6}"/>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5B9462C0-73D4-4D76-A433-B9B55EB1D562}" type="slidenum">
              <a:rPr lang="en-US" altLang="en-US" smtClean="0">
                <a:solidFill>
                  <a:srgbClr val="FFFFFF"/>
                </a:solidFill>
                <a:latin typeface="Arial" panose="020B0604020202020204" pitchFamily="34" charset="0"/>
              </a:rPr>
              <a:pPr/>
              <a:t>65</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7B9235-B620-45D1-8D3B-F812EBC84E48}"/>
              </a:ext>
            </a:extLst>
          </p:cNvPr>
          <p:cNvSpPr>
            <a:spLocks noGrp="1"/>
          </p:cNvSpPr>
          <p:nvPr>
            <p:ph type="title"/>
          </p:nvPr>
        </p:nvSpPr>
        <p:spPr>
          <a:xfrm>
            <a:off x="1096963" y="287338"/>
            <a:ext cx="10058400" cy="998537"/>
          </a:xfrm>
        </p:spPr>
        <p:txBody>
          <a:bodyPr/>
          <a:lstStyle/>
          <a:p>
            <a:pPr algn="ctr">
              <a:defRPr/>
            </a:pPr>
            <a:r>
              <a:rPr lang="en-US" dirty="0"/>
              <a:t>Questions</a:t>
            </a:r>
          </a:p>
        </p:txBody>
      </p:sp>
      <p:sp>
        <p:nvSpPr>
          <p:cNvPr id="136196" name="Content Placeholder 3">
            <a:extLst>
              <a:ext uri="{FF2B5EF4-FFF2-40B4-BE49-F238E27FC236}">
                <a16:creationId xmlns:a16="http://schemas.microsoft.com/office/drawing/2014/main" id="{555E3C4B-AD1D-43B7-B6E9-B4774C80137E}"/>
              </a:ext>
            </a:extLst>
          </p:cNvPr>
          <p:cNvSpPr>
            <a:spLocks noGrp="1"/>
          </p:cNvSpPr>
          <p:nvPr>
            <p:ph type="body" sz="quarter" idx="13"/>
          </p:nvPr>
        </p:nvSpPr>
        <p:spPr>
          <a:xfrm>
            <a:off x="223838" y="1585913"/>
            <a:ext cx="11833225" cy="4468812"/>
          </a:xfrm>
        </p:spPr>
        <p:txBody>
          <a:bodyPr/>
          <a:lstStyle/>
          <a:p>
            <a:pPr marL="384175" lvl="2" indent="0" algn="ctr">
              <a:lnSpc>
                <a:spcPct val="100000"/>
              </a:lnSpc>
              <a:spcBef>
                <a:spcPct val="0"/>
              </a:spcBef>
              <a:spcAft>
                <a:spcPts val="2400"/>
              </a:spcAft>
              <a:buFont typeface="Calibri" panose="020F0502020204030204" pitchFamily="34" charset="0"/>
              <a:buNone/>
            </a:pPr>
            <a:r>
              <a:rPr lang="en-US" altLang="en-US" sz="3200" dirty="0"/>
              <a:t>Send your questions and/or comments to the email address listed below:</a:t>
            </a:r>
          </a:p>
          <a:p>
            <a:pPr marL="384175" lvl="2" indent="0" algn="ctr">
              <a:lnSpc>
                <a:spcPct val="100000"/>
              </a:lnSpc>
              <a:spcBef>
                <a:spcPct val="0"/>
              </a:spcBef>
              <a:spcAft>
                <a:spcPts val="2400"/>
              </a:spcAft>
              <a:buFont typeface="Calibri" panose="020F0502020204030204" pitchFamily="34" charset="0"/>
              <a:buNone/>
            </a:pPr>
            <a:r>
              <a:rPr lang="en-US" altLang="en-US" sz="3200" dirty="0"/>
              <a:t> </a:t>
            </a:r>
            <a:r>
              <a:rPr lang="en-US" altLang="en-US" sz="3200" dirty="0">
                <a:hlinkClick r:id="rId3"/>
              </a:rPr>
              <a:t>CONTINUATIONEDUC@cde.ca.gov</a:t>
            </a:r>
            <a:r>
              <a:rPr lang="en-US" altLang="en-US" sz="3200" dirty="0"/>
              <a:t> </a:t>
            </a:r>
          </a:p>
        </p:txBody>
      </p:sp>
      <p:sp>
        <p:nvSpPr>
          <p:cNvPr id="136194" name="Slide Number Placeholder 1">
            <a:extLst>
              <a:ext uri="{FF2B5EF4-FFF2-40B4-BE49-F238E27FC236}">
                <a16:creationId xmlns:a16="http://schemas.microsoft.com/office/drawing/2014/main" id="{0290BB38-80C8-491A-8A41-11FD3D833DDD}"/>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FE01E0E-EDEA-4C62-A50E-5B00A0DCDEB3}" type="slidenum">
              <a:rPr lang="en-US" altLang="en-US" smtClean="0">
                <a:solidFill>
                  <a:srgbClr val="FFFFFF"/>
                </a:solidFill>
                <a:latin typeface="Arial" panose="020B0604020202020204" pitchFamily="34" charset="0"/>
              </a:rPr>
              <a:pPr/>
              <a:t>66</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4443040-04C4-4526-B84B-F630B623F347}"/>
              </a:ext>
            </a:extLst>
          </p:cNvPr>
          <p:cNvSpPr>
            <a:spLocks noGrp="1"/>
          </p:cNvSpPr>
          <p:nvPr>
            <p:ph type="title"/>
          </p:nvPr>
        </p:nvSpPr>
        <p:spPr>
          <a:xfrm>
            <a:off x="1096963" y="187325"/>
            <a:ext cx="10115550" cy="955675"/>
          </a:xfrm>
        </p:spPr>
        <p:txBody>
          <a:bodyPr/>
          <a:lstStyle/>
          <a:p>
            <a:pPr algn="ctr">
              <a:defRPr/>
            </a:pPr>
            <a:r>
              <a:rPr lang="en-US" dirty="0"/>
              <a:t>Contact Information</a:t>
            </a:r>
          </a:p>
        </p:txBody>
      </p:sp>
      <p:sp>
        <p:nvSpPr>
          <p:cNvPr id="138244" name="Text Placeholder 3">
            <a:extLst>
              <a:ext uri="{FF2B5EF4-FFF2-40B4-BE49-F238E27FC236}">
                <a16:creationId xmlns:a16="http://schemas.microsoft.com/office/drawing/2014/main" id="{A68D75A5-DE17-4FD5-916C-254C762F9EFE}"/>
              </a:ext>
            </a:extLst>
          </p:cNvPr>
          <p:cNvSpPr>
            <a:spLocks noGrp="1"/>
          </p:cNvSpPr>
          <p:nvPr>
            <p:ph type="body" sz="quarter" idx="13"/>
          </p:nvPr>
        </p:nvSpPr>
        <p:spPr>
          <a:xfrm>
            <a:off x="1096963" y="1276350"/>
            <a:ext cx="10115550" cy="4551363"/>
          </a:xfrm>
        </p:spPr>
        <p:txBody>
          <a:bodyPr/>
          <a:lstStyle/>
          <a:p>
            <a:pPr marL="88900" indent="-88900" algn="ctr">
              <a:spcBef>
                <a:spcPct val="0"/>
              </a:spcBef>
            </a:pPr>
            <a:r>
              <a:rPr lang="en-US" altLang="en-US" dirty="0">
                <a:solidFill>
                  <a:srgbClr val="000000"/>
                </a:solidFill>
              </a:rPr>
              <a:t>For assistance with completing the application, please contact:</a:t>
            </a:r>
            <a:endParaRPr lang="en-US" altLang="en-US" dirty="0"/>
          </a:p>
          <a:p>
            <a:pPr marL="88900" indent="-88900" algn="ctr">
              <a:spcBef>
                <a:spcPct val="0"/>
              </a:spcBef>
            </a:pPr>
            <a:endParaRPr lang="en-US" altLang="en-US" dirty="0">
              <a:solidFill>
                <a:srgbClr val="000000"/>
              </a:solidFill>
            </a:endParaRPr>
          </a:p>
          <a:p>
            <a:pPr marL="88900" indent="-88900" algn="ctr">
              <a:spcBef>
                <a:spcPct val="0"/>
              </a:spcBef>
              <a:spcAft>
                <a:spcPts val="600"/>
              </a:spcAft>
            </a:pPr>
            <a:r>
              <a:rPr lang="en-US" altLang="en-US" dirty="0">
                <a:solidFill>
                  <a:srgbClr val="000000"/>
                </a:solidFill>
              </a:rPr>
              <a:t>Dan Sackheim, Education Programs Consultant</a:t>
            </a:r>
          </a:p>
          <a:p>
            <a:pPr marL="88900" indent="-88900" algn="ctr">
              <a:spcBef>
                <a:spcPct val="0"/>
              </a:spcBef>
              <a:spcAft>
                <a:spcPts val="600"/>
              </a:spcAft>
            </a:pPr>
            <a:r>
              <a:rPr lang="en-US" altLang="en-US" dirty="0">
                <a:solidFill>
                  <a:srgbClr val="000000"/>
                </a:solidFill>
              </a:rPr>
              <a:t>Darice Barefield, Technical Assistant Analyst</a:t>
            </a:r>
          </a:p>
          <a:p>
            <a:pPr marL="88900" indent="-88900" algn="ctr">
              <a:spcBef>
                <a:spcPct val="0"/>
              </a:spcBef>
              <a:spcAft>
                <a:spcPts val="600"/>
              </a:spcAft>
            </a:pPr>
            <a:r>
              <a:rPr lang="en-US" altLang="en-US" dirty="0">
                <a:solidFill>
                  <a:srgbClr val="000000"/>
                </a:solidFill>
              </a:rPr>
              <a:t>California Department of Education</a:t>
            </a:r>
          </a:p>
          <a:p>
            <a:pPr marL="88900" indent="-88900" algn="ctr">
              <a:spcBef>
                <a:spcPct val="0"/>
              </a:spcBef>
              <a:spcAft>
                <a:spcPts val="600"/>
              </a:spcAft>
            </a:pPr>
            <a:r>
              <a:rPr lang="en-US" altLang="en-US" dirty="0"/>
              <a:t>Educational Options Office</a:t>
            </a:r>
          </a:p>
          <a:p>
            <a:pPr marL="88900" indent="-88900" algn="ctr">
              <a:spcBef>
                <a:spcPct val="0"/>
              </a:spcBef>
              <a:spcAft>
                <a:spcPts val="600"/>
              </a:spcAft>
            </a:pPr>
            <a:r>
              <a:rPr lang="en-US" altLang="en-US" dirty="0">
                <a:hlinkClick r:id="rId3"/>
              </a:rPr>
              <a:t>CONTINUATIONEDUC@cde.ca.gov</a:t>
            </a:r>
            <a:endParaRPr lang="en-US" altLang="en-US" dirty="0"/>
          </a:p>
          <a:p>
            <a:pPr marL="88900" indent="-88900" algn="ctr">
              <a:spcBef>
                <a:spcPct val="0"/>
              </a:spcBef>
              <a:spcAft>
                <a:spcPts val="600"/>
              </a:spcAft>
            </a:pPr>
            <a:r>
              <a:rPr lang="en-US" altLang="en-US" dirty="0"/>
              <a:t>916-323-2183</a:t>
            </a:r>
          </a:p>
          <a:p>
            <a:pPr marL="88900" indent="-88900" algn="ctr">
              <a:spcBef>
                <a:spcPct val="0"/>
              </a:spcBef>
              <a:spcAft>
                <a:spcPct val="0"/>
              </a:spcAft>
            </a:pPr>
            <a:endParaRPr lang="en-US" altLang="en-US" dirty="0"/>
          </a:p>
          <a:p>
            <a:pPr marL="88900" indent="-88900" algn="ctr">
              <a:spcBef>
                <a:spcPct val="0"/>
              </a:spcBef>
              <a:spcAft>
                <a:spcPct val="0"/>
              </a:spcAft>
            </a:pPr>
            <a:endParaRPr lang="en-US" altLang="en-US" dirty="0">
              <a:solidFill>
                <a:srgbClr val="000000"/>
              </a:solidFill>
            </a:endParaRPr>
          </a:p>
          <a:p>
            <a:pPr marL="88900" indent="-88900" algn="ctr">
              <a:spcBef>
                <a:spcPct val="0"/>
              </a:spcBef>
              <a:spcAft>
                <a:spcPts val="2400"/>
              </a:spcAft>
            </a:pPr>
            <a:r>
              <a:rPr lang="en-US" altLang="en-US" dirty="0"/>
              <a:t>Visit the CDE MCHS Recognition Program web page at</a:t>
            </a:r>
            <a:br>
              <a:rPr lang="en-US" altLang="en-US" dirty="0"/>
            </a:br>
            <a:r>
              <a:rPr lang="en-US" altLang="en-US" dirty="0">
                <a:hlinkClick r:id="rId4" tooltip="CDE’s MCHS Recognition Program web page"/>
              </a:rPr>
              <a:t>https://www.cde.ca.gov/ta/sr/mc/index.asp</a:t>
            </a:r>
            <a:r>
              <a:rPr lang="en-US" altLang="en-US" dirty="0"/>
              <a:t> </a:t>
            </a:r>
          </a:p>
          <a:p>
            <a:pPr marL="88900" indent="-88900" algn="ctr">
              <a:spcBef>
                <a:spcPct val="0"/>
              </a:spcBef>
            </a:pPr>
            <a:endParaRPr lang="en-US" altLang="en-US" dirty="0"/>
          </a:p>
          <a:p>
            <a:pPr marL="88900" indent="-88900" algn="ctr"/>
            <a:endParaRPr lang="en-US" altLang="en-US" dirty="0">
              <a:solidFill>
                <a:srgbClr val="000000"/>
              </a:solidFill>
            </a:endParaRPr>
          </a:p>
        </p:txBody>
      </p:sp>
      <p:sp>
        <p:nvSpPr>
          <p:cNvPr id="138242" name="Slide Number Placeholder 1">
            <a:extLst>
              <a:ext uri="{FF2B5EF4-FFF2-40B4-BE49-F238E27FC236}">
                <a16:creationId xmlns:a16="http://schemas.microsoft.com/office/drawing/2014/main" id="{1FBD1B73-ED7E-48BB-BFA4-786326A59750}"/>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19559274-D7F0-4396-A693-EB6A44489C1E}" type="slidenum">
              <a:rPr lang="en-US" altLang="en-US" smtClean="0">
                <a:solidFill>
                  <a:srgbClr val="FFFFFF"/>
                </a:solidFill>
                <a:latin typeface="Arial" panose="020B0604020202020204" pitchFamily="34" charset="0"/>
              </a:rPr>
              <a:pPr/>
              <a:t>67</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B1226C7-697B-48E4-8D00-5FB6E4963295}"/>
              </a:ext>
            </a:extLst>
          </p:cNvPr>
          <p:cNvSpPr>
            <a:spLocks noGrp="1"/>
          </p:cNvSpPr>
          <p:nvPr>
            <p:ph type="title"/>
          </p:nvPr>
        </p:nvSpPr>
        <p:spPr>
          <a:xfrm>
            <a:off x="1096963" y="287338"/>
            <a:ext cx="10058400" cy="1041400"/>
          </a:xfrm>
        </p:spPr>
        <p:txBody>
          <a:bodyPr/>
          <a:lstStyle/>
          <a:p>
            <a:pPr>
              <a:defRPr/>
            </a:pPr>
            <a:r>
              <a:rPr lang="en-US" dirty="0"/>
              <a:t>Thank You for Your Participation</a:t>
            </a:r>
          </a:p>
        </p:txBody>
      </p:sp>
      <p:sp>
        <p:nvSpPr>
          <p:cNvPr id="140292" name="Text Placeholder 3">
            <a:extLst>
              <a:ext uri="{FF2B5EF4-FFF2-40B4-BE49-F238E27FC236}">
                <a16:creationId xmlns:a16="http://schemas.microsoft.com/office/drawing/2014/main" id="{CA325F92-EF43-4E91-909D-F7826ADAD7E1}"/>
              </a:ext>
            </a:extLst>
          </p:cNvPr>
          <p:cNvSpPr>
            <a:spLocks noGrp="1"/>
          </p:cNvSpPr>
          <p:nvPr>
            <p:ph type="body" sz="quarter" idx="13"/>
          </p:nvPr>
        </p:nvSpPr>
        <p:spPr>
          <a:xfrm>
            <a:off x="1096963" y="1585913"/>
            <a:ext cx="10115550" cy="4468812"/>
          </a:xfrm>
        </p:spPr>
        <p:txBody>
          <a:bodyPr/>
          <a:lstStyle/>
          <a:p>
            <a:pPr marL="88900" indent="-88900" algn="ctr"/>
            <a:endParaRPr lang="en-US" altLang="en-US" dirty="0"/>
          </a:p>
          <a:p>
            <a:pPr marL="88900" indent="-88900" algn="ctr"/>
            <a:r>
              <a:rPr lang="en-US" altLang="en-US" sz="4400" b="1" dirty="0"/>
              <a:t>Thank You For Your</a:t>
            </a:r>
          </a:p>
          <a:p>
            <a:pPr marL="88900" indent="-88900" algn="ctr"/>
            <a:r>
              <a:rPr lang="en-US" altLang="en-US" sz="4400" b="1" dirty="0"/>
              <a:t>Participation</a:t>
            </a:r>
          </a:p>
          <a:p>
            <a:pPr marL="88900" indent="-88900" algn="ctr"/>
            <a:endParaRPr lang="en-US" altLang="en-US" sz="4400" b="1" dirty="0"/>
          </a:p>
          <a:p>
            <a:pPr marL="88900" indent="-88900" algn="ctr"/>
            <a:endParaRPr lang="en-US" altLang="en-US" dirty="0"/>
          </a:p>
        </p:txBody>
      </p:sp>
      <p:sp>
        <p:nvSpPr>
          <p:cNvPr id="140290" name="Slide Number Placeholder 1">
            <a:extLst>
              <a:ext uri="{FF2B5EF4-FFF2-40B4-BE49-F238E27FC236}">
                <a16:creationId xmlns:a16="http://schemas.microsoft.com/office/drawing/2014/main" id="{8E0BD0E6-A48E-4A9A-A985-7FD7BE0A8E3F}"/>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801D15B-621F-4020-9ED3-86AEB3DECA70}" type="slidenum">
              <a:rPr lang="en-US" altLang="en-US" smtClean="0">
                <a:solidFill>
                  <a:srgbClr val="FFFFFF"/>
                </a:solidFill>
                <a:latin typeface="Arial" panose="020B0604020202020204" pitchFamily="34" charset="0"/>
              </a:rPr>
              <a:pPr/>
              <a:t>68</a:t>
            </a:fld>
            <a:endParaRPr lang="en-US" altLang="en-US" dirty="0">
              <a:solidFill>
                <a:srgbClr val="FFFFFF"/>
              </a:solidFill>
              <a:latin typeface="Arial" panose="020B0604020202020204"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30707-02F8-4EB0-8E8A-9CCB08AE4BDE}"/>
              </a:ext>
            </a:extLst>
          </p:cNvPr>
          <p:cNvSpPr>
            <a:spLocks noGrp="1"/>
          </p:cNvSpPr>
          <p:nvPr>
            <p:ph type="title"/>
          </p:nvPr>
        </p:nvSpPr>
        <p:spPr/>
        <p:txBody>
          <a:bodyPr/>
          <a:lstStyle/>
          <a:p>
            <a:r>
              <a:rPr lang="en-US" dirty="0"/>
              <a:t>State Superintendent of Public Instruction Initiatives (Slide 2 of 2)</a:t>
            </a:r>
          </a:p>
        </p:txBody>
      </p:sp>
      <p:sp>
        <p:nvSpPr>
          <p:cNvPr id="3" name="Text Placeholder 2">
            <a:extLst>
              <a:ext uri="{FF2B5EF4-FFF2-40B4-BE49-F238E27FC236}">
                <a16:creationId xmlns:a16="http://schemas.microsoft.com/office/drawing/2014/main" id="{EE16AA0D-1B54-4D6B-A469-D656F0F90304}"/>
              </a:ext>
            </a:extLst>
          </p:cNvPr>
          <p:cNvSpPr>
            <a:spLocks noGrp="1"/>
          </p:cNvSpPr>
          <p:nvPr>
            <p:ph type="body" sz="quarter" idx="13"/>
          </p:nvPr>
        </p:nvSpPr>
        <p:spPr/>
        <p:txBody>
          <a:bodyPr/>
          <a:lstStyle/>
          <a:p>
            <a:pPr marL="0" indent="0" algn="ctr">
              <a:buNone/>
            </a:pPr>
            <a:r>
              <a:rPr lang="en-US" altLang="en-US" b="1" dirty="0"/>
              <a:t>Antibias Education: Preventing, Addressing, and Eliminating </a:t>
            </a:r>
            <a:br>
              <a:rPr lang="en-US" altLang="en-US" b="1" dirty="0"/>
            </a:br>
            <a:r>
              <a:rPr lang="en-US" altLang="en-US" b="1" dirty="0"/>
              <a:t>Racism and Bias</a:t>
            </a:r>
          </a:p>
          <a:p>
            <a:pPr marL="0" indent="0">
              <a:spcBef>
                <a:spcPts val="800"/>
              </a:spcBef>
              <a:buNone/>
            </a:pPr>
            <a:r>
              <a:rPr lang="en-US" altLang="en-US" dirty="0"/>
              <a:t>This initiative is designed to empower educators and students to confront hate, bigotry, racism, and bias rising in communities across the state and nation. The California Department of Education (CDE) leads a series of strategies—including educator training grants, partnerships with community leaders, examination of policies, virtual classroom sessions—that leverage the power of education to create a more just society.</a:t>
            </a:r>
          </a:p>
          <a:p>
            <a:endParaRPr lang="en-US" dirty="0"/>
          </a:p>
        </p:txBody>
      </p:sp>
      <p:sp>
        <p:nvSpPr>
          <p:cNvPr id="4" name="Slide Number Placeholder 3">
            <a:extLst>
              <a:ext uri="{FF2B5EF4-FFF2-40B4-BE49-F238E27FC236}">
                <a16:creationId xmlns:a16="http://schemas.microsoft.com/office/drawing/2014/main" id="{3A0BE98B-A846-410C-8190-EB40D9778042}"/>
              </a:ext>
            </a:extLst>
          </p:cNvPr>
          <p:cNvSpPr>
            <a:spLocks noGrp="1"/>
          </p:cNvSpPr>
          <p:nvPr>
            <p:ph type="sldNum" sz="quarter" idx="16"/>
          </p:nvPr>
        </p:nvSpPr>
        <p:spPr/>
        <p:txBody>
          <a:bodyPr/>
          <a:lstStyle/>
          <a:p>
            <a:pPr>
              <a:defRPr/>
            </a:pPr>
            <a:fld id="{7C0A0958-58CA-43A7-85ED-29FA729C6FBE}" type="slidenum">
              <a:rPr lang="en-US" altLang="en-US" smtClean="0"/>
              <a:pPr>
                <a:defRPr/>
              </a:pPr>
              <a:t>7</a:t>
            </a:fld>
            <a:endParaRPr lang="en-US" altLang="en-US" dirty="0"/>
          </a:p>
        </p:txBody>
      </p:sp>
    </p:spTree>
    <p:extLst>
      <p:ext uri="{BB962C8B-B14F-4D97-AF65-F5344CB8AC3E}">
        <p14:creationId xmlns:p14="http://schemas.microsoft.com/office/powerpoint/2010/main" val="244365825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FA4F2-9800-4D83-B126-AD510BAFBE5E}"/>
              </a:ext>
            </a:extLst>
          </p:cNvPr>
          <p:cNvSpPr>
            <a:spLocks noGrp="1"/>
          </p:cNvSpPr>
          <p:nvPr>
            <p:ph type="title"/>
          </p:nvPr>
        </p:nvSpPr>
        <p:spPr>
          <a:xfrm>
            <a:off x="1096963" y="758825"/>
            <a:ext cx="10058400" cy="3565525"/>
          </a:xfrm>
        </p:spPr>
        <p:txBody>
          <a:bodyPr/>
          <a:lstStyle/>
          <a:p>
            <a:pPr>
              <a:defRPr/>
            </a:pPr>
            <a:r>
              <a:rPr lang="en-US" sz="4400" b="1" dirty="0">
                <a:latin typeface="Arial" panose="020B0604020202020204" pitchFamily="34" charset="0"/>
                <a:cs typeface="Arial" panose="020B0604020202020204" pitchFamily="34" charset="0"/>
              </a:rPr>
              <a:t>Overview of the 2023–24 Model Continuation High School Application</a:t>
            </a:r>
          </a:p>
        </p:txBody>
      </p:sp>
      <p:sp>
        <p:nvSpPr>
          <p:cNvPr id="3" name="Text Placeholder 2">
            <a:extLst>
              <a:ext uri="{FF2B5EF4-FFF2-40B4-BE49-F238E27FC236}">
                <a16:creationId xmlns:a16="http://schemas.microsoft.com/office/drawing/2014/main" id="{F28B31A1-33CA-4A40-A563-2FD2E6C90CD4}"/>
              </a:ext>
            </a:extLst>
          </p:cNvPr>
          <p:cNvSpPr>
            <a:spLocks noGrp="1"/>
          </p:cNvSpPr>
          <p:nvPr>
            <p:ph type="body" idx="1"/>
          </p:nvPr>
        </p:nvSpPr>
        <p:spPr>
          <a:xfrm>
            <a:off x="1096963" y="4452938"/>
            <a:ext cx="10201275" cy="1143000"/>
          </a:xfrm>
        </p:spPr>
        <p:txBody>
          <a:bodyPr/>
          <a:lstStyle/>
          <a:p>
            <a:pPr>
              <a:defRPr/>
            </a:pPr>
            <a:r>
              <a:rPr lang="en-US" cap="none" dirty="0">
                <a:solidFill>
                  <a:schemeClr val="tx1"/>
                </a:solidFill>
                <a:latin typeface="Arial" panose="020B0604020202020204" pitchFamily="34" charset="0"/>
                <a:cs typeface="Arial" panose="020B0604020202020204" pitchFamily="34" charset="0"/>
              </a:rPr>
              <a:t>The following set of slides provide an overview of the </a:t>
            </a:r>
            <a:br>
              <a:rPr lang="en-US" cap="none" dirty="0">
                <a:solidFill>
                  <a:schemeClr val="tx1"/>
                </a:solidFill>
                <a:latin typeface="Arial" panose="020B0604020202020204" pitchFamily="34" charset="0"/>
                <a:cs typeface="Arial" panose="020B0604020202020204" pitchFamily="34" charset="0"/>
              </a:rPr>
            </a:br>
            <a:r>
              <a:rPr lang="en-US" cap="none" dirty="0">
                <a:solidFill>
                  <a:schemeClr val="tx1"/>
                </a:solidFill>
                <a:latin typeface="Arial" panose="020B0604020202020204" pitchFamily="34" charset="0"/>
                <a:cs typeface="Arial" panose="020B0604020202020204" pitchFamily="34" charset="0"/>
              </a:rPr>
              <a:t>2023–24 Model Continuation High School (MCHS) Application.</a:t>
            </a:r>
          </a:p>
        </p:txBody>
      </p:sp>
      <p:sp>
        <p:nvSpPr>
          <p:cNvPr id="18436" name="Slide Number Placeholder 3">
            <a:extLst>
              <a:ext uri="{FF2B5EF4-FFF2-40B4-BE49-F238E27FC236}">
                <a16:creationId xmlns:a16="http://schemas.microsoft.com/office/drawing/2014/main" id="{FA840D6A-05B3-4AD1-824A-D815A5953B3B}"/>
              </a:ext>
            </a:extLst>
          </p:cNvPr>
          <p:cNvSpPr>
            <a:spLocks noGrp="1" noChangeArrowheads="1"/>
          </p:cNvSpPr>
          <p:nvPr>
            <p:ph type="sldNum" sz="quarter" idx="12"/>
          </p:nvPr>
        </p:nvSpPr>
        <p:spPr bwMode="auto">
          <a:xfrm>
            <a:off x="9901238" y="6470650"/>
            <a:ext cx="13112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A68B5CB3-ABDA-450B-9BC1-4361551F8145}" type="slidenum">
              <a:rPr lang="en-US" altLang="en-US" sz="2400" smtClean="0">
                <a:solidFill>
                  <a:srgbClr val="FFFFFF"/>
                </a:solidFill>
                <a:latin typeface="Arial" panose="020B0604020202020204" pitchFamily="34" charset="0"/>
              </a:rPr>
              <a:pPr/>
              <a:t>8</a:t>
            </a:fld>
            <a:endParaRPr lang="en-US" altLang="en-US" sz="2400" dirty="0">
              <a:solidFill>
                <a:srgbClr val="FFFFFF"/>
              </a:solidFill>
              <a:latin typeface="Arial" panose="020B0604020202020204"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5C3889-628E-41AA-8C39-4E34BA6CDA52}"/>
              </a:ext>
            </a:extLst>
          </p:cNvPr>
          <p:cNvSpPr>
            <a:spLocks noGrp="1"/>
          </p:cNvSpPr>
          <p:nvPr>
            <p:ph type="title"/>
          </p:nvPr>
        </p:nvSpPr>
        <p:spPr>
          <a:xfrm>
            <a:off x="1065213" y="50800"/>
            <a:ext cx="10301287" cy="1041400"/>
          </a:xfrm>
        </p:spPr>
        <p:txBody>
          <a:bodyPr/>
          <a:lstStyle/>
          <a:p>
            <a:pPr>
              <a:defRPr/>
            </a:pPr>
            <a:r>
              <a:rPr lang="en-US" dirty="0"/>
              <a:t>Overview (Slide 1 of 2)</a:t>
            </a:r>
          </a:p>
        </p:txBody>
      </p:sp>
      <p:sp>
        <p:nvSpPr>
          <p:cNvPr id="19460" name="Text Placeholder 3">
            <a:extLst>
              <a:ext uri="{FF2B5EF4-FFF2-40B4-BE49-F238E27FC236}">
                <a16:creationId xmlns:a16="http://schemas.microsoft.com/office/drawing/2014/main" id="{554D2DAC-1A5C-4873-8683-2F18802820AF}"/>
              </a:ext>
            </a:extLst>
          </p:cNvPr>
          <p:cNvSpPr>
            <a:spLocks noGrp="1"/>
          </p:cNvSpPr>
          <p:nvPr>
            <p:ph type="body" sz="quarter" idx="13"/>
          </p:nvPr>
        </p:nvSpPr>
        <p:spPr>
          <a:xfrm>
            <a:off x="1065213" y="1298575"/>
            <a:ext cx="10360025" cy="4468813"/>
          </a:xfrm>
        </p:spPr>
        <p:txBody>
          <a:bodyPr/>
          <a:lstStyle/>
          <a:p>
            <a:pPr marL="457200" indent="-457200">
              <a:lnSpc>
                <a:spcPct val="100000"/>
              </a:lnSpc>
              <a:spcBef>
                <a:spcPts val="600"/>
              </a:spcBef>
              <a:spcAft>
                <a:spcPts val="600"/>
              </a:spcAft>
              <a:buClrTx/>
              <a:buFont typeface="Wingdings" panose="05000000000000000000" pitchFamily="2" charset="2"/>
              <a:buChar char="Ø"/>
            </a:pPr>
            <a:r>
              <a:rPr lang="en-US" altLang="en-US" dirty="0"/>
              <a:t>Background and Purpose</a:t>
            </a:r>
          </a:p>
          <a:p>
            <a:pPr marL="457200" indent="-457200">
              <a:lnSpc>
                <a:spcPct val="100000"/>
              </a:lnSpc>
              <a:spcBef>
                <a:spcPts val="600"/>
              </a:spcBef>
              <a:spcAft>
                <a:spcPts val="600"/>
              </a:spcAft>
              <a:buClrTx/>
              <a:buFont typeface="Wingdings" panose="05000000000000000000" pitchFamily="2" charset="2"/>
              <a:buChar char="Ø"/>
            </a:pPr>
            <a:r>
              <a:rPr lang="en-US" altLang="en-US" dirty="0"/>
              <a:t>Public Information</a:t>
            </a:r>
          </a:p>
          <a:p>
            <a:pPr marL="457200" indent="-457200">
              <a:lnSpc>
                <a:spcPct val="100000"/>
              </a:lnSpc>
              <a:spcBef>
                <a:spcPts val="600"/>
              </a:spcBef>
              <a:spcAft>
                <a:spcPts val="600"/>
              </a:spcAft>
              <a:buClrTx/>
              <a:buFont typeface="Wingdings" panose="05000000000000000000" pitchFamily="2" charset="2"/>
              <a:buChar char="Ø"/>
            </a:pPr>
            <a:r>
              <a:rPr lang="en-US" altLang="en-US" dirty="0"/>
              <a:t>Tap Into the Wisdom of Identified Experts</a:t>
            </a:r>
          </a:p>
          <a:p>
            <a:pPr marL="457200" indent="-457200">
              <a:lnSpc>
                <a:spcPct val="100000"/>
              </a:lnSpc>
              <a:spcBef>
                <a:spcPts val="600"/>
              </a:spcBef>
              <a:spcAft>
                <a:spcPts val="600"/>
              </a:spcAft>
              <a:buClrTx/>
              <a:buFont typeface="Wingdings" panose="05000000000000000000" pitchFamily="2" charset="2"/>
              <a:buChar char="Ø"/>
            </a:pPr>
            <a:r>
              <a:rPr lang="en-US" altLang="en-US" dirty="0"/>
              <a:t>Eligibility Criteria</a:t>
            </a:r>
          </a:p>
          <a:p>
            <a:pPr marL="457200" indent="-457200">
              <a:lnSpc>
                <a:spcPct val="100000"/>
              </a:lnSpc>
              <a:spcBef>
                <a:spcPts val="600"/>
              </a:spcBef>
              <a:spcAft>
                <a:spcPts val="600"/>
              </a:spcAft>
              <a:buClrTx/>
              <a:buFont typeface="Wingdings" panose="05000000000000000000" pitchFamily="2" charset="2"/>
              <a:buChar char="Ø"/>
            </a:pPr>
            <a:r>
              <a:rPr lang="en-US" altLang="en-US" dirty="0"/>
              <a:t>Information Regarding Western Association of Schools and Colleges (WASC) Materials</a:t>
            </a:r>
          </a:p>
          <a:p>
            <a:pPr marL="457200" indent="-457200">
              <a:lnSpc>
                <a:spcPct val="100000"/>
              </a:lnSpc>
              <a:spcBef>
                <a:spcPts val="600"/>
              </a:spcBef>
              <a:spcAft>
                <a:spcPts val="600"/>
              </a:spcAft>
              <a:buClrTx/>
              <a:buFont typeface="Wingdings" panose="05000000000000000000" pitchFamily="2" charset="2"/>
              <a:buChar char="Ø"/>
            </a:pPr>
            <a:r>
              <a:rPr lang="en-US" altLang="en-US" dirty="0"/>
              <a:t>Timeline</a:t>
            </a:r>
          </a:p>
          <a:p>
            <a:pPr marL="457200" indent="-457200">
              <a:lnSpc>
                <a:spcPct val="100000"/>
              </a:lnSpc>
              <a:spcBef>
                <a:spcPts val="600"/>
              </a:spcBef>
              <a:spcAft>
                <a:spcPts val="600"/>
              </a:spcAft>
              <a:buClrTx/>
              <a:buFont typeface="Wingdings" panose="05000000000000000000" pitchFamily="2" charset="2"/>
              <a:buChar char="Ø"/>
            </a:pPr>
            <a:r>
              <a:rPr lang="en-US" altLang="en-US" dirty="0"/>
              <a:t>Intent to Submit</a:t>
            </a:r>
          </a:p>
          <a:p>
            <a:pPr marL="457200" indent="-457200">
              <a:lnSpc>
                <a:spcPct val="100000"/>
              </a:lnSpc>
              <a:spcBef>
                <a:spcPts val="600"/>
              </a:spcBef>
              <a:spcAft>
                <a:spcPts val="600"/>
              </a:spcAft>
              <a:buClrTx/>
              <a:buFont typeface="Wingdings" panose="05000000000000000000" pitchFamily="2" charset="2"/>
              <a:buChar char="Ø"/>
            </a:pPr>
            <a:r>
              <a:rPr lang="en-US" altLang="en-US" dirty="0"/>
              <a:t>Attachments A–D (PDF Forms)</a:t>
            </a:r>
          </a:p>
        </p:txBody>
      </p:sp>
      <p:sp>
        <p:nvSpPr>
          <p:cNvPr id="19459" name="Slide Number Placeholder 1">
            <a:extLst>
              <a:ext uri="{FF2B5EF4-FFF2-40B4-BE49-F238E27FC236}">
                <a16:creationId xmlns:a16="http://schemas.microsoft.com/office/drawing/2014/main" id="{362D4E9D-3B28-4B52-A77E-ED27EE668558}"/>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E4E6425-4117-4C2D-A9D6-B98A7B7FAC4C}" type="slidenum">
              <a:rPr lang="en-US" altLang="en-US" smtClean="0">
                <a:solidFill>
                  <a:srgbClr val="FFFFFF"/>
                </a:solidFill>
                <a:latin typeface="Arial" panose="020B0604020202020204" pitchFamily="34" charset="0"/>
              </a:rPr>
              <a:pPr/>
              <a:t>9</a:t>
            </a:fld>
            <a:endParaRPr lang="en-US" altLang="en-US" dirty="0">
              <a:solidFill>
                <a:srgbClr val="FFFFFF"/>
              </a:solidFill>
              <a:latin typeface="Arial" panose="020B0604020202020204" pitchFamily="34" charset="0"/>
            </a:endParaRPr>
          </a:p>
        </p:txBody>
      </p:sp>
    </p:spTree>
    <p:extLst>
      <p:ext uri="{BB962C8B-B14F-4D97-AF65-F5344CB8AC3E}">
        <p14:creationId xmlns:p14="http://schemas.microsoft.com/office/powerpoint/2010/main" val="1371247911"/>
      </p:ext>
    </p:extLst>
  </p:cSld>
  <p:clrMapOvr>
    <a:masterClrMapping/>
  </p:clrMapOvr>
  <p:transition/>
</p:sld>
</file>

<file path=ppt/theme/theme1.xml><?xml version="1.0" encoding="utf-8"?>
<a:theme xmlns:a="http://schemas.openxmlformats.org/drawingml/2006/main" name="Retrospect">
  <a:themeElements>
    <a:clrScheme name="Custom 1">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00F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3957D346B6B64F8E394684B7C674A7" ma:contentTypeVersion="6" ma:contentTypeDescription="Create a new document." ma:contentTypeScope="" ma:versionID="77da192f3fc6acbcebe65bef9685c5a8">
  <xsd:schema xmlns:xsd="http://www.w3.org/2001/XMLSchema" xmlns:xs="http://www.w3.org/2001/XMLSchema" xmlns:p="http://schemas.microsoft.com/office/2006/metadata/properties" xmlns:ns2="bb2b56df-4224-44cf-9451-e13df895aafb" xmlns:ns3="1562614c-9197-4af1-b606-246e9c848311" targetNamespace="http://schemas.microsoft.com/office/2006/metadata/properties" ma:root="true" ma:fieldsID="052bd397c9c5f42034e66ad490b8b625" ns2:_="" ns3:_="">
    <xsd:import namespace="bb2b56df-4224-44cf-9451-e13df895aafb"/>
    <xsd:import namespace="1562614c-9197-4af1-b606-246e9c84831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2b56df-4224-44cf-9451-e13df895aa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62614c-9197-4af1-b606-246e9c84831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8A4770-CAF5-4246-BE10-DC876E59DEDB}">
  <ds:schemaRefs>
    <ds:schemaRef ds:uri="http://schemas.microsoft.com/office/2006/metadata/properties"/>
    <ds:schemaRef ds:uri="bb2b56df-4224-44cf-9451-e13df895aafb"/>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1562614c-9197-4af1-b606-246e9c848311"/>
    <ds:schemaRef ds:uri="http://purl.org/dc/elements/1.1/"/>
    <ds:schemaRef ds:uri="http://www.w3.org/XML/1998/namespace"/>
  </ds:schemaRefs>
</ds:datastoreItem>
</file>

<file path=customXml/itemProps2.xml><?xml version="1.0" encoding="utf-8"?>
<ds:datastoreItem xmlns:ds="http://schemas.openxmlformats.org/officeDocument/2006/customXml" ds:itemID="{249BA672-7E36-4F75-A897-85FFA714DAA9}">
  <ds:schemaRefs>
    <ds:schemaRef ds:uri="http://schemas.microsoft.com/sharepoint/v3/contenttype/forms"/>
  </ds:schemaRefs>
</ds:datastoreItem>
</file>

<file path=customXml/itemProps3.xml><?xml version="1.0" encoding="utf-8"?>
<ds:datastoreItem xmlns:ds="http://schemas.openxmlformats.org/officeDocument/2006/customXml" ds:itemID="{AA9A68DD-6E2B-4FE0-A485-EA99B7AB7E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2b56df-4224-44cf-9451-e13df895aafb"/>
    <ds:schemaRef ds:uri="1562614c-9197-4af1-b606-246e9c8483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976</TotalTime>
  <Words>5704</Words>
  <Application>Microsoft Office PowerPoint</Application>
  <PresentationFormat>Widescreen</PresentationFormat>
  <Paragraphs>515</Paragraphs>
  <Slides>68</Slides>
  <Notes>61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Arial</vt:lpstr>
      <vt:lpstr>Calibri</vt:lpstr>
      <vt:lpstr>Calibri Light</vt:lpstr>
      <vt:lpstr>Courier New</vt:lpstr>
      <vt:lpstr>Times</vt:lpstr>
      <vt:lpstr>Wingdings</vt:lpstr>
      <vt:lpstr>Retrospect</vt:lpstr>
      <vt:lpstr>Model Continuation High School Recognition Program </vt:lpstr>
      <vt:lpstr>State Superintendent of Public Instruction Priority: Closing the Opportunity Gap</vt:lpstr>
      <vt:lpstr>State Superintendent of Public Instruction Priority: Student Health &amp; Safety</vt:lpstr>
      <vt:lpstr>State Superintendent of Public Instruction Priority: School Climate</vt:lpstr>
      <vt:lpstr>State Superintendent of Public Instruction Priority: Organizational Capacity</vt:lpstr>
      <vt:lpstr>State Superintendent of Public Instruction Initiatives (Slide 1 of 2)</vt:lpstr>
      <vt:lpstr>State Superintendent of Public Instruction Initiatives (Slide 2 of 2)</vt:lpstr>
      <vt:lpstr>Overview of the 2023–24 Model Continuation High School Application</vt:lpstr>
      <vt:lpstr>Overview (Slide 1 of 2)</vt:lpstr>
      <vt:lpstr>Overview (Slide 2 of 2)</vt:lpstr>
      <vt:lpstr>Background and Purpose</vt:lpstr>
      <vt:lpstr>Public Information</vt:lpstr>
      <vt:lpstr>Tap Into the Wisdom of Identified Experts</vt:lpstr>
      <vt:lpstr>Eligibility Criteria</vt:lpstr>
      <vt:lpstr>Information Regarding Western Association of Schools and Colleges Materials</vt:lpstr>
      <vt:lpstr>Timeline</vt:lpstr>
      <vt:lpstr>Intent to Submit</vt:lpstr>
      <vt:lpstr>Attachments A–D (PDF Forms)</vt:lpstr>
      <vt:lpstr>Attachment A: Application Cover Sheet  (Slide 1 of 2)</vt:lpstr>
      <vt:lpstr>Attachment A: Application Cover Sheet  (Slide 2 of 2)</vt:lpstr>
      <vt:lpstr>Attachment B: School Information Sheet</vt:lpstr>
      <vt:lpstr>Attachment C: Certification Form</vt:lpstr>
      <vt:lpstr>Attachment D: Glossary (Slide 1 of 2)</vt:lpstr>
      <vt:lpstr>Attachment D: Glossary (Slide 2 of 2)</vt:lpstr>
      <vt:lpstr>Narrative Statements (Slide 1 of 2)</vt:lpstr>
      <vt:lpstr>Narrative Statements (Slide 2 of 2)</vt:lpstr>
      <vt:lpstr>How to Prepare the Narrative Statements  (Slide 1 of 2)</vt:lpstr>
      <vt:lpstr>How to Prepare the Narrative Statements  (Slide 2 of 2)</vt:lpstr>
      <vt:lpstr>Guidelines for the Student Statement</vt:lpstr>
      <vt:lpstr>Guidelines for the Parent/Guardian/Caregiver Statement</vt:lpstr>
      <vt:lpstr>Guidelines for the Community Organization or Community Business Representative Statement</vt:lpstr>
      <vt:lpstr>Program Effectiveness Statements</vt:lpstr>
      <vt:lpstr>How to Prepare the Program Effectiveness Statements</vt:lpstr>
      <vt:lpstr>Attachments E–G (PDF Forms)</vt:lpstr>
      <vt:lpstr>Attachment E: Quality Indicators (Self-Evaluation)</vt:lpstr>
      <vt:lpstr>How to Complete Attachment E: Quality Indicators (Self-Evaluation) and Evidence for Quality Indicators (Slide 1 of 3)</vt:lpstr>
      <vt:lpstr>How to Complete Attachment E: Quality Indicators (Self-Evaluation) and Evidence for Quality Indicators (Slide 2 of 3)</vt:lpstr>
      <vt:lpstr>How to Complete Attachment E: Quality Indicators (Self-Evaluation) and Evidence for Quality Indicators (Slide 3 of 3)</vt:lpstr>
      <vt:lpstr>How to Complete Attachment F:  Exemplary Components Checklist (Slide 1 of 2)</vt:lpstr>
      <vt:lpstr>How to Complete Attachment F:  Exemplary Components Checklist (Slide 2 of 2)</vt:lpstr>
      <vt:lpstr>How to Complete Attachment G: Application Checklist</vt:lpstr>
      <vt:lpstr>Assembling the Application (Slide 1 of 3)</vt:lpstr>
      <vt:lpstr>Assembling the Application (Slide 2 of 3)</vt:lpstr>
      <vt:lpstr>Assembling the Application (Slide 3 of 3)</vt:lpstr>
      <vt:lpstr>Submitting the Application (Slide 1 of 5)</vt:lpstr>
      <vt:lpstr>Submitting the Application (Slide 2 of 5)</vt:lpstr>
      <vt:lpstr>Submitting the Application (Slide 3 of 5)</vt:lpstr>
      <vt:lpstr>Submitting the Application (Slide 4 of 5)</vt:lpstr>
      <vt:lpstr>Submitting the Application (Slide 5 of 5)</vt:lpstr>
      <vt:lpstr>Evaluation Process (Slide 1 of 11)</vt:lpstr>
      <vt:lpstr>Evaluation Process (Slide 2 of 11)</vt:lpstr>
      <vt:lpstr>Evaluation Process (Slide 3 of 11)</vt:lpstr>
      <vt:lpstr>Evaluation Process (Slide 4 of 11)</vt:lpstr>
      <vt:lpstr>Evaluation Process (Slide 5 of 11)</vt:lpstr>
      <vt:lpstr>Evaluation Process (Slide 6 of 11)</vt:lpstr>
      <vt:lpstr>Evaluation Process (Slide 7 of 11)</vt:lpstr>
      <vt:lpstr>Evaluation Process (Slide 8 of 11)</vt:lpstr>
      <vt:lpstr>Evaluation Process (Slide 9 of 11)</vt:lpstr>
      <vt:lpstr>Evaluation Process (Slide 10 of 11)</vt:lpstr>
      <vt:lpstr>Evaluation Process (Slide 11 of 11)</vt:lpstr>
      <vt:lpstr>Reasons for Disqualification from the Application Screening Process (Slide 1 of 3)</vt:lpstr>
      <vt:lpstr>Reasons for Disqualification from the Application Screening Process (Slide 2 of 3)</vt:lpstr>
      <vt:lpstr>Reasons for Disqualification from the Application Screening Process (Slide 3 of 3)</vt:lpstr>
      <vt:lpstr>Designation Period</vt:lpstr>
      <vt:lpstr>Webinar Materials</vt:lpstr>
      <vt:lpstr>Questions</vt:lpstr>
      <vt:lpstr>Contact Information</vt:lpstr>
      <vt:lpstr>Thank You for Your Participation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Assistance Webinar 2023-24 Program Year - Model Continuation High School Recognition Program (CA Dept of Education)</dc:title>
  <dc:subject>PowerPoint Used for the 2023-24 Model Continuatin High School Recognitin Program Webinar.</dc:subject>
  <dc:creator>DSackhei@cde.ca.gov</dc:creator>
  <cp:lastModifiedBy>Janette Han</cp:lastModifiedBy>
  <cp:revision>67</cp:revision>
  <dcterms:created xsi:type="dcterms:W3CDTF">2023-03-13T21:08:25Z</dcterms:created>
  <dcterms:modified xsi:type="dcterms:W3CDTF">2023-05-05T20:33:36Z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0x010100DB3957D346B6B64F8E394684B7C674A7</vt:lpwstr>
  </property>
</Properties>
</file>